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0" r:id="rId5"/>
    <p:sldMasterId id="2147483651" r:id="rId6"/>
  </p:sldMasterIdLst>
  <p:notesMasterIdLst>
    <p:notesMasterId r:id="rId39"/>
  </p:notesMasterIdLst>
  <p:handoutMasterIdLst>
    <p:handoutMasterId r:id="rId40"/>
  </p:handoutMasterIdLst>
  <p:sldIdLst>
    <p:sldId id="291" r:id="rId7"/>
    <p:sldId id="311" r:id="rId8"/>
    <p:sldId id="364" r:id="rId9"/>
    <p:sldId id="367" r:id="rId10"/>
    <p:sldId id="368" r:id="rId11"/>
    <p:sldId id="371" r:id="rId12"/>
    <p:sldId id="372" r:id="rId13"/>
    <p:sldId id="375" r:id="rId14"/>
    <p:sldId id="417" r:id="rId15"/>
    <p:sldId id="370" r:id="rId16"/>
    <p:sldId id="399" r:id="rId17"/>
    <p:sldId id="398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8" r:id="rId26"/>
    <p:sldId id="411" r:id="rId27"/>
    <p:sldId id="409" r:id="rId28"/>
    <p:sldId id="412" r:id="rId29"/>
    <p:sldId id="413" r:id="rId30"/>
    <p:sldId id="415" r:id="rId31"/>
    <p:sldId id="418" r:id="rId32"/>
    <p:sldId id="390" r:id="rId33"/>
    <p:sldId id="321" r:id="rId34"/>
    <p:sldId id="395" r:id="rId35"/>
    <p:sldId id="394" r:id="rId36"/>
    <p:sldId id="419" r:id="rId37"/>
    <p:sldId id="307" r:id="rId38"/>
  </p:sldIdLst>
  <p:sldSz cx="9144000" cy="5143500" type="screen16x9"/>
  <p:notesSz cx="7315200" cy="9601200"/>
  <p:defaultTextStyle>
    <a:defPPr>
      <a:defRPr lang="en-AU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">
          <p15:clr>
            <a:srgbClr val="A4A3A4"/>
          </p15:clr>
        </p15:guide>
        <p15:guide id="2" orient="horz" pos="3096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2944">
          <p15:clr>
            <a:srgbClr val="A4A3A4"/>
          </p15:clr>
        </p15:guide>
        <p15:guide id="6" pos="5556">
          <p15:clr>
            <a:srgbClr val="A4A3A4"/>
          </p15:clr>
        </p15:guide>
        <p15:guide id="7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Bond" initials="HB" lastIdx="1" clrIdx="0">
    <p:extLst>
      <p:ext uri="{19B8F6BF-5375-455C-9EA6-DF929625EA0E}">
        <p15:presenceInfo xmlns:p15="http://schemas.microsoft.com/office/powerpoint/2012/main" userId="S-1-5-21-2406935999-1983212525-3895035740-3768" providerId="AD"/>
      </p:ext>
    </p:extLst>
  </p:cmAuthor>
  <p:cmAuthor id="2" name="Satu Cooper" initials="SC" lastIdx="31" clrIdx="1">
    <p:extLst>
      <p:ext uri="{19B8F6BF-5375-455C-9EA6-DF929625EA0E}">
        <p15:presenceInfo xmlns:p15="http://schemas.microsoft.com/office/powerpoint/2012/main" userId="S::Satu.Cooper@qcaa.qld.edu.au::59b472a7-66b4-4371-80dd-d4b2a43be65f" providerId="AD"/>
      </p:ext>
    </p:extLst>
  </p:cmAuthor>
  <p:cmAuthor id="3" name="Helena Bond" initials="HB [2]" lastIdx="14" clrIdx="2">
    <p:extLst>
      <p:ext uri="{19B8F6BF-5375-455C-9EA6-DF929625EA0E}">
        <p15:presenceInfo xmlns:p15="http://schemas.microsoft.com/office/powerpoint/2012/main" userId="S::Helena.Bond@qcaa.qld.edu.au::78ef7ea2-561e-4418-9905-a7577e018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2714" autoAdjust="0"/>
  </p:normalViewPr>
  <p:slideViewPr>
    <p:cSldViewPr>
      <p:cViewPr varScale="1">
        <p:scale>
          <a:sx n="124" d="100"/>
          <a:sy n="124" d="100"/>
        </p:scale>
        <p:origin x="444" y="96"/>
      </p:cViewPr>
      <p:guideLst>
        <p:guide orient="horz" pos="378"/>
        <p:guide orient="horz" pos="3096"/>
        <p:guide orient="horz" pos="2809"/>
        <p:guide orient="horz" pos="531"/>
        <p:guide orient="horz" pos="2944"/>
        <p:guide pos="5556"/>
        <p:guide pos="204"/>
      </p:guideLst>
    </p:cSldViewPr>
  </p:slideViewPr>
  <p:outlineViewPr>
    <p:cViewPr>
      <p:scale>
        <a:sx n="33" d="100"/>
        <a:sy n="33" d="100"/>
      </p:scale>
      <p:origin x="0" y="-81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2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5A2F7-2B04-4E00-A2DE-C12DC6F0C95C}" type="doc">
      <dgm:prSet loTypeId="urn:microsoft.com/office/officeart/2005/8/layout/orgChart1" loCatId="hierarchy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27C3166-359E-4CD7-80DA-98A0A5E3AF40}">
      <dgm:prSet phldrT="[Text]" custT="1"/>
      <dgm:spPr/>
      <dgm:t>
        <a:bodyPr/>
        <a:lstStyle/>
        <a:p>
          <a:r>
            <a:rPr lang="en-US" sz="2800" dirty="0"/>
            <a:t>Digital Folio</a:t>
          </a:r>
        </a:p>
      </dgm:t>
    </dgm:pt>
    <dgm:pt modelId="{6C66DB24-0EE8-418C-BBC7-9CDFFE462039}" type="parTrans" cxnId="{30A90B0F-F944-40B0-B4E5-BBF2C1D5807A}">
      <dgm:prSet/>
      <dgm:spPr/>
      <dgm:t>
        <a:bodyPr/>
        <a:lstStyle/>
        <a:p>
          <a:endParaRPr lang="en-US"/>
        </a:p>
      </dgm:t>
    </dgm:pt>
    <dgm:pt modelId="{BBD4A947-145D-4AB5-9662-A317F17EAE40}" type="sibTrans" cxnId="{30A90B0F-F944-40B0-B4E5-BBF2C1D5807A}">
      <dgm:prSet/>
      <dgm:spPr/>
      <dgm:t>
        <a:bodyPr/>
        <a:lstStyle/>
        <a:p>
          <a:endParaRPr lang="en-US"/>
        </a:p>
      </dgm:t>
    </dgm:pt>
    <dgm:pt modelId="{86FC48AF-5ED2-410A-B3FC-BC47C8EB3354}" type="asst">
      <dgm:prSet phldrT="[Text]" custT="1"/>
      <dgm:spPr/>
      <dgm:t>
        <a:bodyPr/>
        <a:lstStyle/>
        <a:p>
          <a:pPr algn="ctr">
            <a:buNone/>
          </a:pPr>
          <a:r>
            <a:rPr lang="en-US" sz="2400" dirty="0"/>
            <a:t>Folio: one PDF file</a:t>
          </a:r>
        </a:p>
      </dgm:t>
    </dgm:pt>
    <dgm:pt modelId="{44800D1C-344C-4F9C-A87E-0F61B5EE3C21}" type="parTrans" cxnId="{E2A79888-CC91-4C58-AF4F-01C1C370152B}">
      <dgm:prSet/>
      <dgm:spPr/>
      <dgm:t>
        <a:bodyPr/>
        <a:lstStyle/>
        <a:p>
          <a:endParaRPr lang="en-US"/>
        </a:p>
      </dgm:t>
    </dgm:pt>
    <dgm:pt modelId="{F49BE335-5CBB-48D9-9179-871638795456}" type="sibTrans" cxnId="{E2A79888-CC91-4C58-AF4F-01C1C370152B}">
      <dgm:prSet/>
      <dgm:spPr/>
      <dgm:t>
        <a:bodyPr/>
        <a:lstStyle/>
        <a:p>
          <a:endParaRPr lang="en-US"/>
        </a:p>
      </dgm:t>
    </dgm:pt>
    <dgm:pt modelId="{9C9684DE-0016-4CD4-9FA3-B8150B305948}">
      <dgm:prSet phldrT="[Text]" custT="1"/>
      <dgm:spPr/>
      <dgm:t>
        <a:bodyPr/>
        <a:lstStyle/>
        <a:p>
          <a:r>
            <a:rPr lang="en-US" sz="2000" dirty="0"/>
            <a:t>Evidence grouped in Achievement categories</a:t>
          </a:r>
        </a:p>
      </dgm:t>
    </dgm:pt>
    <dgm:pt modelId="{3EFC2E0A-2519-47D8-9FBB-087F2915FDDC}" type="parTrans" cxnId="{464521D1-3FC8-441B-BE39-5EBA3B04220E}">
      <dgm:prSet/>
      <dgm:spPr/>
      <dgm:t>
        <a:bodyPr/>
        <a:lstStyle/>
        <a:p>
          <a:endParaRPr lang="en-US"/>
        </a:p>
      </dgm:t>
    </dgm:pt>
    <dgm:pt modelId="{A7598036-10CC-48C5-8173-50114647ADF2}" type="sibTrans" cxnId="{464521D1-3FC8-441B-BE39-5EBA3B04220E}">
      <dgm:prSet/>
      <dgm:spPr/>
      <dgm:t>
        <a:bodyPr/>
        <a:lstStyle/>
        <a:p>
          <a:endParaRPr lang="en-US"/>
        </a:p>
      </dgm:t>
    </dgm:pt>
    <dgm:pt modelId="{610640D9-9187-40CC-97CD-994B446A94B0}">
      <dgm:prSet phldrT="[Text]" custT="1"/>
      <dgm:spPr/>
      <dgm:t>
        <a:bodyPr/>
        <a:lstStyle/>
        <a:p>
          <a:r>
            <a:rPr lang="en-US" sz="2000" dirty="0"/>
            <a:t>Variety of direct and indirect evidence</a:t>
          </a:r>
        </a:p>
      </dgm:t>
    </dgm:pt>
    <dgm:pt modelId="{8E4120B8-D8E2-4322-B572-8DDD56733C24}" type="parTrans" cxnId="{FCB4F8F0-9132-4993-8935-5F6FDE8D3E79}">
      <dgm:prSet/>
      <dgm:spPr/>
      <dgm:t>
        <a:bodyPr/>
        <a:lstStyle/>
        <a:p>
          <a:endParaRPr lang="en-US"/>
        </a:p>
      </dgm:t>
    </dgm:pt>
    <dgm:pt modelId="{278CD9A8-86C4-4E61-8E83-ACB59D29B280}" type="sibTrans" cxnId="{FCB4F8F0-9132-4993-8935-5F6FDE8D3E79}">
      <dgm:prSet/>
      <dgm:spPr/>
      <dgm:t>
        <a:bodyPr/>
        <a:lstStyle/>
        <a:p>
          <a:endParaRPr lang="en-US"/>
        </a:p>
      </dgm:t>
    </dgm:pt>
    <dgm:pt modelId="{5CF8EEEE-F10B-422D-A0BF-00C2DC06CC2D}">
      <dgm:prSet phldrT="[Text]" custT="1"/>
      <dgm:spPr/>
      <dgm:t>
        <a:bodyPr/>
        <a:lstStyle/>
        <a:p>
          <a:r>
            <a:rPr lang="en-AU" sz="2000" b="0" dirty="0"/>
            <a:t>Evidence of every statement</a:t>
          </a:r>
          <a:endParaRPr lang="en-US" sz="2000" dirty="0"/>
        </a:p>
      </dgm:t>
    </dgm:pt>
    <dgm:pt modelId="{AFF565BD-E16A-4DAB-9F5D-9F114EB2B88E}" type="parTrans" cxnId="{97BFD4C6-8A49-41DA-BBDC-3B9B784C1B50}">
      <dgm:prSet/>
      <dgm:spPr/>
      <dgm:t>
        <a:bodyPr/>
        <a:lstStyle/>
        <a:p>
          <a:endParaRPr lang="en-US"/>
        </a:p>
      </dgm:t>
    </dgm:pt>
    <dgm:pt modelId="{9466B53C-8910-4359-994F-1B2895DF8A09}" type="sibTrans" cxnId="{97BFD4C6-8A49-41DA-BBDC-3B9B784C1B50}">
      <dgm:prSet/>
      <dgm:spPr/>
      <dgm:t>
        <a:bodyPr/>
        <a:lstStyle/>
        <a:p>
          <a:endParaRPr lang="en-US"/>
        </a:p>
      </dgm:t>
    </dgm:pt>
    <dgm:pt modelId="{37F5ADE9-2D65-4A89-9E11-871B18269F7E}" type="asst">
      <dgm:prSet custT="1"/>
      <dgm:spPr/>
      <dgm:t>
        <a:bodyPr/>
        <a:lstStyle/>
        <a:p>
          <a:r>
            <a:rPr lang="en-US" sz="2400" dirty="0"/>
            <a:t>Video/audio files – MP4</a:t>
          </a:r>
        </a:p>
      </dgm:t>
    </dgm:pt>
    <dgm:pt modelId="{B5893685-C2EC-4A44-BE2C-C151B2EC03CF}" type="parTrans" cxnId="{248F6932-5F70-4826-84DC-681776D90557}">
      <dgm:prSet/>
      <dgm:spPr/>
      <dgm:t>
        <a:bodyPr/>
        <a:lstStyle/>
        <a:p>
          <a:endParaRPr lang="en-US"/>
        </a:p>
      </dgm:t>
    </dgm:pt>
    <dgm:pt modelId="{42CCE38B-EAB0-420A-8D89-3A5CAFD0169D}" type="sibTrans" cxnId="{248F6932-5F70-4826-84DC-681776D90557}">
      <dgm:prSet/>
      <dgm:spPr/>
      <dgm:t>
        <a:bodyPr/>
        <a:lstStyle/>
        <a:p>
          <a:endParaRPr lang="en-US"/>
        </a:p>
      </dgm:t>
    </dgm:pt>
    <dgm:pt modelId="{878CAE12-97FD-40F4-87B0-8C75F5F4ACC7}" type="pres">
      <dgm:prSet presAssocID="{9AC5A2F7-2B04-4E00-A2DE-C12DC6F0C9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495033-A3AC-4337-9EE7-F071F0FE730E}" type="pres">
      <dgm:prSet presAssocID="{627C3166-359E-4CD7-80DA-98A0A5E3AF40}" presName="hierRoot1" presStyleCnt="0">
        <dgm:presLayoutVars>
          <dgm:hierBranch val="init"/>
        </dgm:presLayoutVars>
      </dgm:prSet>
      <dgm:spPr/>
    </dgm:pt>
    <dgm:pt modelId="{317E3444-76D7-4842-86A3-3945DAFC74A7}" type="pres">
      <dgm:prSet presAssocID="{627C3166-359E-4CD7-80DA-98A0A5E3AF40}" presName="rootComposite1" presStyleCnt="0"/>
      <dgm:spPr/>
    </dgm:pt>
    <dgm:pt modelId="{97B65A14-DD72-42AE-878C-3848D9323FE7}" type="pres">
      <dgm:prSet presAssocID="{627C3166-359E-4CD7-80DA-98A0A5E3AF40}" presName="rootText1" presStyleLbl="node0" presStyleIdx="0" presStyleCnt="1">
        <dgm:presLayoutVars>
          <dgm:chPref val="3"/>
        </dgm:presLayoutVars>
      </dgm:prSet>
      <dgm:spPr/>
    </dgm:pt>
    <dgm:pt modelId="{4918A619-02F3-4A00-8C60-EDFFF28FB01B}" type="pres">
      <dgm:prSet presAssocID="{627C3166-359E-4CD7-80DA-98A0A5E3AF40}" presName="rootConnector1" presStyleLbl="node1" presStyleIdx="0" presStyleCnt="0"/>
      <dgm:spPr/>
    </dgm:pt>
    <dgm:pt modelId="{6DA99B8D-F1C3-4AD6-BDDA-BC02A0F79C74}" type="pres">
      <dgm:prSet presAssocID="{627C3166-359E-4CD7-80DA-98A0A5E3AF40}" presName="hierChild2" presStyleCnt="0"/>
      <dgm:spPr/>
    </dgm:pt>
    <dgm:pt modelId="{0D55E7B7-FED6-487B-BD82-B8DD972609E1}" type="pres">
      <dgm:prSet presAssocID="{3EFC2E0A-2519-47D8-9FBB-087F2915FDDC}" presName="Name37" presStyleLbl="parChTrans1D2" presStyleIdx="0" presStyleCnt="5"/>
      <dgm:spPr/>
    </dgm:pt>
    <dgm:pt modelId="{86A5DAE2-1C1D-4209-854E-D28F0C363BAC}" type="pres">
      <dgm:prSet presAssocID="{9C9684DE-0016-4CD4-9FA3-B8150B305948}" presName="hierRoot2" presStyleCnt="0">
        <dgm:presLayoutVars>
          <dgm:hierBranch val="init"/>
        </dgm:presLayoutVars>
      </dgm:prSet>
      <dgm:spPr/>
    </dgm:pt>
    <dgm:pt modelId="{054ED5DE-1202-43A4-A291-17A476313CF8}" type="pres">
      <dgm:prSet presAssocID="{9C9684DE-0016-4CD4-9FA3-B8150B305948}" presName="rootComposite" presStyleCnt="0"/>
      <dgm:spPr/>
    </dgm:pt>
    <dgm:pt modelId="{2CC14567-2B48-489E-889C-881F8DF5BAEC}" type="pres">
      <dgm:prSet presAssocID="{9C9684DE-0016-4CD4-9FA3-B8150B305948}" presName="rootText" presStyleLbl="node2" presStyleIdx="0" presStyleCnt="3" custScaleY="157889">
        <dgm:presLayoutVars>
          <dgm:chPref val="3"/>
        </dgm:presLayoutVars>
      </dgm:prSet>
      <dgm:spPr/>
    </dgm:pt>
    <dgm:pt modelId="{4ADB6F94-6CBA-4981-A729-DF97E136E037}" type="pres">
      <dgm:prSet presAssocID="{9C9684DE-0016-4CD4-9FA3-B8150B305948}" presName="rootConnector" presStyleLbl="node2" presStyleIdx="0" presStyleCnt="3"/>
      <dgm:spPr/>
    </dgm:pt>
    <dgm:pt modelId="{125FBF65-97B8-4CAA-BE5A-5BC3FBC403CA}" type="pres">
      <dgm:prSet presAssocID="{9C9684DE-0016-4CD4-9FA3-B8150B305948}" presName="hierChild4" presStyleCnt="0"/>
      <dgm:spPr/>
    </dgm:pt>
    <dgm:pt modelId="{0CB2A663-A0F8-487A-AEEE-383169A12E92}" type="pres">
      <dgm:prSet presAssocID="{9C9684DE-0016-4CD4-9FA3-B8150B305948}" presName="hierChild5" presStyleCnt="0"/>
      <dgm:spPr/>
    </dgm:pt>
    <dgm:pt modelId="{DAE7A520-2AD4-403A-B68E-89B79093CFD8}" type="pres">
      <dgm:prSet presAssocID="{8E4120B8-D8E2-4322-B572-8DDD56733C24}" presName="Name37" presStyleLbl="parChTrans1D2" presStyleIdx="1" presStyleCnt="5"/>
      <dgm:spPr/>
    </dgm:pt>
    <dgm:pt modelId="{B632CBF6-3F1A-404B-8195-87EC168F4227}" type="pres">
      <dgm:prSet presAssocID="{610640D9-9187-40CC-97CD-994B446A94B0}" presName="hierRoot2" presStyleCnt="0">
        <dgm:presLayoutVars>
          <dgm:hierBranch val="init"/>
        </dgm:presLayoutVars>
      </dgm:prSet>
      <dgm:spPr/>
    </dgm:pt>
    <dgm:pt modelId="{263DF8F6-6C53-4C43-BC6A-46CD07A9F4FC}" type="pres">
      <dgm:prSet presAssocID="{610640D9-9187-40CC-97CD-994B446A94B0}" presName="rootComposite" presStyleCnt="0"/>
      <dgm:spPr/>
    </dgm:pt>
    <dgm:pt modelId="{251BEA20-5C71-465C-8443-E365E2F1F693}" type="pres">
      <dgm:prSet presAssocID="{610640D9-9187-40CC-97CD-994B446A94B0}" presName="rootText" presStyleLbl="node2" presStyleIdx="1" presStyleCnt="3" custScaleY="154611">
        <dgm:presLayoutVars>
          <dgm:chPref val="3"/>
        </dgm:presLayoutVars>
      </dgm:prSet>
      <dgm:spPr/>
    </dgm:pt>
    <dgm:pt modelId="{E2117B91-4D45-45EE-8568-189BC86E4F3A}" type="pres">
      <dgm:prSet presAssocID="{610640D9-9187-40CC-97CD-994B446A94B0}" presName="rootConnector" presStyleLbl="node2" presStyleIdx="1" presStyleCnt="3"/>
      <dgm:spPr/>
    </dgm:pt>
    <dgm:pt modelId="{23DC15D0-B2FF-4F91-A75F-E565B49AD654}" type="pres">
      <dgm:prSet presAssocID="{610640D9-9187-40CC-97CD-994B446A94B0}" presName="hierChild4" presStyleCnt="0"/>
      <dgm:spPr/>
    </dgm:pt>
    <dgm:pt modelId="{D506A251-7254-4EAD-8132-5434C51F7665}" type="pres">
      <dgm:prSet presAssocID="{610640D9-9187-40CC-97CD-994B446A94B0}" presName="hierChild5" presStyleCnt="0"/>
      <dgm:spPr/>
    </dgm:pt>
    <dgm:pt modelId="{B599CFF2-BEB6-47CB-B37F-5D7975A432AB}" type="pres">
      <dgm:prSet presAssocID="{AFF565BD-E16A-4DAB-9F5D-9F114EB2B88E}" presName="Name37" presStyleLbl="parChTrans1D2" presStyleIdx="2" presStyleCnt="5"/>
      <dgm:spPr/>
    </dgm:pt>
    <dgm:pt modelId="{15554CE0-09AC-463C-AEA4-2A85BA3FED1A}" type="pres">
      <dgm:prSet presAssocID="{5CF8EEEE-F10B-422D-A0BF-00C2DC06CC2D}" presName="hierRoot2" presStyleCnt="0">
        <dgm:presLayoutVars>
          <dgm:hierBranch val="init"/>
        </dgm:presLayoutVars>
      </dgm:prSet>
      <dgm:spPr/>
    </dgm:pt>
    <dgm:pt modelId="{59FFC003-0261-41F4-A99F-F2620D14EA60}" type="pres">
      <dgm:prSet presAssocID="{5CF8EEEE-F10B-422D-A0BF-00C2DC06CC2D}" presName="rootComposite" presStyleCnt="0"/>
      <dgm:spPr/>
    </dgm:pt>
    <dgm:pt modelId="{95CBF68B-839B-4642-AFBD-6344C69C5AAB}" type="pres">
      <dgm:prSet presAssocID="{5CF8EEEE-F10B-422D-A0BF-00C2DC06CC2D}" presName="rootText" presStyleLbl="node2" presStyleIdx="2" presStyleCnt="3" custScaleY="153991">
        <dgm:presLayoutVars>
          <dgm:chPref val="3"/>
        </dgm:presLayoutVars>
      </dgm:prSet>
      <dgm:spPr/>
    </dgm:pt>
    <dgm:pt modelId="{A4B45559-3E3C-471D-BB49-5A03EACBCE51}" type="pres">
      <dgm:prSet presAssocID="{5CF8EEEE-F10B-422D-A0BF-00C2DC06CC2D}" presName="rootConnector" presStyleLbl="node2" presStyleIdx="2" presStyleCnt="3"/>
      <dgm:spPr/>
    </dgm:pt>
    <dgm:pt modelId="{56B73763-4121-4E26-914E-E27E4080F5C6}" type="pres">
      <dgm:prSet presAssocID="{5CF8EEEE-F10B-422D-A0BF-00C2DC06CC2D}" presName="hierChild4" presStyleCnt="0"/>
      <dgm:spPr/>
    </dgm:pt>
    <dgm:pt modelId="{91ABA7CE-C433-4CFC-97F4-F83DBDE08E6A}" type="pres">
      <dgm:prSet presAssocID="{5CF8EEEE-F10B-422D-A0BF-00C2DC06CC2D}" presName="hierChild5" presStyleCnt="0"/>
      <dgm:spPr/>
    </dgm:pt>
    <dgm:pt modelId="{CB34D2E6-E54C-4789-AF8C-25AAE5C52783}" type="pres">
      <dgm:prSet presAssocID="{627C3166-359E-4CD7-80DA-98A0A5E3AF40}" presName="hierChild3" presStyleCnt="0"/>
      <dgm:spPr/>
    </dgm:pt>
    <dgm:pt modelId="{413A94EB-B662-4332-AA4C-4CA390FDCA46}" type="pres">
      <dgm:prSet presAssocID="{44800D1C-344C-4F9C-A87E-0F61B5EE3C21}" presName="Name111" presStyleLbl="parChTrans1D2" presStyleIdx="3" presStyleCnt="5"/>
      <dgm:spPr/>
    </dgm:pt>
    <dgm:pt modelId="{9D9CD25A-41A6-463C-BA54-F5AE3640F565}" type="pres">
      <dgm:prSet presAssocID="{86FC48AF-5ED2-410A-B3FC-BC47C8EB3354}" presName="hierRoot3" presStyleCnt="0">
        <dgm:presLayoutVars>
          <dgm:hierBranch val="init"/>
        </dgm:presLayoutVars>
      </dgm:prSet>
      <dgm:spPr/>
    </dgm:pt>
    <dgm:pt modelId="{BA1901C9-BBBD-4B59-87B7-02E2C0C3D53E}" type="pres">
      <dgm:prSet presAssocID="{86FC48AF-5ED2-410A-B3FC-BC47C8EB3354}" presName="rootComposite3" presStyleCnt="0"/>
      <dgm:spPr/>
    </dgm:pt>
    <dgm:pt modelId="{ADDAF574-26B9-4CB4-B6EC-8F91F1C048BB}" type="pres">
      <dgm:prSet presAssocID="{86FC48AF-5ED2-410A-B3FC-BC47C8EB3354}" presName="rootText3" presStyleLbl="asst1" presStyleIdx="0" presStyleCnt="2" custScaleX="93721" custScaleY="92078" custLinFactNeighborX="602" custLinFactNeighborY="-23827">
        <dgm:presLayoutVars>
          <dgm:chPref val="3"/>
        </dgm:presLayoutVars>
      </dgm:prSet>
      <dgm:spPr/>
    </dgm:pt>
    <dgm:pt modelId="{8F729203-C9FA-492C-8FA1-03A2B332B7BA}" type="pres">
      <dgm:prSet presAssocID="{86FC48AF-5ED2-410A-B3FC-BC47C8EB3354}" presName="rootConnector3" presStyleLbl="asst1" presStyleIdx="0" presStyleCnt="2"/>
      <dgm:spPr/>
    </dgm:pt>
    <dgm:pt modelId="{C8C855DD-F847-453B-B77F-6C1F986838A8}" type="pres">
      <dgm:prSet presAssocID="{86FC48AF-5ED2-410A-B3FC-BC47C8EB3354}" presName="hierChild6" presStyleCnt="0"/>
      <dgm:spPr/>
    </dgm:pt>
    <dgm:pt modelId="{AD9E8240-CB8B-4E4B-8776-613747CA18DB}" type="pres">
      <dgm:prSet presAssocID="{86FC48AF-5ED2-410A-B3FC-BC47C8EB3354}" presName="hierChild7" presStyleCnt="0"/>
      <dgm:spPr/>
    </dgm:pt>
    <dgm:pt modelId="{1826570A-9D91-47F8-89F5-3FD2E97978BD}" type="pres">
      <dgm:prSet presAssocID="{B5893685-C2EC-4A44-BE2C-C151B2EC03CF}" presName="Name111" presStyleLbl="parChTrans1D2" presStyleIdx="4" presStyleCnt="5"/>
      <dgm:spPr/>
    </dgm:pt>
    <dgm:pt modelId="{62F51F80-70EC-4E30-BAC6-41C37C5EE3C4}" type="pres">
      <dgm:prSet presAssocID="{37F5ADE9-2D65-4A89-9E11-871B18269F7E}" presName="hierRoot3" presStyleCnt="0">
        <dgm:presLayoutVars>
          <dgm:hierBranch val="init"/>
        </dgm:presLayoutVars>
      </dgm:prSet>
      <dgm:spPr/>
    </dgm:pt>
    <dgm:pt modelId="{DF8102FE-AB59-4E39-832A-36DF59FC9798}" type="pres">
      <dgm:prSet presAssocID="{37F5ADE9-2D65-4A89-9E11-871B18269F7E}" presName="rootComposite3" presStyleCnt="0"/>
      <dgm:spPr/>
    </dgm:pt>
    <dgm:pt modelId="{49EA5AA3-8EC5-4C20-8090-43E5220754DA}" type="pres">
      <dgm:prSet presAssocID="{37F5ADE9-2D65-4A89-9E11-871B18269F7E}" presName="rootText3" presStyleLbl="asst1" presStyleIdx="1" presStyleCnt="2" custScaleX="110369" custLinFactNeighborX="1833" custLinFactNeighborY="971">
        <dgm:presLayoutVars>
          <dgm:chPref val="3"/>
        </dgm:presLayoutVars>
      </dgm:prSet>
      <dgm:spPr/>
    </dgm:pt>
    <dgm:pt modelId="{C5F215CB-B348-4A83-87CE-5125B399DF25}" type="pres">
      <dgm:prSet presAssocID="{37F5ADE9-2D65-4A89-9E11-871B18269F7E}" presName="rootConnector3" presStyleLbl="asst1" presStyleIdx="1" presStyleCnt="2"/>
      <dgm:spPr/>
    </dgm:pt>
    <dgm:pt modelId="{C2689D51-1C27-464B-866C-545C1BB9D647}" type="pres">
      <dgm:prSet presAssocID="{37F5ADE9-2D65-4A89-9E11-871B18269F7E}" presName="hierChild6" presStyleCnt="0"/>
      <dgm:spPr/>
    </dgm:pt>
    <dgm:pt modelId="{0F461B99-6BEA-464F-B0B8-364CFA517974}" type="pres">
      <dgm:prSet presAssocID="{37F5ADE9-2D65-4A89-9E11-871B18269F7E}" presName="hierChild7" presStyleCnt="0"/>
      <dgm:spPr/>
    </dgm:pt>
  </dgm:ptLst>
  <dgm:cxnLst>
    <dgm:cxn modelId="{C19CC500-282C-452E-B884-785EFF5C6662}" type="presOf" srcId="{5CF8EEEE-F10B-422D-A0BF-00C2DC06CC2D}" destId="{A4B45559-3E3C-471D-BB49-5A03EACBCE51}" srcOrd="1" destOrd="0" presId="urn:microsoft.com/office/officeart/2005/8/layout/orgChart1"/>
    <dgm:cxn modelId="{30A90B0F-F944-40B0-B4E5-BBF2C1D5807A}" srcId="{9AC5A2F7-2B04-4E00-A2DE-C12DC6F0C95C}" destId="{627C3166-359E-4CD7-80DA-98A0A5E3AF40}" srcOrd="0" destOrd="0" parTransId="{6C66DB24-0EE8-418C-BBC7-9CDFFE462039}" sibTransId="{BBD4A947-145D-4AB5-9662-A317F17EAE40}"/>
    <dgm:cxn modelId="{DFFEBF29-FC06-4A44-8C51-5BFFB75421B8}" type="presOf" srcId="{627C3166-359E-4CD7-80DA-98A0A5E3AF40}" destId="{4918A619-02F3-4A00-8C60-EDFFF28FB01B}" srcOrd="1" destOrd="0" presId="urn:microsoft.com/office/officeart/2005/8/layout/orgChart1"/>
    <dgm:cxn modelId="{59AA7F2E-60E6-44B3-84C5-B141CF93D0EB}" type="presOf" srcId="{B5893685-C2EC-4A44-BE2C-C151B2EC03CF}" destId="{1826570A-9D91-47F8-89F5-3FD2E97978BD}" srcOrd="0" destOrd="0" presId="urn:microsoft.com/office/officeart/2005/8/layout/orgChart1"/>
    <dgm:cxn modelId="{248F6932-5F70-4826-84DC-681776D90557}" srcId="{627C3166-359E-4CD7-80DA-98A0A5E3AF40}" destId="{37F5ADE9-2D65-4A89-9E11-871B18269F7E}" srcOrd="1" destOrd="0" parTransId="{B5893685-C2EC-4A44-BE2C-C151B2EC03CF}" sibTransId="{42CCE38B-EAB0-420A-8D89-3A5CAFD0169D}"/>
    <dgm:cxn modelId="{1E499D4A-5D7F-4F76-B762-E555626AA2E2}" type="presOf" srcId="{610640D9-9187-40CC-97CD-994B446A94B0}" destId="{251BEA20-5C71-465C-8443-E365E2F1F693}" srcOrd="0" destOrd="0" presId="urn:microsoft.com/office/officeart/2005/8/layout/orgChart1"/>
    <dgm:cxn modelId="{122ADB6F-8176-4756-8081-98CB9A16C830}" type="presOf" srcId="{9C9684DE-0016-4CD4-9FA3-B8150B305948}" destId="{2CC14567-2B48-489E-889C-881F8DF5BAEC}" srcOrd="0" destOrd="0" presId="urn:microsoft.com/office/officeart/2005/8/layout/orgChart1"/>
    <dgm:cxn modelId="{F94AF551-6E56-407B-B417-8328D13FA1D3}" type="presOf" srcId="{3EFC2E0A-2519-47D8-9FBB-087F2915FDDC}" destId="{0D55E7B7-FED6-487B-BD82-B8DD972609E1}" srcOrd="0" destOrd="0" presId="urn:microsoft.com/office/officeart/2005/8/layout/orgChart1"/>
    <dgm:cxn modelId="{341BBE52-BBD3-47CE-8F17-84FB20AC6B69}" type="presOf" srcId="{37F5ADE9-2D65-4A89-9E11-871B18269F7E}" destId="{C5F215CB-B348-4A83-87CE-5125B399DF25}" srcOrd="1" destOrd="0" presId="urn:microsoft.com/office/officeart/2005/8/layout/orgChart1"/>
    <dgm:cxn modelId="{31BF307F-8C6B-426B-8FAF-9F79EE356593}" type="presOf" srcId="{8E4120B8-D8E2-4322-B572-8DDD56733C24}" destId="{DAE7A520-2AD4-403A-B68E-89B79093CFD8}" srcOrd="0" destOrd="0" presId="urn:microsoft.com/office/officeart/2005/8/layout/orgChart1"/>
    <dgm:cxn modelId="{CBB3DE80-59F8-4142-8028-19A346F3308A}" type="presOf" srcId="{86FC48AF-5ED2-410A-B3FC-BC47C8EB3354}" destId="{8F729203-C9FA-492C-8FA1-03A2B332B7BA}" srcOrd="1" destOrd="0" presId="urn:microsoft.com/office/officeart/2005/8/layout/orgChart1"/>
    <dgm:cxn modelId="{E2A79888-CC91-4C58-AF4F-01C1C370152B}" srcId="{627C3166-359E-4CD7-80DA-98A0A5E3AF40}" destId="{86FC48AF-5ED2-410A-B3FC-BC47C8EB3354}" srcOrd="0" destOrd="0" parTransId="{44800D1C-344C-4F9C-A87E-0F61B5EE3C21}" sibTransId="{F49BE335-5CBB-48D9-9179-871638795456}"/>
    <dgm:cxn modelId="{0F46CD8B-399D-43E6-8EAD-160925B71B1D}" type="presOf" srcId="{627C3166-359E-4CD7-80DA-98A0A5E3AF40}" destId="{97B65A14-DD72-42AE-878C-3848D9323FE7}" srcOrd="0" destOrd="0" presId="urn:microsoft.com/office/officeart/2005/8/layout/orgChart1"/>
    <dgm:cxn modelId="{F1A8B390-30A8-4026-9B94-8B776BF8634F}" type="presOf" srcId="{9AC5A2F7-2B04-4E00-A2DE-C12DC6F0C95C}" destId="{878CAE12-97FD-40F4-87B0-8C75F5F4ACC7}" srcOrd="0" destOrd="0" presId="urn:microsoft.com/office/officeart/2005/8/layout/orgChart1"/>
    <dgm:cxn modelId="{19BB209C-9938-4352-8B56-677A37600179}" type="presOf" srcId="{9C9684DE-0016-4CD4-9FA3-B8150B305948}" destId="{4ADB6F94-6CBA-4981-A729-DF97E136E037}" srcOrd="1" destOrd="0" presId="urn:microsoft.com/office/officeart/2005/8/layout/orgChart1"/>
    <dgm:cxn modelId="{6DD6EBAD-99E6-45C3-A43E-64279F237B46}" type="presOf" srcId="{610640D9-9187-40CC-97CD-994B446A94B0}" destId="{E2117B91-4D45-45EE-8568-189BC86E4F3A}" srcOrd="1" destOrd="0" presId="urn:microsoft.com/office/officeart/2005/8/layout/orgChart1"/>
    <dgm:cxn modelId="{836BE2B5-3FFF-4A03-9964-F7D3A82DF7CD}" type="presOf" srcId="{AFF565BD-E16A-4DAB-9F5D-9F114EB2B88E}" destId="{B599CFF2-BEB6-47CB-B37F-5D7975A432AB}" srcOrd="0" destOrd="0" presId="urn:microsoft.com/office/officeart/2005/8/layout/orgChart1"/>
    <dgm:cxn modelId="{97BFD4C6-8A49-41DA-BBDC-3B9B784C1B50}" srcId="{627C3166-359E-4CD7-80DA-98A0A5E3AF40}" destId="{5CF8EEEE-F10B-422D-A0BF-00C2DC06CC2D}" srcOrd="4" destOrd="0" parTransId="{AFF565BD-E16A-4DAB-9F5D-9F114EB2B88E}" sibTransId="{9466B53C-8910-4359-994F-1B2895DF8A09}"/>
    <dgm:cxn modelId="{74AF08CA-3A4C-45FE-8907-732F014E59F7}" type="presOf" srcId="{44800D1C-344C-4F9C-A87E-0F61B5EE3C21}" destId="{413A94EB-B662-4332-AA4C-4CA390FDCA46}" srcOrd="0" destOrd="0" presId="urn:microsoft.com/office/officeart/2005/8/layout/orgChart1"/>
    <dgm:cxn modelId="{464521D1-3FC8-441B-BE39-5EBA3B04220E}" srcId="{627C3166-359E-4CD7-80DA-98A0A5E3AF40}" destId="{9C9684DE-0016-4CD4-9FA3-B8150B305948}" srcOrd="2" destOrd="0" parTransId="{3EFC2E0A-2519-47D8-9FBB-087F2915FDDC}" sibTransId="{A7598036-10CC-48C5-8173-50114647ADF2}"/>
    <dgm:cxn modelId="{FCB4F8F0-9132-4993-8935-5F6FDE8D3E79}" srcId="{627C3166-359E-4CD7-80DA-98A0A5E3AF40}" destId="{610640D9-9187-40CC-97CD-994B446A94B0}" srcOrd="3" destOrd="0" parTransId="{8E4120B8-D8E2-4322-B572-8DDD56733C24}" sibTransId="{278CD9A8-86C4-4E61-8E83-ACB59D29B280}"/>
    <dgm:cxn modelId="{B67CFAF3-766C-4935-9822-FB76F8BEBB4A}" type="presOf" srcId="{86FC48AF-5ED2-410A-B3FC-BC47C8EB3354}" destId="{ADDAF574-26B9-4CB4-B6EC-8F91F1C048BB}" srcOrd="0" destOrd="0" presId="urn:microsoft.com/office/officeart/2005/8/layout/orgChart1"/>
    <dgm:cxn modelId="{0EF24CFB-C819-4471-8EC2-FD45C65BEB6A}" type="presOf" srcId="{37F5ADE9-2D65-4A89-9E11-871B18269F7E}" destId="{49EA5AA3-8EC5-4C20-8090-43E5220754DA}" srcOrd="0" destOrd="0" presId="urn:microsoft.com/office/officeart/2005/8/layout/orgChart1"/>
    <dgm:cxn modelId="{5D1F9DFC-66FE-48B3-8FD1-8BBD9DA5D61B}" type="presOf" srcId="{5CF8EEEE-F10B-422D-A0BF-00C2DC06CC2D}" destId="{95CBF68B-839B-4642-AFBD-6344C69C5AAB}" srcOrd="0" destOrd="0" presId="urn:microsoft.com/office/officeart/2005/8/layout/orgChart1"/>
    <dgm:cxn modelId="{54FAFDB5-774D-4E19-8E45-E0A39366DA72}" type="presParOf" srcId="{878CAE12-97FD-40F4-87B0-8C75F5F4ACC7}" destId="{F4495033-A3AC-4337-9EE7-F071F0FE730E}" srcOrd="0" destOrd="0" presId="urn:microsoft.com/office/officeart/2005/8/layout/orgChart1"/>
    <dgm:cxn modelId="{B0C67F76-4192-4E94-BFEE-A877E50EBEEA}" type="presParOf" srcId="{F4495033-A3AC-4337-9EE7-F071F0FE730E}" destId="{317E3444-76D7-4842-86A3-3945DAFC74A7}" srcOrd="0" destOrd="0" presId="urn:microsoft.com/office/officeart/2005/8/layout/orgChart1"/>
    <dgm:cxn modelId="{B973483F-FD70-429D-BEE2-DB69800F1AC1}" type="presParOf" srcId="{317E3444-76D7-4842-86A3-3945DAFC74A7}" destId="{97B65A14-DD72-42AE-878C-3848D9323FE7}" srcOrd="0" destOrd="0" presId="urn:microsoft.com/office/officeart/2005/8/layout/orgChart1"/>
    <dgm:cxn modelId="{79003FD7-C4D4-44BF-9C94-21CDC5D2DC93}" type="presParOf" srcId="{317E3444-76D7-4842-86A3-3945DAFC74A7}" destId="{4918A619-02F3-4A00-8C60-EDFFF28FB01B}" srcOrd="1" destOrd="0" presId="urn:microsoft.com/office/officeart/2005/8/layout/orgChart1"/>
    <dgm:cxn modelId="{29F41BCD-17D4-4D7A-900C-5750D0437A25}" type="presParOf" srcId="{F4495033-A3AC-4337-9EE7-F071F0FE730E}" destId="{6DA99B8D-F1C3-4AD6-BDDA-BC02A0F79C74}" srcOrd="1" destOrd="0" presId="urn:microsoft.com/office/officeart/2005/8/layout/orgChart1"/>
    <dgm:cxn modelId="{532D872C-CCEB-45BD-B861-36C9F3B94193}" type="presParOf" srcId="{6DA99B8D-F1C3-4AD6-BDDA-BC02A0F79C74}" destId="{0D55E7B7-FED6-487B-BD82-B8DD972609E1}" srcOrd="0" destOrd="0" presId="urn:microsoft.com/office/officeart/2005/8/layout/orgChart1"/>
    <dgm:cxn modelId="{60C7F279-4E02-498E-AADC-F1F2CF21B0E1}" type="presParOf" srcId="{6DA99B8D-F1C3-4AD6-BDDA-BC02A0F79C74}" destId="{86A5DAE2-1C1D-4209-854E-D28F0C363BAC}" srcOrd="1" destOrd="0" presId="urn:microsoft.com/office/officeart/2005/8/layout/orgChart1"/>
    <dgm:cxn modelId="{38A214C7-BE0F-460F-8E11-754D34F1A47E}" type="presParOf" srcId="{86A5DAE2-1C1D-4209-854E-D28F0C363BAC}" destId="{054ED5DE-1202-43A4-A291-17A476313CF8}" srcOrd="0" destOrd="0" presId="urn:microsoft.com/office/officeart/2005/8/layout/orgChart1"/>
    <dgm:cxn modelId="{B47EFE4B-4E6C-425F-AB46-34DF9CB79B27}" type="presParOf" srcId="{054ED5DE-1202-43A4-A291-17A476313CF8}" destId="{2CC14567-2B48-489E-889C-881F8DF5BAEC}" srcOrd="0" destOrd="0" presId="urn:microsoft.com/office/officeart/2005/8/layout/orgChart1"/>
    <dgm:cxn modelId="{7D882918-24E5-4FEB-812C-2F73AC547149}" type="presParOf" srcId="{054ED5DE-1202-43A4-A291-17A476313CF8}" destId="{4ADB6F94-6CBA-4981-A729-DF97E136E037}" srcOrd="1" destOrd="0" presId="urn:microsoft.com/office/officeart/2005/8/layout/orgChart1"/>
    <dgm:cxn modelId="{8851EC0E-9AD6-45A1-ABB9-EF8F34B7B3DA}" type="presParOf" srcId="{86A5DAE2-1C1D-4209-854E-D28F0C363BAC}" destId="{125FBF65-97B8-4CAA-BE5A-5BC3FBC403CA}" srcOrd="1" destOrd="0" presId="urn:microsoft.com/office/officeart/2005/8/layout/orgChart1"/>
    <dgm:cxn modelId="{2F7AD9C0-A675-444A-83DD-523524B1A503}" type="presParOf" srcId="{86A5DAE2-1C1D-4209-854E-D28F0C363BAC}" destId="{0CB2A663-A0F8-487A-AEEE-383169A12E92}" srcOrd="2" destOrd="0" presId="urn:microsoft.com/office/officeart/2005/8/layout/orgChart1"/>
    <dgm:cxn modelId="{030AEDE2-828A-4492-83F6-D989224A3BC5}" type="presParOf" srcId="{6DA99B8D-F1C3-4AD6-BDDA-BC02A0F79C74}" destId="{DAE7A520-2AD4-403A-B68E-89B79093CFD8}" srcOrd="2" destOrd="0" presId="urn:microsoft.com/office/officeart/2005/8/layout/orgChart1"/>
    <dgm:cxn modelId="{428F4FF3-C881-4CA4-9273-C0F7BEDEF115}" type="presParOf" srcId="{6DA99B8D-F1C3-4AD6-BDDA-BC02A0F79C74}" destId="{B632CBF6-3F1A-404B-8195-87EC168F4227}" srcOrd="3" destOrd="0" presId="urn:microsoft.com/office/officeart/2005/8/layout/orgChart1"/>
    <dgm:cxn modelId="{FDCE0C6E-7E04-4AE4-B65C-5D54AD54682A}" type="presParOf" srcId="{B632CBF6-3F1A-404B-8195-87EC168F4227}" destId="{263DF8F6-6C53-4C43-BC6A-46CD07A9F4FC}" srcOrd="0" destOrd="0" presId="urn:microsoft.com/office/officeart/2005/8/layout/orgChart1"/>
    <dgm:cxn modelId="{8DA40442-49D3-4E6B-A0D3-E34CA79FED11}" type="presParOf" srcId="{263DF8F6-6C53-4C43-BC6A-46CD07A9F4FC}" destId="{251BEA20-5C71-465C-8443-E365E2F1F693}" srcOrd="0" destOrd="0" presId="urn:microsoft.com/office/officeart/2005/8/layout/orgChart1"/>
    <dgm:cxn modelId="{75956322-0A06-44CA-8BFE-314EFBFFF845}" type="presParOf" srcId="{263DF8F6-6C53-4C43-BC6A-46CD07A9F4FC}" destId="{E2117B91-4D45-45EE-8568-189BC86E4F3A}" srcOrd="1" destOrd="0" presId="urn:microsoft.com/office/officeart/2005/8/layout/orgChart1"/>
    <dgm:cxn modelId="{CF384587-F0A4-4F83-9B59-6C7D55430FAC}" type="presParOf" srcId="{B632CBF6-3F1A-404B-8195-87EC168F4227}" destId="{23DC15D0-B2FF-4F91-A75F-E565B49AD654}" srcOrd="1" destOrd="0" presId="urn:microsoft.com/office/officeart/2005/8/layout/orgChart1"/>
    <dgm:cxn modelId="{A2A1ACEC-B6F7-444A-BA72-675EE05E9CD7}" type="presParOf" srcId="{B632CBF6-3F1A-404B-8195-87EC168F4227}" destId="{D506A251-7254-4EAD-8132-5434C51F7665}" srcOrd="2" destOrd="0" presId="urn:microsoft.com/office/officeart/2005/8/layout/orgChart1"/>
    <dgm:cxn modelId="{606BE8A8-7470-4966-9C77-CAB60856F0AD}" type="presParOf" srcId="{6DA99B8D-F1C3-4AD6-BDDA-BC02A0F79C74}" destId="{B599CFF2-BEB6-47CB-B37F-5D7975A432AB}" srcOrd="4" destOrd="0" presId="urn:microsoft.com/office/officeart/2005/8/layout/orgChart1"/>
    <dgm:cxn modelId="{A4FFA0E8-F025-4CB1-B508-2572EA86B786}" type="presParOf" srcId="{6DA99B8D-F1C3-4AD6-BDDA-BC02A0F79C74}" destId="{15554CE0-09AC-463C-AEA4-2A85BA3FED1A}" srcOrd="5" destOrd="0" presId="urn:microsoft.com/office/officeart/2005/8/layout/orgChart1"/>
    <dgm:cxn modelId="{5AC4BBE8-1D0F-4E06-91EF-11213FE43816}" type="presParOf" srcId="{15554CE0-09AC-463C-AEA4-2A85BA3FED1A}" destId="{59FFC003-0261-41F4-A99F-F2620D14EA60}" srcOrd="0" destOrd="0" presId="urn:microsoft.com/office/officeart/2005/8/layout/orgChart1"/>
    <dgm:cxn modelId="{053A89A1-99F0-4146-AAC5-38C410D4DF52}" type="presParOf" srcId="{59FFC003-0261-41F4-A99F-F2620D14EA60}" destId="{95CBF68B-839B-4642-AFBD-6344C69C5AAB}" srcOrd="0" destOrd="0" presId="urn:microsoft.com/office/officeart/2005/8/layout/orgChart1"/>
    <dgm:cxn modelId="{CE6BCC46-F950-4570-ABEB-699D95B6743C}" type="presParOf" srcId="{59FFC003-0261-41F4-A99F-F2620D14EA60}" destId="{A4B45559-3E3C-471D-BB49-5A03EACBCE51}" srcOrd="1" destOrd="0" presId="urn:microsoft.com/office/officeart/2005/8/layout/orgChart1"/>
    <dgm:cxn modelId="{6EF56432-F159-4E07-B98D-880323A19A6C}" type="presParOf" srcId="{15554CE0-09AC-463C-AEA4-2A85BA3FED1A}" destId="{56B73763-4121-4E26-914E-E27E4080F5C6}" srcOrd="1" destOrd="0" presId="urn:microsoft.com/office/officeart/2005/8/layout/orgChart1"/>
    <dgm:cxn modelId="{65EF1E17-E0D2-445D-8B4C-63A8144D9AC5}" type="presParOf" srcId="{15554CE0-09AC-463C-AEA4-2A85BA3FED1A}" destId="{91ABA7CE-C433-4CFC-97F4-F83DBDE08E6A}" srcOrd="2" destOrd="0" presId="urn:microsoft.com/office/officeart/2005/8/layout/orgChart1"/>
    <dgm:cxn modelId="{D709C1DA-6378-4BD5-B138-2D5DF18CC954}" type="presParOf" srcId="{F4495033-A3AC-4337-9EE7-F071F0FE730E}" destId="{CB34D2E6-E54C-4789-AF8C-25AAE5C52783}" srcOrd="2" destOrd="0" presId="urn:microsoft.com/office/officeart/2005/8/layout/orgChart1"/>
    <dgm:cxn modelId="{A890952E-58D0-4459-BEB9-F17A866B515B}" type="presParOf" srcId="{CB34D2E6-E54C-4789-AF8C-25AAE5C52783}" destId="{413A94EB-B662-4332-AA4C-4CA390FDCA46}" srcOrd="0" destOrd="0" presId="urn:microsoft.com/office/officeart/2005/8/layout/orgChart1"/>
    <dgm:cxn modelId="{F951FE79-175C-491D-9CAB-B61AD788DEA3}" type="presParOf" srcId="{CB34D2E6-E54C-4789-AF8C-25AAE5C52783}" destId="{9D9CD25A-41A6-463C-BA54-F5AE3640F565}" srcOrd="1" destOrd="0" presId="urn:microsoft.com/office/officeart/2005/8/layout/orgChart1"/>
    <dgm:cxn modelId="{C27FE7F1-6CA5-4CA0-ADB9-D8DBB262BD82}" type="presParOf" srcId="{9D9CD25A-41A6-463C-BA54-F5AE3640F565}" destId="{BA1901C9-BBBD-4B59-87B7-02E2C0C3D53E}" srcOrd="0" destOrd="0" presId="urn:microsoft.com/office/officeart/2005/8/layout/orgChart1"/>
    <dgm:cxn modelId="{52BC62A6-BE89-4B6E-9969-56CACBD7C092}" type="presParOf" srcId="{BA1901C9-BBBD-4B59-87B7-02E2C0C3D53E}" destId="{ADDAF574-26B9-4CB4-B6EC-8F91F1C048BB}" srcOrd="0" destOrd="0" presId="urn:microsoft.com/office/officeart/2005/8/layout/orgChart1"/>
    <dgm:cxn modelId="{C34D21F6-CF21-4448-A683-762D8EC610D8}" type="presParOf" srcId="{BA1901C9-BBBD-4B59-87B7-02E2C0C3D53E}" destId="{8F729203-C9FA-492C-8FA1-03A2B332B7BA}" srcOrd="1" destOrd="0" presId="urn:microsoft.com/office/officeart/2005/8/layout/orgChart1"/>
    <dgm:cxn modelId="{3E9E3049-82AB-4AEF-96A2-AED9E5DE4313}" type="presParOf" srcId="{9D9CD25A-41A6-463C-BA54-F5AE3640F565}" destId="{C8C855DD-F847-453B-B77F-6C1F986838A8}" srcOrd="1" destOrd="0" presId="urn:microsoft.com/office/officeart/2005/8/layout/orgChart1"/>
    <dgm:cxn modelId="{4ACF0503-2FAF-4FB5-AF67-15C77CCA98B1}" type="presParOf" srcId="{9D9CD25A-41A6-463C-BA54-F5AE3640F565}" destId="{AD9E8240-CB8B-4E4B-8776-613747CA18DB}" srcOrd="2" destOrd="0" presId="urn:microsoft.com/office/officeart/2005/8/layout/orgChart1"/>
    <dgm:cxn modelId="{C0E2E46B-461F-4EDA-94BD-5A805784D92D}" type="presParOf" srcId="{CB34D2E6-E54C-4789-AF8C-25AAE5C52783}" destId="{1826570A-9D91-47F8-89F5-3FD2E97978BD}" srcOrd="2" destOrd="0" presId="urn:microsoft.com/office/officeart/2005/8/layout/orgChart1"/>
    <dgm:cxn modelId="{667AED27-5320-4921-A459-B25B1F9E0D5E}" type="presParOf" srcId="{CB34D2E6-E54C-4789-AF8C-25AAE5C52783}" destId="{62F51F80-70EC-4E30-BAC6-41C37C5EE3C4}" srcOrd="3" destOrd="0" presId="urn:microsoft.com/office/officeart/2005/8/layout/orgChart1"/>
    <dgm:cxn modelId="{42F5E6E4-A0DF-4973-B901-4DC388F44046}" type="presParOf" srcId="{62F51F80-70EC-4E30-BAC6-41C37C5EE3C4}" destId="{DF8102FE-AB59-4E39-832A-36DF59FC9798}" srcOrd="0" destOrd="0" presId="urn:microsoft.com/office/officeart/2005/8/layout/orgChart1"/>
    <dgm:cxn modelId="{E4D7A8F7-AC51-4A15-9DBE-657BD23D3D4D}" type="presParOf" srcId="{DF8102FE-AB59-4E39-832A-36DF59FC9798}" destId="{49EA5AA3-8EC5-4C20-8090-43E5220754DA}" srcOrd="0" destOrd="0" presId="urn:microsoft.com/office/officeart/2005/8/layout/orgChart1"/>
    <dgm:cxn modelId="{1562DBA8-47E0-47DA-9E52-DCD27BA62E1B}" type="presParOf" srcId="{DF8102FE-AB59-4E39-832A-36DF59FC9798}" destId="{C5F215CB-B348-4A83-87CE-5125B399DF25}" srcOrd="1" destOrd="0" presId="urn:microsoft.com/office/officeart/2005/8/layout/orgChart1"/>
    <dgm:cxn modelId="{B431F746-C208-487C-BC34-7F0669DDD64B}" type="presParOf" srcId="{62F51F80-70EC-4E30-BAC6-41C37C5EE3C4}" destId="{C2689D51-1C27-464B-866C-545C1BB9D647}" srcOrd="1" destOrd="0" presId="urn:microsoft.com/office/officeart/2005/8/layout/orgChart1"/>
    <dgm:cxn modelId="{D40EC04F-153E-4F30-AEBB-EFC5CF9EB225}" type="presParOf" srcId="{62F51F80-70EC-4E30-BAC6-41C37C5EE3C4}" destId="{0F461B99-6BEA-464F-B0B8-364CFA5179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6570A-9D91-47F8-89F5-3FD2E97978BD}">
      <dsp:nvSpPr>
        <dsp:cNvPr id="0" name=""/>
        <dsp:cNvSpPr/>
      </dsp:nvSpPr>
      <dsp:spPr>
        <a:xfrm>
          <a:off x="2821711" y="821863"/>
          <a:ext cx="202632" cy="76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762"/>
              </a:lnTo>
              <a:lnTo>
                <a:pt x="202632" y="763762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A94EB-B662-4332-AA4C-4CA390FDCA46}">
      <dsp:nvSpPr>
        <dsp:cNvPr id="0" name=""/>
        <dsp:cNvSpPr/>
      </dsp:nvSpPr>
      <dsp:spPr>
        <a:xfrm>
          <a:off x="2659085" y="821863"/>
          <a:ext cx="162625" cy="560045"/>
        </a:xfrm>
        <a:custGeom>
          <a:avLst/>
          <a:gdLst/>
          <a:ahLst/>
          <a:cxnLst/>
          <a:rect l="0" t="0" r="0" b="0"/>
          <a:pathLst>
            <a:path>
              <a:moveTo>
                <a:pt x="162625" y="0"/>
              </a:moveTo>
              <a:lnTo>
                <a:pt x="162625" y="560045"/>
              </a:lnTo>
              <a:lnTo>
                <a:pt x="0" y="560045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9CFF2-BEB6-47CB-B37F-5D7975A432AB}">
      <dsp:nvSpPr>
        <dsp:cNvPr id="0" name=""/>
        <dsp:cNvSpPr/>
      </dsp:nvSpPr>
      <dsp:spPr>
        <a:xfrm>
          <a:off x="2821711" y="821863"/>
          <a:ext cx="1988045" cy="1511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055"/>
              </a:lnTo>
              <a:lnTo>
                <a:pt x="1988045" y="1339055"/>
              </a:lnTo>
              <a:lnTo>
                <a:pt x="1988045" y="1511571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7A520-2AD4-403A-B68E-89B79093CFD8}">
      <dsp:nvSpPr>
        <dsp:cNvPr id="0" name=""/>
        <dsp:cNvSpPr/>
      </dsp:nvSpPr>
      <dsp:spPr>
        <a:xfrm>
          <a:off x="2775991" y="821863"/>
          <a:ext cx="91440" cy="1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1571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5E7B7-FED6-487B-BD82-B8DD972609E1}">
      <dsp:nvSpPr>
        <dsp:cNvPr id="0" name=""/>
        <dsp:cNvSpPr/>
      </dsp:nvSpPr>
      <dsp:spPr>
        <a:xfrm>
          <a:off x="833665" y="821863"/>
          <a:ext cx="1988045" cy="1511571"/>
        </a:xfrm>
        <a:custGeom>
          <a:avLst/>
          <a:gdLst/>
          <a:ahLst/>
          <a:cxnLst/>
          <a:rect l="0" t="0" r="0" b="0"/>
          <a:pathLst>
            <a:path>
              <a:moveTo>
                <a:pt x="1988045" y="0"/>
              </a:moveTo>
              <a:lnTo>
                <a:pt x="1988045" y="1339055"/>
              </a:lnTo>
              <a:lnTo>
                <a:pt x="0" y="1339055"/>
              </a:lnTo>
              <a:lnTo>
                <a:pt x="0" y="1511571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5A14-DD72-42AE-878C-3848D9323FE7}">
      <dsp:nvSpPr>
        <dsp:cNvPr id="0" name=""/>
        <dsp:cNvSpPr/>
      </dsp:nvSpPr>
      <dsp:spPr>
        <a:xfrm>
          <a:off x="2000204" y="356"/>
          <a:ext cx="1643012" cy="821506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Digital Folio</a:t>
          </a:r>
        </a:p>
      </dsp:txBody>
      <dsp:txXfrm>
        <a:off x="2000204" y="356"/>
        <a:ext cx="1643012" cy="821506"/>
      </dsp:txXfrm>
    </dsp:sp>
    <dsp:sp modelId="{2CC14567-2B48-489E-889C-881F8DF5BAEC}">
      <dsp:nvSpPr>
        <dsp:cNvPr id="0" name=""/>
        <dsp:cNvSpPr/>
      </dsp:nvSpPr>
      <dsp:spPr>
        <a:xfrm>
          <a:off x="12158" y="2333434"/>
          <a:ext cx="1643012" cy="1297068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grouped in Achievement categories</a:t>
          </a:r>
        </a:p>
      </dsp:txBody>
      <dsp:txXfrm>
        <a:off x="12158" y="2333434"/>
        <a:ext cx="1643012" cy="1297068"/>
      </dsp:txXfrm>
    </dsp:sp>
    <dsp:sp modelId="{251BEA20-5C71-465C-8443-E365E2F1F693}">
      <dsp:nvSpPr>
        <dsp:cNvPr id="0" name=""/>
        <dsp:cNvSpPr/>
      </dsp:nvSpPr>
      <dsp:spPr>
        <a:xfrm>
          <a:off x="2000204" y="2333434"/>
          <a:ext cx="1643012" cy="12701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Variety of direct and indirect evidence</a:t>
          </a:r>
        </a:p>
      </dsp:txBody>
      <dsp:txXfrm>
        <a:off x="2000204" y="2333434"/>
        <a:ext cx="1643012" cy="1270139"/>
      </dsp:txXfrm>
    </dsp:sp>
    <dsp:sp modelId="{95CBF68B-839B-4642-AFBD-6344C69C5AAB}">
      <dsp:nvSpPr>
        <dsp:cNvPr id="0" name=""/>
        <dsp:cNvSpPr/>
      </dsp:nvSpPr>
      <dsp:spPr>
        <a:xfrm>
          <a:off x="3988250" y="2333434"/>
          <a:ext cx="1643012" cy="1265045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kern="1200" dirty="0"/>
            <a:t>Evidence of every statement</a:t>
          </a:r>
          <a:endParaRPr lang="en-US" sz="2000" kern="1200" dirty="0"/>
        </a:p>
      </dsp:txBody>
      <dsp:txXfrm>
        <a:off x="3988250" y="2333434"/>
        <a:ext cx="1643012" cy="1265045"/>
      </dsp:txXfrm>
    </dsp:sp>
    <dsp:sp modelId="{ADDAF574-26B9-4CB4-B6EC-8F91F1C048BB}">
      <dsp:nvSpPr>
        <dsp:cNvPr id="0" name=""/>
        <dsp:cNvSpPr/>
      </dsp:nvSpPr>
      <dsp:spPr>
        <a:xfrm>
          <a:off x="1119237" y="1003695"/>
          <a:ext cx="1539848" cy="75642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Folio: one PDF file</a:t>
          </a:r>
        </a:p>
      </dsp:txBody>
      <dsp:txXfrm>
        <a:off x="1119237" y="1003695"/>
        <a:ext cx="1539848" cy="756426"/>
      </dsp:txXfrm>
    </dsp:sp>
    <dsp:sp modelId="{49EA5AA3-8EC5-4C20-8090-43E5220754DA}">
      <dsp:nvSpPr>
        <dsp:cNvPr id="0" name=""/>
        <dsp:cNvSpPr/>
      </dsp:nvSpPr>
      <dsp:spPr>
        <a:xfrm>
          <a:off x="3024343" y="1174872"/>
          <a:ext cx="1813376" cy="82150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Video/audio files – MP4</a:t>
          </a:r>
        </a:p>
      </dsp:txBody>
      <dsp:txXfrm>
        <a:off x="3024343" y="1174872"/>
        <a:ext cx="1813376" cy="82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D76A07-3D3D-4A68-AAD0-85CA8B587E22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D879660-3FBB-4DBB-87CB-9B72B2B6FF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45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D80A888-D75A-4166-AD9D-7C4F06AF2060}" type="datetimeFigureOut">
              <a:rPr lang="en-AU"/>
              <a:pPr>
                <a:defRPr/>
              </a:pPr>
              <a:t>2/11/2022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DC8D554-20BD-45E3-8F8F-C854CD9EEC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6138"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93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49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95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723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61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897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646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36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853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72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6138">
              <a:defRPr/>
            </a:pPr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421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042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546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460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450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441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24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356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32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562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18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6138">
              <a:defRPr/>
            </a:pPr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86138">
              <a:defRPr/>
            </a:pPr>
            <a:endParaRPr lang="en-AU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002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02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34"/>
              </a:spcBef>
              <a:defRPr/>
            </a:pPr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41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68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spcBef>
                <a:spcPts val="634"/>
              </a:spcBef>
              <a:defRPr/>
            </a:pPr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54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26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25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qcaa.qld.edu.au/copyrigh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TheQCAA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12" Type="http://schemas.openxmlformats.org/officeDocument/2006/relationships/hyperlink" Target="http://www.facebook.com/qcaa.qld.edu.au" TargetMode="External"/><Relationship Id="rId2" Type="http://schemas.openxmlformats.org/officeDocument/2006/relationships/hyperlink" Target="https://www.instagram.com/myqce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interest.com/QCAA_edu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5.jpg"/><Relationship Id="rId10" Type="http://schemas.openxmlformats.org/officeDocument/2006/relationships/hyperlink" Target="https://twitter.com/QCAA_edu" TargetMode="External"/><Relationship Id="rId4" Type="http://schemas.openxmlformats.org/officeDocument/2006/relationships/hyperlink" Target="https://www.linkedin.com/company/queensland-curriculum-and-assessment-authority" TargetMode="External"/><Relationship Id="rId9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71" y="2571750"/>
            <a:ext cx="8603779" cy="1296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89" y="3852900"/>
            <a:ext cx="8596561" cy="701967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00" y="4449600"/>
            <a:ext cx="468631" cy="224029"/>
          </a:xfrm>
          <a:prstGeom prst="rect">
            <a:avLst/>
          </a:prstGeom>
        </p:spPr>
      </p:pic>
      <p:sp>
        <p:nvSpPr>
          <p:cNvPr id="5" name="Vertical Text Placeholder 5">
            <a:extLst>
              <a:ext uri="{FF2B5EF4-FFF2-40B4-BE49-F238E27FC236}">
                <a16:creationId xmlns:a16="http://schemas.microsoft.com/office/drawing/2014/main" id="{BC33EFCF-21D1-4CA5-A67B-E90E4525850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8705031" y="3734138"/>
            <a:ext cx="144015" cy="618004"/>
          </a:xfrm>
        </p:spPr>
        <p:txBody>
          <a:bodyPr vert="eaVert">
            <a:noAutofit/>
          </a:bodyPr>
          <a:lstStyle>
            <a:lvl1pPr>
              <a:spcBef>
                <a:spcPts val="0"/>
              </a:spcBef>
              <a:defRPr sz="5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/>
              <a:t>Job number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152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42962"/>
            <a:ext cx="8485188" cy="3604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000" marR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756000" indent="-396000">
              <a:defRPr>
                <a:solidFill>
                  <a:schemeClr val="tx2"/>
                </a:solidFill>
              </a:defRPr>
            </a:lvl3pPr>
            <a:lvl4pPr marL="1044000" indent="-288000" algn="l">
              <a:spcBef>
                <a:spcPts val="600"/>
              </a:spcBef>
              <a:buSzPct val="75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368000" indent="-324000">
              <a:spcBef>
                <a:spcPts val="600"/>
              </a:spcBef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464920" y="2787774"/>
            <a:ext cx="1946367" cy="1511343"/>
            <a:chOff x="6542776" y="3438000"/>
            <a:chExt cx="1946367" cy="1511343"/>
          </a:xfrm>
        </p:grpSpPr>
        <p:sp>
          <p:nvSpPr>
            <p:cNvPr id="4" name="Instagram - text">
              <a:extLst>
                <a:ext uri="{FF2B5EF4-FFF2-40B4-BE49-F238E27FC236}">
                  <a16:creationId xmlns:a16="http://schemas.microsoft.com/office/drawing/2014/main" id="{D27D836E-15A8-4772-8128-65F52F6C383B}"/>
                </a:ext>
              </a:extLst>
            </p:cNvPr>
            <p:cNvSpPr/>
            <p:nvPr/>
          </p:nvSpPr>
          <p:spPr>
            <a:xfrm>
              <a:off x="6542776" y="4653979"/>
              <a:ext cx="19463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100" dirty="0"/>
                <a:t>www.instagram.com/myqce/</a:t>
              </a:r>
            </a:p>
          </p:txBody>
        </p:sp>
        <p:sp>
          <p:nvSpPr>
            <p:cNvPr id="5" name="Instagram link">
              <a:hlinkClick r:id="rId2"/>
            </p:cNvPr>
            <p:cNvSpPr/>
            <p:nvPr/>
          </p:nvSpPr>
          <p:spPr bwMode="auto">
            <a:xfrm>
              <a:off x="6558561" y="4661638"/>
              <a:ext cx="1930582" cy="2877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Instagram - logo">
              <a:extLst>
                <a:ext uri="{FF2B5EF4-FFF2-40B4-BE49-F238E27FC236}">
                  <a16:creationId xmlns:a16="http://schemas.microsoft.com/office/drawing/2014/main" id="{A06ACFA9-D911-47CF-8122-E03C2B3E5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459" y="34380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3008793" y="2787774"/>
            <a:ext cx="3093612" cy="1647184"/>
            <a:chOff x="3158657" y="3590400"/>
            <a:chExt cx="3093612" cy="1647184"/>
          </a:xfrm>
        </p:grpSpPr>
        <p:sp>
          <p:nvSpPr>
            <p:cNvPr id="8" name="Linkedin - text">
              <a:extLst>
                <a:ext uri="{FF2B5EF4-FFF2-40B4-BE49-F238E27FC236}">
                  <a16:creationId xmlns:a16="http://schemas.microsoft.com/office/drawing/2014/main" id="{D606F298-32EA-43F7-A9CD-DFF16F80932D}"/>
                </a:ext>
              </a:extLst>
            </p:cNvPr>
            <p:cNvSpPr/>
            <p:nvPr userDrawn="1"/>
          </p:nvSpPr>
          <p:spPr>
            <a:xfrm>
              <a:off x="3158657" y="4806379"/>
              <a:ext cx="30936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100" dirty="0"/>
                <a:t>www.linkedin.com/company/queensland-curriculum-and-assessment-authority</a:t>
              </a:r>
            </a:p>
          </p:txBody>
        </p:sp>
        <p:sp>
          <p:nvSpPr>
            <p:cNvPr id="9" name="Linkedin link">
              <a:hlinkClick r:id="rId4"/>
            </p:cNvPr>
            <p:cNvSpPr/>
            <p:nvPr/>
          </p:nvSpPr>
          <p:spPr bwMode="auto">
            <a:xfrm>
              <a:off x="3386708" y="4814038"/>
              <a:ext cx="2638426" cy="4235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Linkedin - logo">
              <a:extLst>
                <a:ext uri="{FF2B5EF4-FFF2-40B4-BE49-F238E27FC236}">
                  <a16:creationId xmlns:a16="http://schemas.microsoft.com/office/drawing/2014/main" id="{3D520971-EFA9-4153-9ECD-B10F76C8C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963" y="35904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77981" y="2787774"/>
            <a:ext cx="2129109" cy="1511343"/>
            <a:chOff x="555837" y="3438000"/>
            <a:chExt cx="2129109" cy="1511343"/>
          </a:xfrm>
        </p:grpSpPr>
        <p:sp>
          <p:nvSpPr>
            <p:cNvPr id="12" name="Pinterest - text">
              <a:extLst>
                <a:ext uri="{FF2B5EF4-FFF2-40B4-BE49-F238E27FC236}">
                  <a16:creationId xmlns:a16="http://schemas.microsoft.com/office/drawing/2014/main" id="{AE50DBBF-1044-4B15-8589-9E83DD6D752C}"/>
                </a:ext>
              </a:extLst>
            </p:cNvPr>
            <p:cNvSpPr/>
            <p:nvPr/>
          </p:nvSpPr>
          <p:spPr>
            <a:xfrm>
              <a:off x="555837" y="4653979"/>
              <a:ext cx="21291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100" dirty="0"/>
                <a:t>www.pinterest.com/QCAA_edu</a:t>
              </a:r>
              <a:endParaRPr lang="en-AU" sz="1050" dirty="0"/>
            </a:p>
          </p:txBody>
        </p:sp>
        <p:sp>
          <p:nvSpPr>
            <p:cNvPr id="13" name="Pinterest link">
              <a:hlinkClick r:id="rId6"/>
            </p:cNvPr>
            <p:cNvSpPr/>
            <p:nvPr/>
          </p:nvSpPr>
          <p:spPr bwMode="auto">
            <a:xfrm>
              <a:off x="581025" y="4661638"/>
              <a:ext cx="2057400" cy="2877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nterest - logo">
              <a:extLst>
                <a:ext uri="{FF2B5EF4-FFF2-40B4-BE49-F238E27FC236}">
                  <a16:creationId xmlns:a16="http://schemas.microsoft.com/office/drawing/2014/main" id="{F42181F0-C778-452C-98CB-A7D55B24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91" y="3438000"/>
              <a:ext cx="1143000" cy="1143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6271758" y="949948"/>
            <a:ext cx="2332690" cy="1508531"/>
            <a:chOff x="6349614" y="1536978"/>
            <a:chExt cx="2332690" cy="1508531"/>
          </a:xfrm>
        </p:grpSpPr>
        <p:sp>
          <p:nvSpPr>
            <p:cNvPr id="16" name="Youtube - text">
              <a:extLst>
                <a:ext uri="{FF2B5EF4-FFF2-40B4-BE49-F238E27FC236}">
                  <a16:creationId xmlns:a16="http://schemas.microsoft.com/office/drawing/2014/main" id="{60F04598-CE2F-4DD1-8B08-4ACFC1488AD5}"/>
                </a:ext>
              </a:extLst>
            </p:cNvPr>
            <p:cNvSpPr/>
            <p:nvPr/>
          </p:nvSpPr>
          <p:spPr>
            <a:xfrm>
              <a:off x="6349614" y="2757804"/>
              <a:ext cx="233269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100" dirty="0"/>
                <a:t>www.youtube.com/user/TheQCAA</a:t>
              </a:r>
              <a:endParaRPr lang="en-AU" sz="1050" dirty="0"/>
            </a:p>
          </p:txBody>
        </p:sp>
        <p:sp>
          <p:nvSpPr>
            <p:cNvPr id="17" name="Youtube link">
              <a:hlinkClick r:id="rId8"/>
            </p:cNvPr>
            <p:cNvSpPr/>
            <p:nvPr/>
          </p:nvSpPr>
          <p:spPr bwMode="auto">
            <a:xfrm>
              <a:off x="6382484" y="2757804"/>
              <a:ext cx="2266950" cy="2877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Youtube - logo">
              <a:extLst>
                <a:ext uri="{FF2B5EF4-FFF2-40B4-BE49-F238E27FC236}">
                  <a16:creationId xmlns:a16="http://schemas.microsoft.com/office/drawing/2014/main" id="{1F00F49D-E24A-425B-8720-153E37A5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459" y="1536978"/>
              <a:ext cx="1143000" cy="11430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3746724" y="949948"/>
            <a:ext cx="1617751" cy="1508531"/>
            <a:chOff x="3824580" y="1536978"/>
            <a:chExt cx="1617751" cy="1508531"/>
          </a:xfrm>
        </p:grpSpPr>
        <p:sp>
          <p:nvSpPr>
            <p:cNvPr id="20" name="Twitter - text">
              <a:extLst>
                <a:ext uri="{FF2B5EF4-FFF2-40B4-BE49-F238E27FC236}">
                  <a16:creationId xmlns:a16="http://schemas.microsoft.com/office/drawing/2014/main" id="{2D0191AD-91D3-40B6-A7DC-34619847EA20}"/>
                </a:ext>
              </a:extLst>
            </p:cNvPr>
            <p:cNvSpPr/>
            <p:nvPr/>
          </p:nvSpPr>
          <p:spPr>
            <a:xfrm>
              <a:off x="3824580" y="2757804"/>
              <a:ext cx="16177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100" dirty="0"/>
                <a:t>twitter.com/</a:t>
              </a:r>
              <a:r>
                <a:rPr lang="en-AU" sz="1100" dirty="0" err="1"/>
                <a:t>QCAA_edu</a:t>
              </a:r>
              <a:endParaRPr lang="en-AU" sz="1050" dirty="0"/>
            </a:p>
          </p:txBody>
        </p:sp>
        <p:sp>
          <p:nvSpPr>
            <p:cNvPr id="21" name="Twitter link">
              <a:hlinkClick r:id="rId10"/>
            </p:cNvPr>
            <p:cNvSpPr/>
            <p:nvPr/>
          </p:nvSpPr>
          <p:spPr bwMode="auto">
            <a:xfrm>
              <a:off x="3851920" y="2757804"/>
              <a:ext cx="1562571" cy="2877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Twitter - logo">
              <a:extLst>
                <a:ext uri="{FF2B5EF4-FFF2-40B4-BE49-F238E27FC236}">
                  <a16:creationId xmlns:a16="http://schemas.microsoft.com/office/drawing/2014/main" id="{4478A1FA-D000-4D16-81F1-812F5EF7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955" y="1536978"/>
              <a:ext cx="1143000" cy="1143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317680" y="944410"/>
            <a:ext cx="2449710" cy="1514069"/>
            <a:chOff x="395536" y="1531440"/>
            <a:chExt cx="2449710" cy="1514069"/>
          </a:xfrm>
        </p:grpSpPr>
        <p:sp>
          <p:nvSpPr>
            <p:cNvPr id="24" name="Facebook - text">
              <a:extLst>
                <a:ext uri="{FF2B5EF4-FFF2-40B4-BE49-F238E27FC236}">
                  <a16:creationId xmlns:a16="http://schemas.microsoft.com/office/drawing/2014/main" id="{19FBB3FE-E594-4D29-8C58-C650C4CC9DD3}"/>
                </a:ext>
              </a:extLst>
            </p:cNvPr>
            <p:cNvSpPr/>
            <p:nvPr/>
          </p:nvSpPr>
          <p:spPr>
            <a:xfrm>
              <a:off x="395536" y="2757804"/>
              <a:ext cx="24497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100" dirty="0"/>
                <a:t>www.facebook.com/qcaa.qld.edu.au</a:t>
              </a:r>
            </a:p>
          </p:txBody>
        </p:sp>
        <p:sp>
          <p:nvSpPr>
            <p:cNvPr id="25" name="Facebook link">
              <a:hlinkClick r:id="rId12"/>
            </p:cNvPr>
            <p:cNvSpPr/>
            <p:nvPr/>
          </p:nvSpPr>
          <p:spPr bwMode="auto">
            <a:xfrm>
              <a:off x="428624" y="2757804"/>
              <a:ext cx="2381251" cy="28770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Facebook - logo" descr="\\file01\Data\D_CIS\B_Curriculum_Support\U_Publishing\QCAA\nonweb\Presentations\191291 QCCA Social media slide\Images\Facebook logo\f_Logo_Online_04_2019\Color\PNG\f_logo_RGB-Blue_1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391" y="1531440"/>
              <a:ext cx="1188000" cy="119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323850" y="195262"/>
            <a:ext cx="8496300" cy="3298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70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25873"/>
          <a:stretch/>
        </p:blipFill>
        <p:spPr>
          <a:xfrm>
            <a:off x="179512" y="0"/>
            <a:ext cx="8964488" cy="32198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79512" y="3219822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2573100"/>
            <a:ext cx="8596800" cy="129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" y="3853587"/>
            <a:ext cx="8596800" cy="70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"/>
          <a:stretch/>
        </p:blipFill>
        <p:spPr bwMode="auto">
          <a:xfrm>
            <a:off x="0" y="4363674"/>
            <a:ext cx="9144000" cy="7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179512" y="3219822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002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"/>
          <a:stretch/>
        </p:blipFill>
        <p:spPr bwMode="auto">
          <a:xfrm>
            <a:off x="0" y="4363674"/>
            <a:ext cx="9144000" cy="7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5262"/>
            <a:ext cx="8496300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42962"/>
            <a:ext cx="8485188" cy="3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5200"/>
            <a:ext cx="9144000" cy="0"/>
          </a:xfrm>
          <a:prstGeom prst="line">
            <a:avLst/>
          </a:prstGeom>
          <a:noFill/>
          <a:ln w="5334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99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756000" indent="-3960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aa.qld.edu.au/senior/certificates-qualifications/qcia/mode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0626-3EAD-4878-B69A-ADF404F95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Preparing for QCIA verification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DAACCE-669C-4773-ABCB-532E85C60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Queensland Certificate of Individual Achievement</a:t>
            </a:r>
          </a:p>
          <a:p>
            <a:endParaRPr lang="en-AU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D7BCB0E-E9C5-4813-9E2B-54652058AAA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211039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2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15C3-A978-4430-8E61-D30DF33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Accessing the Student Management application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99D7A9-56E4-40EE-9F5F-49CF1D60D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834" y="1571643"/>
            <a:ext cx="3744326" cy="27760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363ACA6-09B3-4C61-8B6D-CFAC9503DA59}"/>
              </a:ext>
            </a:extLst>
          </p:cNvPr>
          <p:cNvSpPr/>
          <p:nvPr/>
        </p:nvSpPr>
        <p:spPr bwMode="auto">
          <a:xfrm>
            <a:off x="1763688" y="3435846"/>
            <a:ext cx="1080120" cy="79208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AU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6D00C6-795E-443C-B9EC-B68E7D4B1253}"/>
              </a:ext>
            </a:extLst>
          </p:cNvPr>
          <p:cNvGrpSpPr/>
          <p:nvPr/>
        </p:nvGrpSpPr>
        <p:grpSpPr>
          <a:xfrm>
            <a:off x="4499992" y="1995686"/>
            <a:ext cx="5472608" cy="1065986"/>
            <a:chOff x="1475978" y="959531"/>
            <a:chExt cx="7536837" cy="1037272"/>
          </a:xfrm>
        </p:grpSpPr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38AE8B25-6173-40E1-8B5A-FDE4CE549D29}"/>
                </a:ext>
              </a:extLst>
            </p:cNvPr>
            <p:cNvSpPr/>
            <p:nvPr/>
          </p:nvSpPr>
          <p:spPr bwMode="auto">
            <a:xfrm>
              <a:off x="1475978" y="959531"/>
              <a:ext cx="2264727" cy="1037272"/>
            </a:xfrm>
            <a:prstGeom prst="irregularSeal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endParaRPr lang="en-AU" sz="135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B6F23E-58E8-4999-9831-A81528F4BAB2}"/>
                </a:ext>
              </a:extLst>
            </p:cNvPr>
            <p:cNvSpPr txBox="1"/>
            <p:nvPr/>
          </p:nvSpPr>
          <p:spPr>
            <a:xfrm>
              <a:off x="1956031" y="1237708"/>
              <a:ext cx="70567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New role</a:t>
              </a:r>
              <a:r>
                <a:rPr lang="en-AU" dirty="0"/>
                <a:t>	       QCIA coordinator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0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EFFF0B-F22B-498A-9EFD-DFA600C4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5" y="1419622"/>
            <a:ext cx="6552728" cy="286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B6A33-AA6A-4669-A80E-4BFDF20F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A30B7-27FD-4529-8266-8B602FE0F417}"/>
              </a:ext>
            </a:extLst>
          </p:cNvPr>
          <p:cNvSpPr txBox="1"/>
          <p:nvPr/>
        </p:nvSpPr>
        <p:spPr>
          <a:xfrm>
            <a:off x="3779912" y="2787774"/>
            <a:ext cx="40324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1. To record the draft certificate, users log into the QCAA portal and access the Student Management tile. </a:t>
            </a:r>
          </a:p>
        </p:txBody>
      </p:sp>
    </p:spTree>
    <p:extLst>
      <p:ext uri="{BB962C8B-B14F-4D97-AF65-F5344CB8AC3E}">
        <p14:creationId xmlns:p14="http://schemas.microsoft.com/office/powerpoint/2010/main" val="12858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5CD014-8AB6-426F-A1FE-21D26B3E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31590"/>
            <a:ext cx="6732240" cy="3356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D5619C-5906-46ED-B38A-A6255A17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F7E4F-BAB9-4BB5-AABF-953142E7E674}"/>
              </a:ext>
            </a:extLst>
          </p:cNvPr>
          <p:cNvSpPr txBox="1"/>
          <p:nvPr/>
        </p:nvSpPr>
        <p:spPr>
          <a:xfrm>
            <a:off x="4355976" y="2931790"/>
            <a:ext cx="381642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2. Select the tab ‘Registration’ and then select ‘Registration groups’.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FA80C-E361-4605-A027-8E48F8CAF303}"/>
              </a:ext>
            </a:extLst>
          </p:cNvPr>
          <p:cNvSpPr txBox="1"/>
          <p:nvPr/>
        </p:nvSpPr>
        <p:spPr>
          <a:xfrm>
            <a:off x="6516216" y="1491630"/>
            <a:ext cx="1152128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105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32F710-D0E8-4643-BB33-28640770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03598"/>
            <a:ext cx="6804248" cy="3178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5A482-0383-4BA8-9FCF-921A06DD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3721B-2BD5-471D-B7B5-EDBF830E7FAB}"/>
              </a:ext>
            </a:extLst>
          </p:cNvPr>
          <p:cNvSpPr txBox="1"/>
          <p:nvPr/>
        </p:nvSpPr>
        <p:spPr>
          <a:xfrm>
            <a:off x="4067944" y="1851670"/>
            <a:ext cx="4320480" cy="16158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3. Locate the correct registration group from your school’s list of registration groups e.g. ‘2021 – QCIA’.</a:t>
            </a:r>
          </a:p>
          <a:p>
            <a:r>
              <a:rPr lang="en-AU" dirty="0"/>
              <a:t>Select the group by clicking on ‘view’ to view your school’s QCIA cohort.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E7EB2-E644-4231-BA2D-357413A18D2F}"/>
              </a:ext>
            </a:extLst>
          </p:cNvPr>
          <p:cNvSpPr txBox="1"/>
          <p:nvPr/>
        </p:nvSpPr>
        <p:spPr>
          <a:xfrm>
            <a:off x="6156176" y="1707654"/>
            <a:ext cx="1080120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1A8283-CBE7-4139-B439-A716DBEE3CE8}"/>
              </a:ext>
            </a:extLst>
          </p:cNvPr>
          <p:cNvSpPr/>
          <p:nvPr/>
        </p:nvSpPr>
        <p:spPr bwMode="auto">
          <a:xfrm>
            <a:off x="5700428" y="3792731"/>
            <a:ext cx="648072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6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489757-9E51-473D-A631-5F668C47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55726"/>
            <a:ext cx="5976664" cy="22010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DECDE-46C0-4037-9435-674FE3C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12B05-6576-47CF-9C35-676B92BA7699}"/>
              </a:ext>
            </a:extLst>
          </p:cNvPr>
          <p:cNvSpPr txBox="1"/>
          <p:nvPr/>
        </p:nvSpPr>
        <p:spPr>
          <a:xfrm>
            <a:off x="3419872" y="1131590"/>
            <a:ext cx="5256584" cy="23237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4. To begin reporting, select a student and click ‘view’. This opens the school’s view of the student’s learning account.</a:t>
            </a:r>
          </a:p>
          <a:p>
            <a:r>
              <a:rPr lang="en-AU" sz="1400" dirty="0"/>
              <a:t>Notes: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400" dirty="0"/>
              <a:t>This list should match the list of students entered into the upload link.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400" dirty="0"/>
              <a:t>Schools develop and upload one QCIA summary screen for each student in this list.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6EC00-D366-4496-9A8D-135E09FF3658}"/>
              </a:ext>
            </a:extLst>
          </p:cNvPr>
          <p:cNvSpPr txBox="1">
            <a:spLocks noChangeAspect="1"/>
          </p:cNvSpPr>
          <p:nvPr/>
        </p:nvSpPr>
        <p:spPr>
          <a:xfrm>
            <a:off x="2637911" y="3833220"/>
            <a:ext cx="364259" cy="692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50" dirty="0">
                <a:solidFill>
                  <a:schemeClr val="accent1"/>
                </a:solidFill>
              </a:rPr>
              <a:t>Sample</a:t>
            </a:r>
            <a:endParaRPr lang="en-AU" sz="45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2B8D-A1EF-43BC-8C47-37C7B865FBBB}"/>
              </a:ext>
            </a:extLst>
          </p:cNvPr>
          <p:cNvSpPr txBox="1">
            <a:spLocks noChangeAspect="1"/>
          </p:cNvSpPr>
          <p:nvPr/>
        </p:nvSpPr>
        <p:spPr>
          <a:xfrm>
            <a:off x="3969877" y="3841108"/>
            <a:ext cx="547266" cy="692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50" dirty="0" err="1">
                <a:solidFill>
                  <a:schemeClr val="accent1"/>
                </a:solidFill>
              </a:rPr>
              <a:t>8912848622E</a:t>
            </a:r>
            <a:endParaRPr lang="en-AU" sz="4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A18FD9-592D-4E9C-8D88-170DA040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31590"/>
            <a:ext cx="5978054" cy="33031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DECDE-46C0-4037-9435-674FE3C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C8E91-39E2-4293-A131-33997DF5E9CB}"/>
              </a:ext>
            </a:extLst>
          </p:cNvPr>
          <p:cNvSpPr txBox="1"/>
          <p:nvPr/>
        </p:nvSpPr>
        <p:spPr>
          <a:xfrm>
            <a:off x="2771800" y="1923678"/>
            <a:ext cx="584004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5. Check the student’s details and registration — using the tabs in the menu on the left-hand side of the screen.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57DD7-CB9B-4888-964D-FE10018F23FE}"/>
              </a:ext>
            </a:extLst>
          </p:cNvPr>
          <p:cNvSpPr txBox="1"/>
          <p:nvPr/>
        </p:nvSpPr>
        <p:spPr>
          <a:xfrm>
            <a:off x="5364088" y="1851670"/>
            <a:ext cx="863854" cy="72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8A546-826E-412A-B202-FB34EE313A72}"/>
              </a:ext>
            </a:extLst>
          </p:cNvPr>
          <p:cNvSpPr txBox="1"/>
          <p:nvPr/>
        </p:nvSpPr>
        <p:spPr>
          <a:xfrm>
            <a:off x="421215" y="1888571"/>
            <a:ext cx="72648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</a:rPr>
              <a:t>Student name</a:t>
            </a:r>
            <a:endParaRPr lang="en-AU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E6C213-7D6A-4509-B4F3-EBC6D47E2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5911"/>
            <a:ext cx="5976664" cy="32769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DECDE-46C0-4037-9435-674FE3C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D4AF-279B-4666-9FCC-084EAD5E632E}"/>
              </a:ext>
            </a:extLst>
          </p:cNvPr>
          <p:cNvSpPr txBox="1"/>
          <p:nvPr/>
        </p:nvSpPr>
        <p:spPr>
          <a:xfrm>
            <a:off x="3347864" y="2158032"/>
            <a:ext cx="5264677" cy="16158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6. Locate the ‘QCIA summary tab’ — this is where you will record the student’s draft certificate. Click on the tab to open and click on ‘expand all’ to open all of the achievement categories</a:t>
            </a:r>
          </a:p>
          <a:p>
            <a:r>
              <a:rPr lang="en-AU" dirty="0"/>
              <a:t>7. Click ‘expand all’ to open all accordioned files.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1886DC-8034-4D17-B742-DD049F8D2F7B}"/>
              </a:ext>
            </a:extLst>
          </p:cNvPr>
          <p:cNvSpPr txBox="1"/>
          <p:nvPr/>
        </p:nvSpPr>
        <p:spPr>
          <a:xfrm>
            <a:off x="2051720" y="192367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E6DCB-0A5A-4C82-9281-E804C4B327D8}"/>
              </a:ext>
            </a:extLst>
          </p:cNvPr>
          <p:cNvSpPr txBox="1"/>
          <p:nvPr/>
        </p:nvSpPr>
        <p:spPr>
          <a:xfrm>
            <a:off x="6660232" y="1923678"/>
            <a:ext cx="504056" cy="72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828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63FF66-FF0A-469B-A2C2-7D9814D45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9662"/>
            <a:ext cx="7380312" cy="2699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DECDE-46C0-4037-9435-674FE3C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DE081-2281-496E-8DFB-CD2FB0CDD747}"/>
              </a:ext>
            </a:extLst>
          </p:cNvPr>
          <p:cNvSpPr txBox="1"/>
          <p:nvPr/>
        </p:nvSpPr>
        <p:spPr>
          <a:xfrm>
            <a:off x="2051720" y="1644501"/>
            <a:ext cx="6840760" cy="10618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8. To record using the preformulated Statements of Achievement:</a:t>
            </a:r>
          </a:p>
          <a:p>
            <a:r>
              <a:rPr lang="en-AU" dirty="0"/>
              <a:t>Go to the first Achievement category – ‘Communication and technologies’. Click ‘add’, then begin by typing the verb.  </a:t>
            </a:r>
          </a:p>
        </p:txBody>
      </p:sp>
    </p:spTree>
    <p:extLst>
      <p:ext uri="{BB962C8B-B14F-4D97-AF65-F5344CB8AC3E}">
        <p14:creationId xmlns:p14="http://schemas.microsoft.com/office/powerpoint/2010/main" val="14359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30A500-E3ED-491E-8167-E4379E52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31590"/>
            <a:ext cx="7105319" cy="32314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DECDE-46C0-4037-9435-674FE3C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88548D-3315-4FC5-A74C-FD425B3462A6}"/>
              </a:ext>
            </a:extLst>
          </p:cNvPr>
          <p:cNvSpPr txBox="1"/>
          <p:nvPr/>
        </p:nvSpPr>
        <p:spPr>
          <a:xfrm>
            <a:off x="4355976" y="1833086"/>
            <a:ext cx="4104456" cy="16158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9. A text box, equipped with an autocomplete feature, appears. </a:t>
            </a:r>
          </a:p>
          <a:p>
            <a:r>
              <a:rPr lang="en-AU" dirty="0"/>
              <a:t>Choose the appropriate comment by clicking directly on it to populate the text box.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E2AC4-DC71-4226-B87D-BE86EA5D87FC}"/>
              </a:ext>
            </a:extLst>
          </p:cNvPr>
          <p:cNvSpPr txBox="1"/>
          <p:nvPr/>
        </p:nvSpPr>
        <p:spPr>
          <a:xfrm>
            <a:off x="1547665" y="1923678"/>
            <a:ext cx="936104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634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DECDE-46C0-4037-9435-674FE3C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AFD0F-0A36-403D-A52B-700C2D733778}"/>
              </a:ext>
            </a:extLst>
          </p:cNvPr>
          <p:cNvSpPr txBox="1"/>
          <p:nvPr/>
        </p:nvSpPr>
        <p:spPr>
          <a:xfrm>
            <a:off x="2339752" y="3198648"/>
            <a:ext cx="594066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10. Click the ‘Add’ button next to the text box to add the statement to the draft certificate.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E16FE-194B-47EE-A17D-12765E3BA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9622"/>
            <a:ext cx="6660232" cy="17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DBD9B4-FAE0-4BCD-92CA-169E8BDD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62" y="771550"/>
            <a:ext cx="2685602" cy="37624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82D348-48C1-4A06-9B74-92FC7E72881B}"/>
              </a:ext>
            </a:extLst>
          </p:cNvPr>
          <p:cNvSpPr txBox="1">
            <a:spLocks/>
          </p:cNvSpPr>
          <p:nvPr/>
        </p:nvSpPr>
        <p:spPr>
          <a:xfrm>
            <a:off x="179512" y="147496"/>
            <a:ext cx="8640960" cy="3298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9pPr>
          </a:lstStyle>
          <a:p>
            <a:r>
              <a:rPr lang="en-AU" kern="0" dirty="0"/>
              <a:t>Sample of the Statements of Achievement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D0828-81D9-4F53-BE25-DF8EC7931674}"/>
              </a:ext>
            </a:extLst>
          </p:cNvPr>
          <p:cNvSpPr/>
          <p:nvPr/>
        </p:nvSpPr>
        <p:spPr bwMode="auto">
          <a:xfrm>
            <a:off x="3851920" y="1635646"/>
            <a:ext cx="4536504" cy="159274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Maximum of 6 Statements of Achievement  per Achievement Category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Schools record a student’s highest achievements when working towards their learning goals.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8D0D7-589B-4C8C-95A4-64FB839A4806}"/>
              </a:ext>
            </a:extLst>
          </p:cNvPr>
          <p:cNvSpPr/>
          <p:nvPr/>
        </p:nvSpPr>
        <p:spPr bwMode="auto">
          <a:xfrm>
            <a:off x="662262" y="1635646"/>
            <a:ext cx="2685602" cy="1656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6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854A94-2229-4C0E-96BF-4B529AED9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7" y="1065327"/>
            <a:ext cx="6367269" cy="2298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0B646-CA76-4A38-A401-E1801A65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ACEF2-BFD5-4543-AAD6-A9C3EB590DEA}"/>
              </a:ext>
            </a:extLst>
          </p:cNvPr>
          <p:cNvSpPr txBox="1"/>
          <p:nvPr/>
        </p:nvSpPr>
        <p:spPr>
          <a:xfrm>
            <a:off x="2771800" y="2274133"/>
            <a:ext cx="5734063" cy="19543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11. If you choose to use school-developed Statements of Achievement, select ‘Add written statement’ (to the right of the textbox). A new text box appears: begin typing the school-developed statement. </a:t>
            </a:r>
          </a:p>
          <a:p>
            <a:r>
              <a:rPr lang="en-AU" sz="1400" dirty="0"/>
              <a:t>Note: You must follow the QCIA writing conventions; see the </a:t>
            </a:r>
            <a:r>
              <a:rPr lang="en-AU" sz="1400" i="1" dirty="0"/>
              <a:t>QCE and QCIA policy and procedures handbook</a:t>
            </a:r>
            <a:r>
              <a:rPr lang="en-AU" sz="1400" dirty="0"/>
              <a:t>, section 3.3.4. ‘Writing statements of achievement and participation’.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F07E8-F326-4F1A-A17D-868C2DA0E0BE}"/>
              </a:ext>
            </a:extLst>
          </p:cNvPr>
          <p:cNvSpPr txBox="1"/>
          <p:nvPr/>
        </p:nvSpPr>
        <p:spPr>
          <a:xfrm>
            <a:off x="6507641" y="857922"/>
            <a:ext cx="199822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Note: Do not add a full stop at the end of the statement. </a:t>
            </a:r>
          </a:p>
        </p:txBody>
      </p:sp>
    </p:spTree>
    <p:extLst>
      <p:ext uri="{BB962C8B-B14F-4D97-AF65-F5344CB8AC3E}">
        <p14:creationId xmlns:p14="http://schemas.microsoft.com/office/powerpoint/2010/main" val="116928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6BE580-0B71-489D-A85A-79DA9A4AB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21038"/>
            <a:ext cx="5940152" cy="2112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0B646-CA76-4A38-A401-E1801A65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A442E-B066-45C7-BDDE-DBA760FC1507}"/>
              </a:ext>
            </a:extLst>
          </p:cNvPr>
          <p:cNvSpPr txBox="1"/>
          <p:nvPr/>
        </p:nvSpPr>
        <p:spPr>
          <a:xfrm>
            <a:off x="2483768" y="2704429"/>
            <a:ext cx="600547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12. Click the ‘Add’ button next to the text box to add the statement to the draft certificate.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AAA04-E5B5-43EE-A905-AC9A422D47AD}"/>
              </a:ext>
            </a:extLst>
          </p:cNvPr>
          <p:cNvSpPr txBox="1"/>
          <p:nvPr/>
        </p:nvSpPr>
        <p:spPr>
          <a:xfrm>
            <a:off x="6491021" y="987574"/>
            <a:ext cx="199822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Note: Do not add a full stop at the end of the statement. </a:t>
            </a:r>
          </a:p>
        </p:txBody>
      </p:sp>
    </p:spTree>
    <p:extLst>
      <p:ext uri="{BB962C8B-B14F-4D97-AF65-F5344CB8AC3E}">
        <p14:creationId xmlns:p14="http://schemas.microsoft.com/office/powerpoint/2010/main" val="279584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5425C0-7091-4A66-935F-81DF66C7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75606"/>
            <a:ext cx="6452581" cy="1976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0B646-CA76-4A38-A401-E1801A65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— recording Statements of Achievement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394EE-93F1-4DE7-AB2A-31C1D42C7D43}"/>
              </a:ext>
            </a:extLst>
          </p:cNvPr>
          <p:cNvSpPr txBox="1"/>
          <p:nvPr/>
        </p:nvSpPr>
        <p:spPr>
          <a:xfrm>
            <a:off x="2267744" y="2787774"/>
            <a:ext cx="6300700" cy="16158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13. When you have finished recording the Statements of Achievement for the Achievement category, select ‘save’ to save the recorded statements.</a:t>
            </a:r>
          </a:p>
          <a:p>
            <a:r>
              <a:rPr lang="en-AU" dirty="0"/>
              <a:t>Repeat these steps to record statements in the relevant Achievement categories.  </a:t>
            </a:r>
          </a:p>
        </p:txBody>
      </p:sp>
    </p:spTree>
    <p:extLst>
      <p:ext uri="{BB962C8B-B14F-4D97-AF65-F5344CB8AC3E}">
        <p14:creationId xmlns:p14="http://schemas.microsoft.com/office/powerpoint/2010/main" val="162847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8D7D26-4BD6-4333-8E31-168D23E21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94606"/>
            <a:ext cx="6984454" cy="178772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4E717E-CBC6-4161-A75B-8B3959F8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</a:t>
            </a:r>
            <a:r>
              <a:rPr lang="en-AU" dirty="0">
                <a:ea typeface="DengXian" panose="02010600030101010101" pitchFamily="2" charset="-122"/>
              </a:rPr>
              <a:t>— </a:t>
            </a:r>
            <a:r>
              <a:rPr lang="en-AU" dirty="0"/>
              <a:t>recording Statements of Participation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4A77C-6A55-41AF-AF8D-2A4BA8BBC2A7}"/>
              </a:ext>
            </a:extLst>
          </p:cNvPr>
          <p:cNvSpPr txBox="1"/>
          <p:nvPr/>
        </p:nvSpPr>
        <p:spPr>
          <a:xfrm>
            <a:off x="2411760" y="2499742"/>
            <a:ext cx="6120680" cy="18928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To record a Statement of Participation</a:t>
            </a:r>
          </a:p>
          <a:p>
            <a:r>
              <a:rPr lang="en-AU" dirty="0"/>
              <a:t>1. Scroll down the ‘QCIA summary’ screen to the ‘Statements of Participation’.</a:t>
            </a:r>
          </a:p>
          <a:p>
            <a:r>
              <a:rPr lang="en-AU" dirty="0"/>
              <a:t>2. Open the accordioned file to record the statements.</a:t>
            </a:r>
          </a:p>
          <a:p>
            <a:r>
              <a:rPr lang="en-AU" dirty="0"/>
              <a:t>3. Select ‘add’ and a text box appears.</a:t>
            </a:r>
          </a:p>
        </p:txBody>
      </p:sp>
    </p:spTree>
    <p:extLst>
      <p:ext uri="{BB962C8B-B14F-4D97-AF65-F5344CB8AC3E}">
        <p14:creationId xmlns:p14="http://schemas.microsoft.com/office/powerpoint/2010/main" val="330422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31B550-85E5-4663-A034-BD242F1D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5" y="1263813"/>
            <a:ext cx="6444208" cy="12690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4E717E-CBC6-4161-A75B-8B3959F8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</a:t>
            </a:r>
            <a:r>
              <a:rPr lang="en-AU" dirty="0">
                <a:ea typeface="DengXian" panose="02010600030101010101" pitchFamily="2" charset="-122"/>
              </a:rPr>
              <a:t>— </a:t>
            </a:r>
            <a:r>
              <a:rPr lang="en-AU" dirty="0"/>
              <a:t>recording Statements of Participation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75BB1D-6B2A-4287-A163-573B3F847F2F}"/>
              </a:ext>
            </a:extLst>
          </p:cNvPr>
          <p:cNvSpPr txBox="1"/>
          <p:nvPr/>
        </p:nvSpPr>
        <p:spPr>
          <a:xfrm>
            <a:off x="1763688" y="2740694"/>
            <a:ext cx="6624736" cy="10618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4. Begin typing, and the autocomplete feature will provide a list of statements of participation that match your typed words. </a:t>
            </a:r>
          </a:p>
          <a:p>
            <a:r>
              <a:rPr lang="en-AU" dirty="0"/>
              <a:t>5. Select the appropriate statement from the list and click ‘add’. </a:t>
            </a:r>
          </a:p>
        </p:txBody>
      </p:sp>
    </p:spTree>
    <p:extLst>
      <p:ext uri="{BB962C8B-B14F-4D97-AF65-F5344CB8AC3E}">
        <p14:creationId xmlns:p14="http://schemas.microsoft.com/office/powerpoint/2010/main" val="387723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D1C673-7D56-47D3-8C2D-7FCF7D77D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9622"/>
            <a:ext cx="6804248" cy="13783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4E717E-CBC6-4161-A75B-8B3959F8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Demonstration </a:t>
            </a:r>
            <a:r>
              <a:rPr lang="en-AU" dirty="0">
                <a:ea typeface="DengXian" panose="02010600030101010101" pitchFamily="2" charset="-122"/>
              </a:rPr>
              <a:t>— </a:t>
            </a:r>
            <a:r>
              <a:rPr lang="en-AU" dirty="0"/>
              <a:t>recording Statements of Participation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26FC50-F086-43FB-8F13-9BAECCD9D666}"/>
              </a:ext>
            </a:extLst>
          </p:cNvPr>
          <p:cNvSpPr txBox="1"/>
          <p:nvPr/>
        </p:nvSpPr>
        <p:spPr>
          <a:xfrm>
            <a:off x="2123728" y="2859782"/>
            <a:ext cx="628269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6. Select ‘save’ to ensure the added statements are saved. </a:t>
            </a:r>
          </a:p>
        </p:txBody>
      </p:sp>
    </p:spTree>
    <p:extLst>
      <p:ext uri="{BB962C8B-B14F-4D97-AF65-F5344CB8AC3E}">
        <p14:creationId xmlns:p14="http://schemas.microsoft.com/office/powerpoint/2010/main" val="155141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Saving the QCIA Summary screen ( the draft certificate)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5DFC6-BEB7-4354-9325-38B969084D7A}"/>
              </a:ext>
            </a:extLst>
          </p:cNvPr>
          <p:cNvSpPr txBox="1"/>
          <p:nvPr/>
        </p:nvSpPr>
        <p:spPr>
          <a:xfrm>
            <a:off x="6084168" y="843558"/>
            <a:ext cx="2520280" cy="33239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400" dirty="0"/>
              <a:t>Save a PDF copy of the QCIA Summary screen for each student. </a:t>
            </a:r>
          </a:p>
          <a:p>
            <a:r>
              <a:rPr lang="en-AU" sz="1400" dirty="0"/>
              <a:t>1. Ensure all accordioned files are expanded.</a:t>
            </a:r>
          </a:p>
          <a:p>
            <a:r>
              <a:rPr lang="en-AU" sz="1400" dirty="0"/>
              <a:t>2. Right-click on the screen and select ‘print’.</a:t>
            </a:r>
          </a:p>
          <a:p>
            <a:r>
              <a:rPr lang="en-AU" sz="1400" dirty="0"/>
              <a:t>3. Opening the destination options and select ‘save as PDF’. </a:t>
            </a:r>
          </a:p>
          <a:p>
            <a:r>
              <a:rPr lang="en-AU" sz="1400" dirty="0"/>
              <a:t>4. Save using the file-naming conventions outlined in the email.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C1916-B557-41DC-B6CA-9EF38F02C9C1}"/>
              </a:ext>
            </a:extLst>
          </p:cNvPr>
          <p:cNvSpPr txBox="1"/>
          <p:nvPr/>
        </p:nvSpPr>
        <p:spPr>
          <a:xfrm>
            <a:off x="1547664" y="163564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8F23C-1042-4DD9-B4F7-118903A25450}"/>
              </a:ext>
            </a:extLst>
          </p:cNvPr>
          <p:cNvSpPr txBox="1"/>
          <p:nvPr/>
        </p:nvSpPr>
        <p:spPr>
          <a:xfrm>
            <a:off x="2877719" y="1288962"/>
            <a:ext cx="2051987" cy="189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7C177B-0AC4-4FFC-B534-86391DAA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71899"/>
            <a:ext cx="5485037" cy="31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4445-FE2F-4AB7-B0A7-005EC720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PDF of the QCIA summary screen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9DC2E8-BBF3-4DDA-92F8-72E130722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153" b="2985"/>
          <a:stretch/>
        </p:blipFill>
        <p:spPr>
          <a:xfrm>
            <a:off x="710023" y="915566"/>
            <a:ext cx="2731824" cy="34563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2E398-F992-4871-91D4-1A1222427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65" r="1710" b="9048"/>
          <a:stretch/>
        </p:blipFill>
        <p:spPr>
          <a:xfrm>
            <a:off x="4701165" y="884112"/>
            <a:ext cx="2749033" cy="35283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56378-7DD6-4613-9FD0-4D6235DC8729}"/>
              </a:ext>
            </a:extLst>
          </p:cNvPr>
          <p:cNvSpPr txBox="1"/>
          <p:nvPr/>
        </p:nvSpPr>
        <p:spPr>
          <a:xfrm>
            <a:off x="1907704" y="3003798"/>
            <a:ext cx="4482498" cy="10618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The PDF of the QCIA Summary screen will look like this. </a:t>
            </a:r>
          </a:p>
          <a:p>
            <a:r>
              <a:rPr lang="en-AU" dirty="0">
                <a:solidFill>
                  <a:schemeClr val="bg1"/>
                </a:solidFill>
              </a:rPr>
              <a:t>Upload this PDF for verification.</a:t>
            </a:r>
          </a:p>
        </p:txBody>
      </p:sp>
    </p:spTree>
    <p:extLst>
      <p:ext uri="{BB962C8B-B14F-4D97-AF65-F5344CB8AC3E}">
        <p14:creationId xmlns:p14="http://schemas.microsoft.com/office/powerpoint/2010/main" val="342529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should the folio be organised?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C9C1DC5-8C71-4FDD-ACC5-F8E65C505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608735"/>
              </p:ext>
            </p:extLst>
          </p:nvPr>
        </p:nvGraphicFramePr>
        <p:xfrm>
          <a:off x="1475656" y="843558"/>
          <a:ext cx="5643422" cy="363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351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8287-3606-4377-976D-1A6A7009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— Schools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7BBB-5115-4627-B0BF-F426002C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prepare for QCIA verification, schools: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allocate the role of QCIA Coordinator in the Student Management 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read the QCIA verification memo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complete required actions in the verification email</a:t>
            </a:r>
          </a:p>
          <a:p>
            <a:pPr marL="719138" lvl="1" indent="-361950">
              <a:buFont typeface="Arial" panose="020B0604020202020204" pitchFamily="34" charset="0"/>
              <a:buChar char="•"/>
            </a:pPr>
            <a:r>
              <a:rPr lang="en-AU" dirty="0"/>
              <a:t>upload the QCIA Summary PDF files (the draft certificates) and folio/s</a:t>
            </a:r>
            <a:r>
              <a:rPr lang="en-AU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87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AADB7C-9FA0-4591-8231-34C8AC9C5C17}"/>
              </a:ext>
            </a:extLst>
          </p:cNvPr>
          <p:cNvGrpSpPr/>
          <p:nvPr/>
        </p:nvGrpSpPr>
        <p:grpSpPr>
          <a:xfrm>
            <a:off x="755576" y="843558"/>
            <a:ext cx="2452725" cy="3620147"/>
            <a:chOff x="473481" y="895667"/>
            <a:chExt cx="3816424" cy="53439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5088AC-5635-4F77-9578-34EF46F61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8" t="317" r="1098" b="1660"/>
            <a:stretch/>
          </p:blipFill>
          <p:spPr>
            <a:xfrm>
              <a:off x="473481" y="895667"/>
              <a:ext cx="3816424" cy="534397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BC4B11-ADC0-4CDF-8D05-FB3C28DB6605}"/>
                </a:ext>
              </a:extLst>
            </p:cNvPr>
            <p:cNvSpPr txBox="1"/>
            <p:nvPr/>
          </p:nvSpPr>
          <p:spPr>
            <a:xfrm>
              <a:off x="1619672" y="1844824"/>
              <a:ext cx="1368152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182D348-48C1-4A06-9B74-92FC7E72881B}"/>
              </a:ext>
            </a:extLst>
          </p:cNvPr>
          <p:cNvSpPr txBox="1">
            <a:spLocks/>
          </p:cNvSpPr>
          <p:nvPr/>
        </p:nvSpPr>
        <p:spPr>
          <a:xfrm>
            <a:off x="251520" y="195262"/>
            <a:ext cx="8568952" cy="3298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9pPr>
          </a:lstStyle>
          <a:p>
            <a:r>
              <a:rPr lang="en-AU" kern="0" dirty="0"/>
              <a:t>Sample of the Statements of Participation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5E78C-FACF-41B1-ABD5-E88343425CC1}"/>
              </a:ext>
            </a:extLst>
          </p:cNvPr>
          <p:cNvSpPr/>
          <p:nvPr/>
        </p:nvSpPr>
        <p:spPr bwMode="auto">
          <a:xfrm>
            <a:off x="754616" y="3257697"/>
            <a:ext cx="2452726" cy="276999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AU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65C579-8BF5-472D-B55E-A92004257F9A}"/>
              </a:ext>
            </a:extLst>
          </p:cNvPr>
          <p:cNvSpPr/>
          <p:nvPr/>
        </p:nvSpPr>
        <p:spPr bwMode="auto">
          <a:xfrm>
            <a:off x="3563888" y="3257697"/>
            <a:ext cx="5184576" cy="43858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Maximum of 8 may be recorded</a:t>
            </a:r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842802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C8FD-EFE6-4A44-8A5F-3C833816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— QCIA Coordinator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91A4-C0F2-44C7-AD17-A6E15308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QCIA coordinator: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records the draft statements in the Student Management 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saves the QCIA Summary screen as a PDF </a:t>
            </a:r>
            <a:br>
              <a:rPr lang="en-AU" dirty="0"/>
            </a:br>
            <a:r>
              <a:rPr lang="en-AU" dirty="0"/>
              <a:t>(for upload)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prepares the folio/s for upload.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1149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QCIA verification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960556"/>
            <a:ext cx="8208912" cy="3051354"/>
          </a:xfrm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  QCAA verification memo </a:t>
            </a:r>
          </a:p>
          <a:p>
            <a:pPr marL="270000" indent="-270000" eaLnBrk="1" hangingPunct="1">
              <a:spcBef>
                <a:spcPts val="450"/>
              </a:spcBef>
              <a:buFontTx/>
              <a:buChar char="•"/>
              <a:defRPr/>
            </a:pPr>
            <a:r>
              <a:rPr lang="en-AU" sz="2400" dirty="0"/>
              <a:t>QCIA verification email — sent to Principals’ delegates</a:t>
            </a:r>
          </a:p>
          <a:p>
            <a:pPr marL="270000" indent="-270000" eaLnBrk="1" hangingPunct="1">
              <a:spcBef>
                <a:spcPts val="450"/>
              </a:spcBef>
              <a:buFontTx/>
              <a:buChar char="•"/>
              <a:defRPr/>
            </a:pPr>
            <a:r>
              <a:rPr lang="en-AU" sz="2400" i="1" dirty="0"/>
              <a:t>Preparing for QCIA verification </a:t>
            </a:r>
            <a:r>
              <a:rPr lang="en-AU" sz="2400" dirty="0"/>
              <a:t>(this </a:t>
            </a:r>
            <a:r>
              <a:rPr lang="en-AU" sz="2400"/>
              <a:t>document).</a:t>
            </a:r>
            <a:endParaRPr lang="en-AU" sz="2400" dirty="0"/>
          </a:p>
          <a:p>
            <a:pPr eaLnBrk="1" hangingPunct="1">
              <a:spcBef>
                <a:spcPts val="450"/>
              </a:spcBef>
              <a:defRPr/>
            </a:pPr>
            <a:endParaRPr lang="en-AU" sz="1800" dirty="0"/>
          </a:p>
          <a:p>
            <a:pPr eaLnBrk="1" hangingPunct="1">
              <a:spcBef>
                <a:spcPts val="450"/>
              </a:spcBef>
              <a:defRPr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0553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QCAA social media</a:t>
            </a:r>
          </a:p>
        </p:txBody>
      </p:sp>
    </p:spTree>
    <p:extLst>
      <p:ext uri="{BB962C8B-B14F-4D97-AF65-F5344CB8AC3E}">
        <p14:creationId xmlns:p14="http://schemas.microsoft.com/office/powerpoint/2010/main" val="110309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40128-3647-4D70-ADC4-614FBD9B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771550"/>
            <a:ext cx="2743331" cy="3829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8947C-E9FE-4ED7-A3E3-BACE5EC7E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71550"/>
            <a:ext cx="2630947" cy="38294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82D348-48C1-4A06-9B74-92FC7E72881B}"/>
              </a:ext>
            </a:extLst>
          </p:cNvPr>
          <p:cNvSpPr txBox="1">
            <a:spLocks/>
          </p:cNvSpPr>
          <p:nvPr/>
        </p:nvSpPr>
        <p:spPr>
          <a:xfrm>
            <a:off x="323528" y="195262"/>
            <a:ext cx="7434585" cy="3298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885"/>
                </a:solidFill>
                <a:latin typeface="Arial" charset="0"/>
              </a:defRPr>
            </a:lvl9pPr>
          </a:lstStyle>
          <a:p>
            <a:r>
              <a:rPr lang="en-AU" kern="0" dirty="0"/>
              <a:t>Senior Education Profile (SEP)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4DE35-21DE-45BD-9EF7-15DDD4EC3344}"/>
              </a:ext>
            </a:extLst>
          </p:cNvPr>
          <p:cNvSpPr txBox="1"/>
          <p:nvPr/>
        </p:nvSpPr>
        <p:spPr>
          <a:xfrm>
            <a:off x="1691680" y="2211710"/>
            <a:ext cx="4428492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duplication between the QCIA and the Senior Statement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(QCE-contributing studies)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0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Management application and the QCIA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06" y="1563638"/>
            <a:ext cx="2091927" cy="3024336"/>
          </a:xfrm>
        </p:spPr>
        <p:txBody>
          <a:bodyPr/>
          <a:lstStyle/>
          <a:p>
            <a:pPr>
              <a:spcBef>
                <a:spcPts val="450"/>
              </a:spcBef>
              <a:defRPr/>
            </a:pPr>
            <a:r>
              <a:rPr lang="en-AU" sz="1800" dirty="0"/>
              <a:t>Schools now use the </a:t>
            </a:r>
            <a:r>
              <a:rPr lang="en-AU" sz="1800" b="1" dirty="0"/>
              <a:t>Student Management application </a:t>
            </a:r>
            <a:r>
              <a:rPr lang="en-AU" sz="1800" dirty="0"/>
              <a:t>to record the QCIA draft certificates</a:t>
            </a:r>
          </a:p>
          <a:p>
            <a:pPr marL="12825" lvl="1" indent="0" eaLnBrk="1" hangingPunct="1">
              <a:spcBef>
                <a:spcPts val="450"/>
              </a:spcBef>
              <a:buNone/>
              <a:defRPr/>
            </a:pPr>
            <a:endParaRPr lang="en-AU" sz="900" i="1" dirty="0"/>
          </a:p>
          <a:p>
            <a:pPr marL="12825" lvl="1" indent="0" eaLnBrk="1" hangingPunct="1">
              <a:spcBef>
                <a:spcPts val="450"/>
              </a:spcBef>
              <a:buNone/>
              <a:defRPr/>
            </a:pPr>
            <a:endParaRPr lang="en-AU" sz="9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FF3AD-FE3A-49FB-91BE-741C8F9476A4}"/>
              </a:ext>
            </a:extLst>
          </p:cNvPr>
          <p:cNvSpPr txBox="1"/>
          <p:nvPr/>
        </p:nvSpPr>
        <p:spPr>
          <a:xfrm>
            <a:off x="539552" y="406321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(</a:t>
            </a:r>
            <a:r>
              <a:rPr lang="en-AU" b="1" i="1" dirty="0"/>
              <a:t>QCE and QCIA policy and procedure handbook</a:t>
            </a:r>
            <a:r>
              <a:rPr lang="en-AU" b="1" dirty="0"/>
              <a:t>, Section 3.3.2)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5F8E3-B96C-4E20-ABE8-012C2841E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8"/>
          <a:stretch/>
        </p:blipFill>
        <p:spPr>
          <a:xfrm>
            <a:off x="6761379" y="1404415"/>
            <a:ext cx="1843069" cy="215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E5D99-8D5E-410F-9D0E-215E10A01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0"/>
          <a:stretch/>
        </p:blipFill>
        <p:spPr>
          <a:xfrm>
            <a:off x="2687787" y="1404415"/>
            <a:ext cx="2808191" cy="2247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A3216D5-F08E-44C8-828D-D74461F82D60}"/>
              </a:ext>
            </a:extLst>
          </p:cNvPr>
          <p:cNvSpPr/>
          <p:nvPr/>
        </p:nvSpPr>
        <p:spPr bwMode="auto">
          <a:xfrm>
            <a:off x="5873183" y="2205891"/>
            <a:ext cx="653542" cy="550247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128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C37-1054-49DD-889A-8AAF0003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Accessing Student Management </a:t>
            </a:r>
            <a:r>
              <a:rPr lang="en-AU" dirty="0">
                <a:latin typeface="+mn-lt"/>
                <a:ea typeface="DengXian" panose="02010600030101010101" pitchFamily="2" charset="-122"/>
              </a:rPr>
              <a:t>— </a:t>
            </a:r>
            <a:br>
              <a:rPr lang="en-AU" dirty="0">
                <a:latin typeface="+mn-lt"/>
                <a:ea typeface="DengXian" panose="02010600030101010101" pitchFamily="2" charset="-122"/>
              </a:rPr>
            </a:br>
            <a:r>
              <a:rPr lang="en-AU" dirty="0">
                <a:latin typeface="+mn-lt"/>
              </a:rPr>
              <a:t>QCIA roles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8D2EE-8CCC-449B-862B-ED8A83CB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710855"/>
            <a:ext cx="8634468" cy="1589087"/>
          </a:xfrm>
        </p:spPr>
        <p:txBody>
          <a:bodyPr/>
          <a:lstStyle/>
          <a:p>
            <a:r>
              <a:rPr lang="en-AU" dirty="0"/>
              <a:t>See your </a:t>
            </a:r>
            <a:r>
              <a:rPr lang="en-AU" b="1" dirty="0"/>
              <a:t>Access Management Organisation Administrator </a:t>
            </a:r>
            <a:r>
              <a:rPr lang="en-AU" dirty="0"/>
              <a:t>(the person who allocates roles in the QCAA portal) </a:t>
            </a:r>
          </a:p>
          <a:p>
            <a:endParaRPr lang="en-AU" b="1" dirty="0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A486246A-802F-4DFC-9AB2-CFC331DC91D1}"/>
              </a:ext>
            </a:extLst>
          </p:cNvPr>
          <p:cNvSpPr/>
          <p:nvPr/>
        </p:nvSpPr>
        <p:spPr bwMode="auto">
          <a:xfrm>
            <a:off x="1475656" y="1128224"/>
            <a:ext cx="2264727" cy="1623163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07637-8F80-4CE3-80CD-90C8F4D4B979}"/>
              </a:ext>
            </a:extLst>
          </p:cNvPr>
          <p:cNvSpPr txBox="1"/>
          <p:nvPr/>
        </p:nvSpPr>
        <p:spPr>
          <a:xfrm>
            <a:off x="1979712" y="1627021"/>
            <a:ext cx="728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New role</a:t>
            </a:r>
            <a:r>
              <a:rPr lang="en-AU" sz="2400" dirty="0"/>
              <a:t>	 </a:t>
            </a:r>
            <a:r>
              <a:rPr lang="en-AU" sz="2800" b="1" dirty="0"/>
              <a:t>QCIA coordinator</a:t>
            </a:r>
          </a:p>
        </p:txBody>
      </p:sp>
    </p:spTree>
    <p:extLst>
      <p:ext uri="{BB962C8B-B14F-4D97-AF65-F5344CB8AC3E}">
        <p14:creationId xmlns:p14="http://schemas.microsoft.com/office/powerpoint/2010/main" val="422712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Statements in the Student Management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B7AAB-C9AB-4E02-9E4F-9B3009D28289}"/>
              </a:ext>
            </a:extLst>
          </p:cNvPr>
          <p:cNvSpPr/>
          <p:nvPr/>
        </p:nvSpPr>
        <p:spPr bwMode="auto">
          <a:xfrm>
            <a:off x="323850" y="1289386"/>
            <a:ext cx="8423970" cy="1490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buClr>
                <a:srgbClr val="006666"/>
              </a:buClr>
              <a:defRPr/>
            </a:pPr>
            <a:r>
              <a:rPr lang="en-AU" sz="2100" dirty="0">
                <a:solidFill>
                  <a:schemeClr val="bg1"/>
                </a:solidFill>
              </a:rPr>
              <a:t>To record </a:t>
            </a:r>
            <a:r>
              <a:rPr lang="en-AU" sz="2100" b="1" dirty="0">
                <a:solidFill>
                  <a:schemeClr val="bg1"/>
                </a:solidFill>
              </a:rPr>
              <a:t>Statements of Achievement</a:t>
            </a:r>
            <a:r>
              <a:rPr lang="en-AU" sz="2100" dirty="0">
                <a:solidFill>
                  <a:schemeClr val="bg1"/>
                </a:solidFill>
              </a:rPr>
              <a:t>:</a:t>
            </a:r>
          </a:p>
          <a:p>
            <a:pPr marL="271463" indent="-271463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AU" sz="2100" dirty="0">
                <a:solidFill>
                  <a:schemeClr val="bg1"/>
                </a:solidFill>
              </a:rPr>
              <a:t>select a pre-populated statement matched to student achievement</a:t>
            </a:r>
            <a:br>
              <a:rPr lang="en-AU" sz="2100" dirty="0">
                <a:solidFill>
                  <a:schemeClr val="bg1"/>
                </a:solidFill>
              </a:rPr>
            </a:br>
            <a:r>
              <a:rPr lang="en-AU" sz="2100" dirty="0">
                <a:solidFill>
                  <a:schemeClr val="bg1"/>
                </a:solidFill>
              </a:rPr>
              <a:t>or </a:t>
            </a:r>
          </a:p>
          <a:p>
            <a:pPr marL="271463" indent="-271463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AU" sz="2100" dirty="0">
                <a:solidFill>
                  <a:schemeClr val="bg1"/>
                </a:solidFill>
              </a:rPr>
              <a:t>add free-form statements matched to student achievement.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697B3-55E0-40B2-B723-351CFEF80530}"/>
              </a:ext>
            </a:extLst>
          </p:cNvPr>
          <p:cNvSpPr/>
          <p:nvPr/>
        </p:nvSpPr>
        <p:spPr bwMode="auto">
          <a:xfrm>
            <a:off x="323850" y="3147814"/>
            <a:ext cx="8423970" cy="11028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en-AU" sz="2100" dirty="0">
                <a:solidFill>
                  <a:schemeClr val="bg1"/>
                </a:solidFill>
              </a:rPr>
              <a:t>To enter </a:t>
            </a:r>
            <a:r>
              <a:rPr lang="en-AU" sz="2100" b="1" dirty="0">
                <a:solidFill>
                  <a:schemeClr val="bg1"/>
                </a:solidFill>
              </a:rPr>
              <a:t>Statements of Participation</a:t>
            </a:r>
            <a:r>
              <a:rPr lang="en-AU" sz="2100" dirty="0">
                <a:solidFill>
                  <a:schemeClr val="bg1"/>
                </a:solidFill>
              </a:rPr>
              <a:t>:</a:t>
            </a:r>
          </a:p>
          <a:p>
            <a:pPr marL="271463" indent="-271463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AU" sz="2100" dirty="0">
                <a:solidFill>
                  <a:schemeClr val="bg1"/>
                </a:solidFill>
              </a:rPr>
              <a:t>choose activities from the provided list only </a:t>
            </a:r>
            <a:br>
              <a:rPr lang="en-AU" sz="2100" dirty="0">
                <a:solidFill>
                  <a:schemeClr val="bg1"/>
                </a:solidFill>
              </a:rPr>
            </a:br>
            <a:r>
              <a:rPr lang="en-AU" sz="2100" dirty="0">
                <a:solidFill>
                  <a:schemeClr val="bg1"/>
                </a:solidFill>
              </a:rPr>
              <a:t>(free-form statements cannot be entered).</a:t>
            </a:r>
          </a:p>
        </p:txBody>
      </p:sp>
    </p:spTree>
    <p:extLst>
      <p:ext uri="{BB962C8B-B14F-4D97-AF65-F5344CB8AC3E}">
        <p14:creationId xmlns:p14="http://schemas.microsoft.com/office/powerpoint/2010/main" val="243142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Statements of Achievement and </a:t>
            </a:r>
            <a:br>
              <a:rPr lang="en-AU" dirty="0"/>
            </a:br>
            <a:r>
              <a:rPr lang="en-AU" dirty="0"/>
              <a:t>Statements of 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63638"/>
            <a:ext cx="8280598" cy="2520280"/>
          </a:xfrm>
        </p:spPr>
        <p:txBody>
          <a:bodyPr/>
          <a:lstStyle/>
          <a:p>
            <a:pPr lvl="1" indent="-257175" eaLnBrk="1" hangingPunct="1">
              <a:defRPr/>
            </a:pPr>
            <a:r>
              <a:rPr lang="en-AU" sz="2000" dirty="0"/>
              <a:t>QCAA-generated Statements of Achievement and Statements of Participation are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incorporated in the Student Management application and are available on the QCAA website.</a:t>
            </a:r>
          </a:p>
          <a:p>
            <a:pPr lvl="1" indent="-257175" eaLnBrk="1" hangingPunct="1"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They are directly aligned to the </a:t>
            </a:r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GIL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learning goals. </a:t>
            </a:r>
          </a:p>
          <a:p>
            <a:pPr lvl="1" indent="-257175" eaLnBrk="1" hangingPunct="1"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An autocomplete feature has been included in the Student Management application; this means that available statements will begin to appear in the statements field when you begin to record.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5785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Free-form Statements of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3384376"/>
          </a:xfrm>
        </p:spPr>
        <p:txBody>
          <a:bodyPr/>
          <a:lstStyle/>
          <a:p>
            <a:pPr>
              <a:spcBef>
                <a:spcPts val="450"/>
              </a:spcBef>
              <a:defRPr/>
            </a:pPr>
            <a:r>
              <a:rPr lang="en-AU" sz="2000" dirty="0"/>
              <a:t>In the Student Management application, ‘Add written statement’ is the </a:t>
            </a:r>
            <a:br>
              <a:rPr lang="en-AU" sz="2000" dirty="0"/>
            </a:br>
            <a:r>
              <a:rPr lang="en-AU" sz="2000" dirty="0"/>
              <a:t>free-form text field that can be used for specific statements that report the learning achievements of students on individualised learning programs. </a:t>
            </a:r>
          </a:p>
          <a:p>
            <a:pPr>
              <a:spcBef>
                <a:spcPts val="450"/>
              </a:spcBef>
              <a:defRPr/>
            </a:pPr>
            <a:endParaRPr lang="en-AU" sz="750" dirty="0"/>
          </a:p>
          <a:p>
            <a:pPr>
              <a:spcBef>
                <a:spcPts val="450"/>
              </a:spcBef>
              <a:defRPr/>
            </a:pPr>
            <a:endParaRPr lang="en-AU" sz="750" dirty="0"/>
          </a:p>
          <a:p>
            <a:pPr>
              <a:spcBef>
                <a:spcPts val="450"/>
              </a:spcBef>
              <a:defRPr/>
            </a:pPr>
            <a:endParaRPr lang="en-AU" sz="1800" dirty="0"/>
          </a:p>
          <a:p>
            <a:pPr>
              <a:spcBef>
                <a:spcPts val="450"/>
              </a:spcBef>
              <a:defRPr/>
            </a:pPr>
            <a:r>
              <a:rPr lang="en-AU" sz="1425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 </a:t>
            </a:r>
            <a:endParaRPr lang="en-AU" sz="142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194FD-84CA-4E24-A619-AAF757279C41}"/>
              </a:ext>
            </a:extLst>
          </p:cNvPr>
          <p:cNvSpPr txBox="1"/>
          <p:nvPr/>
        </p:nvSpPr>
        <p:spPr>
          <a:xfrm>
            <a:off x="251520" y="333627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(</a:t>
            </a:r>
            <a:r>
              <a:rPr lang="en-AU" b="1" i="1" dirty="0"/>
              <a:t>QCE and QCIA policy and procedure handbook</a:t>
            </a:r>
            <a:r>
              <a:rPr lang="en-AU" b="1" dirty="0"/>
              <a:t>, Section 3.3.4)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0DADD-F177-4AC6-907D-E6C8C91DEEF7}"/>
              </a:ext>
            </a:extLst>
          </p:cNvPr>
          <p:cNvSpPr/>
          <p:nvPr/>
        </p:nvSpPr>
        <p:spPr bwMode="auto">
          <a:xfrm>
            <a:off x="431540" y="2427734"/>
            <a:ext cx="7992888" cy="7155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Free-form statements </a:t>
            </a:r>
            <a:r>
              <a:rPr lang="en-AU" b="1" dirty="0">
                <a:solidFill>
                  <a:schemeClr val="bg1"/>
                </a:solidFill>
              </a:rPr>
              <a:t>must</a:t>
            </a:r>
            <a:r>
              <a:rPr lang="en-AU" dirty="0">
                <a:solidFill>
                  <a:schemeClr val="bg1"/>
                </a:solidFill>
              </a:rPr>
              <a:t> follow the guidelines and writing conventions for statements in the </a:t>
            </a:r>
            <a:r>
              <a:rPr lang="en-AU" i="1" dirty="0">
                <a:solidFill>
                  <a:schemeClr val="bg1"/>
                </a:solidFill>
              </a:rPr>
              <a:t>QCE and QCIA policy and procedures handbook</a:t>
            </a:r>
            <a:r>
              <a:rPr lang="en-AU" dirty="0">
                <a:solidFill>
                  <a:schemeClr val="bg1"/>
                </a:solidFill>
              </a:rPr>
              <a:t>. </a:t>
            </a:r>
            <a:br>
              <a:rPr lang="en-AU" dirty="0"/>
            </a:br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14558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Young cooks">
  <a:themeElements>
    <a:clrScheme name="QCAA_powerpoint">
      <a:dk1>
        <a:srgbClr val="000000"/>
      </a:dk1>
      <a:lt1>
        <a:srgbClr val="FFFFFF"/>
      </a:lt1>
      <a:dk2>
        <a:srgbClr val="000000"/>
      </a:dk2>
      <a:lt2>
        <a:srgbClr val="D52B1E"/>
      </a:lt2>
      <a:accent1>
        <a:srgbClr val="808080"/>
      </a:accent1>
      <a:accent2>
        <a:srgbClr val="21578A"/>
      </a:accent2>
      <a:accent3>
        <a:srgbClr val="ED7A23"/>
      </a:accent3>
      <a:accent4>
        <a:srgbClr val="99CC33"/>
      </a:accent4>
      <a:accent5>
        <a:srgbClr val="663399"/>
      </a:accent5>
      <a:accent6>
        <a:srgbClr val="FF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widescreen_16x9_CC_BY_v5_nv_WIP.potx" id="{A63CCB2D-37FF-44E0-B735-9268BCAEFE9D}" vid="{06DDACA3-4926-46DE-AF60-43A55C97DF52}"/>
    </a:ext>
  </a:extLst>
</a:theme>
</file>

<file path=ppt/theme/theme2.xml><?xml version="1.0" encoding="utf-8"?>
<a:theme xmlns:a="http://schemas.openxmlformats.org/drawingml/2006/main" name="Basic page_individual">
  <a:themeElements>
    <a:clrScheme name="QCAA_powerpoint">
      <a:dk1>
        <a:srgbClr val="000000"/>
      </a:dk1>
      <a:lt1>
        <a:srgbClr val="FFFFFF"/>
      </a:lt1>
      <a:dk2>
        <a:srgbClr val="000000"/>
      </a:dk2>
      <a:lt2>
        <a:srgbClr val="D52B1E"/>
      </a:lt2>
      <a:accent1>
        <a:srgbClr val="808080"/>
      </a:accent1>
      <a:accent2>
        <a:srgbClr val="21578A"/>
      </a:accent2>
      <a:accent3>
        <a:srgbClr val="ED7A23"/>
      </a:accent3>
      <a:accent4>
        <a:srgbClr val="99CC33"/>
      </a:accent4>
      <a:accent5>
        <a:srgbClr val="663399"/>
      </a:accent5>
      <a:accent6>
        <a:srgbClr val="FFCC00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_widescreen_16x9_CC_BY_v5_nv_WIP.potx" id="{A63CCB2D-37FF-44E0-B735-9268BCAEFE9D}" vid="{0FF67230-25BF-4401-AD20-430D3DB8E42B}"/>
    </a:ext>
  </a:extLst>
</a:theme>
</file>

<file path=ppt/theme/theme3.xml><?xml version="1.0" encoding="utf-8"?>
<a:theme xmlns:a="http://schemas.openxmlformats.org/drawingml/2006/main" name="Office Theme">
  <a:themeElements>
    <a:clrScheme name="QCAA_powerpoint">
      <a:dk1>
        <a:srgbClr val="000000"/>
      </a:dk1>
      <a:lt1>
        <a:srgbClr val="FFFFFF"/>
      </a:lt1>
      <a:dk2>
        <a:srgbClr val="000000"/>
      </a:dk2>
      <a:lt2>
        <a:srgbClr val="D52B1E"/>
      </a:lt2>
      <a:accent1>
        <a:srgbClr val="808080"/>
      </a:accent1>
      <a:accent2>
        <a:srgbClr val="21578A"/>
      </a:accent2>
      <a:accent3>
        <a:srgbClr val="ED7A23"/>
      </a:accent3>
      <a:accent4>
        <a:srgbClr val="99CC33"/>
      </a:accent4>
      <a:accent5>
        <a:srgbClr val="663399"/>
      </a:accent5>
      <a:accent6>
        <a:srgbClr val="FF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QCAA_powerpoint">
      <a:dk1>
        <a:srgbClr val="000000"/>
      </a:dk1>
      <a:lt1>
        <a:srgbClr val="FFFFFF"/>
      </a:lt1>
      <a:dk2>
        <a:srgbClr val="000000"/>
      </a:dk2>
      <a:lt2>
        <a:srgbClr val="D52B1E"/>
      </a:lt2>
      <a:accent1>
        <a:srgbClr val="808080"/>
      </a:accent1>
      <a:accent2>
        <a:srgbClr val="21578A"/>
      </a:accent2>
      <a:accent3>
        <a:srgbClr val="ED7A23"/>
      </a:accent3>
      <a:accent4>
        <a:srgbClr val="99CC33"/>
      </a:accent4>
      <a:accent5>
        <a:srgbClr val="663399"/>
      </a:accent5>
      <a:accent6>
        <a:srgbClr val="FF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C7B3732AB8546B387ABC1F8F0FB2A" ma:contentTypeVersion="0" ma:contentTypeDescription="Create a new document." ma:contentTypeScope="" ma:versionID="c667244f083121441678b0f427f61f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A8AC4-414B-4AD5-A315-29792D52C4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EB03FA-64B5-490B-A173-1B58C836D18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97DF505-7C84-458E-B015-7DA4E11B0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5DEBD03-5E9C-40A0-804B-944DDB9E62A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powerpoint_widescreen_16x9_CC_BY (1)</Template>
  <TotalTime>180</TotalTime>
  <Words>1256</Words>
  <Application>Microsoft Office PowerPoint</Application>
  <PresentationFormat>On-screen Show (16:9)</PresentationFormat>
  <Paragraphs>147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Young cooks</vt:lpstr>
      <vt:lpstr>Basic page_individual</vt:lpstr>
      <vt:lpstr>Preparing for QCIA verification</vt:lpstr>
      <vt:lpstr>PowerPoint Presentation</vt:lpstr>
      <vt:lpstr>PowerPoint Presentation</vt:lpstr>
      <vt:lpstr>PowerPoint Presentation</vt:lpstr>
      <vt:lpstr>Student Management application and the QCIA processes</vt:lpstr>
      <vt:lpstr>Accessing Student Management —  QCIA roles </vt:lpstr>
      <vt:lpstr>Statements in the Student Management application</vt:lpstr>
      <vt:lpstr>Statements of Achievement and  Statements of Participation </vt:lpstr>
      <vt:lpstr>Free-form Statements of Achievement</vt:lpstr>
      <vt:lpstr>Accessing the Student Management application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Achievement</vt:lpstr>
      <vt:lpstr>Demonstration — recording Statements of Participation</vt:lpstr>
      <vt:lpstr>Demonstration — recording Statements of Participation</vt:lpstr>
      <vt:lpstr>Demonstration — recording Statements of Participation</vt:lpstr>
      <vt:lpstr>Saving the QCIA Summary screen ( the draft certificate)</vt:lpstr>
      <vt:lpstr>PDF of the QCIA summary screen </vt:lpstr>
      <vt:lpstr>How should the folio be organised?</vt:lpstr>
      <vt:lpstr>Summary — Schools </vt:lpstr>
      <vt:lpstr>Summary — QCIA Coordinator </vt:lpstr>
      <vt:lpstr>Supporting QCIA verification resources</vt:lpstr>
      <vt:lpstr>QCAA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QCIA verification</dc:title>
  <dc:creator>Queensland Curriculum &amp; Assessmemt Authority</dc:creator>
  <dcterms:created xsi:type="dcterms:W3CDTF">2021-11-18T23:34:20Z</dcterms:created>
  <dcterms:modified xsi:type="dcterms:W3CDTF">2022-11-02T03:56:46Z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27700.0000000000</vt:lpwstr>
  </property>
  <property fmtid="{D5CDD505-2E9C-101B-9397-08002B2CF9AE}" pid="3" name="Category">
    <vt:lpwstr>Presentations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ContentTypeId">
    <vt:lpwstr>0x010100EE3C7B3732AB8546B387ABC1F8F0FB2A</vt:lpwstr>
  </property>
</Properties>
</file>