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8" r:id="rId4"/>
    <p:sldId id="269" r:id="rId5"/>
    <p:sldId id="270" r:id="rId6"/>
    <p:sldId id="271" r:id="rId7"/>
    <p:sldId id="272"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DDEE"/>
    <a:srgbClr val="F9D3D3"/>
    <a:srgbClr val="FADBC6"/>
    <a:srgbClr val="E5D7E1"/>
    <a:srgbClr val="E7EBD1"/>
    <a:srgbClr val="336298"/>
    <a:srgbClr val="E32525"/>
    <a:srgbClr val="7F5572"/>
    <a:srgbClr val="7A843B"/>
    <a:srgbClr val="EB7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75" d="100"/>
          <a:sy n="75" d="100"/>
        </p:scale>
        <p:origin x="1044" y="8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30913-A8B3-C8A6-8ABA-10B6454298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CC61B74-DBBB-0BFF-D583-DC53C0ABB9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7DF8836-688E-C9CF-C2F1-8D3AD877B556}"/>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5" name="Footer Placeholder 4">
            <a:extLst>
              <a:ext uri="{FF2B5EF4-FFF2-40B4-BE49-F238E27FC236}">
                <a16:creationId xmlns:a16="http://schemas.microsoft.com/office/drawing/2014/main" id="{19CEECAF-E604-2D5E-F2A7-66071001A4D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63660DB-D1AD-78AB-6E09-DB6A3DAC1F20}"/>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197718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8A53F-BA46-E7F3-C954-E695467D5C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E18CA912-ACF6-8CD2-A9C3-0604D5C70B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CD9AEEB-0AAE-5A5E-C3F8-419087D6CB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CFB0AB-C524-A628-CE1F-7B25D27BE6C9}"/>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6" name="Footer Placeholder 5">
            <a:extLst>
              <a:ext uri="{FF2B5EF4-FFF2-40B4-BE49-F238E27FC236}">
                <a16:creationId xmlns:a16="http://schemas.microsoft.com/office/drawing/2014/main" id="{78642FD3-8FD2-25A7-E125-ACA1A03E725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BD92A17-46AC-6F91-F573-064B133314C5}"/>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378408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7E77E-AE96-49EF-12D7-A3A112D6496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8BF04A7-05E8-59BA-6EB6-A7C6ACF908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4F21484-3D22-E9D7-83B6-82CBF996ED6A}"/>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5" name="Footer Placeholder 4">
            <a:extLst>
              <a:ext uri="{FF2B5EF4-FFF2-40B4-BE49-F238E27FC236}">
                <a16:creationId xmlns:a16="http://schemas.microsoft.com/office/drawing/2014/main" id="{F8A8062C-B6F3-D02D-17D8-9F35A1DD4F6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8260FB4-D1C8-06BC-CF92-FF78EB93C50C}"/>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59996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6318CE-DD41-B471-78D0-88887D1185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0565B18-206A-2AC2-DF65-9479C63ED9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7C7BACF-E5C5-82B1-2019-90F86E77624A}"/>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5" name="Footer Placeholder 4">
            <a:extLst>
              <a:ext uri="{FF2B5EF4-FFF2-40B4-BE49-F238E27FC236}">
                <a16:creationId xmlns:a16="http://schemas.microsoft.com/office/drawing/2014/main" id="{CA0BE2D8-CD36-9101-E45D-D0C2D6172B1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EFBB2C4-09D6-01CE-520C-5E20FA3E8BBE}"/>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405439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201EA-97EF-34E8-5BE7-8E00F3BBD0E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3A7B0E9-8D62-E088-8341-0B2B66C4B5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96D078A-7671-B767-9BBD-2ACD2B5A01A5}"/>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5" name="Footer Placeholder 4">
            <a:extLst>
              <a:ext uri="{FF2B5EF4-FFF2-40B4-BE49-F238E27FC236}">
                <a16:creationId xmlns:a16="http://schemas.microsoft.com/office/drawing/2014/main" id="{F4095379-EEF4-43A6-2DFD-E6D201D786C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C1B9CE6-6FF2-1992-8B79-17E95F2E6FA6}"/>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372524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8DFCD-5406-5B9B-F8CB-E1D6C5703A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762116C-19B3-E685-FB00-6EFD5130A8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DEBA8E-E0A0-6D9B-4479-A215D08C6A72}"/>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5" name="Footer Placeholder 4">
            <a:extLst>
              <a:ext uri="{FF2B5EF4-FFF2-40B4-BE49-F238E27FC236}">
                <a16:creationId xmlns:a16="http://schemas.microsoft.com/office/drawing/2014/main" id="{2C539D25-5BDB-D3B9-5ADA-3F3756EB94D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A935604-E8B2-EB44-1BB3-1346D63231C3}"/>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709711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C6D3E-04B2-E5D5-EB41-69E82F2A836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3184491-3D0B-7D17-6CB4-8DDADAE0C4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F82316E-CBFB-D1FA-B2DD-8810D3BE2D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DB39058-F2C8-21A0-4ACA-41AC05FBC63E}"/>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6" name="Footer Placeholder 5">
            <a:extLst>
              <a:ext uri="{FF2B5EF4-FFF2-40B4-BE49-F238E27FC236}">
                <a16:creationId xmlns:a16="http://schemas.microsoft.com/office/drawing/2014/main" id="{16B5364E-E825-2201-057E-3C67D02CC82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3BB52E8-F73E-FE3F-EC7E-A516F446131E}"/>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1503709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7E147-2C54-7E5D-27D8-EC0A587DAD1B}"/>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90AD716-DA11-5824-A09E-85B8E94670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7CAE28-8202-4ED6-677B-0CAD5CB2F6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F4CA027E-8C62-59E3-2AE9-205DD70CE8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65B772-E9C6-1382-5758-23137E075F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9A5526C-1048-14A0-959F-4CEEC2EB5EE9}"/>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8" name="Footer Placeholder 7">
            <a:extLst>
              <a:ext uri="{FF2B5EF4-FFF2-40B4-BE49-F238E27FC236}">
                <a16:creationId xmlns:a16="http://schemas.microsoft.com/office/drawing/2014/main" id="{6C788D1B-41D6-9CE1-D1CA-5B7250F4925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F0C8895-9344-023A-3100-E1470FB54FC8}"/>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396289014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7E147-2C54-7E5D-27D8-EC0A587DAD1B}"/>
              </a:ext>
            </a:extLst>
          </p:cNvPr>
          <p:cNvSpPr>
            <a:spLocks noGrp="1"/>
          </p:cNvSpPr>
          <p:nvPr>
            <p:ph type="title" hasCustomPrompt="1"/>
          </p:nvPr>
        </p:nvSpPr>
        <p:spPr>
          <a:xfrm>
            <a:off x="839788" y="365125"/>
            <a:ext cx="10515600" cy="1325563"/>
          </a:xfrm>
        </p:spPr>
        <p:txBody>
          <a:bodyPr anchor="t" anchorCtr="0">
            <a:noAutofit/>
          </a:bodyPr>
          <a:lstStyle>
            <a:lvl1pPr>
              <a:defRPr sz="3200" b="1">
                <a:latin typeface="+mn-l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dirty="0"/>
              <a:t>Click to edit Master title style</a:t>
            </a:r>
            <a:br>
              <a:rPr lang="en-US" dirty="0"/>
            </a:br>
            <a:endParaRPr lang="en-AU" dirty="0"/>
          </a:p>
        </p:txBody>
      </p:sp>
      <p:sp>
        <p:nvSpPr>
          <p:cNvPr id="4" name="Content Placeholder 3">
            <a:extLst>
              <a:ext uri="{FF2B5EF4-FFF2-40B4-BE49-F238E27FC236}">
                <a16:creationId xmlns:a16="http://schemas.microsoft.com/office/drawing/2014/main" id="{827CAE28-8202-4ED6-677B-0CAD5CB2F665}"/>
              </a:ext>
            </a:extLst>
          </p:cNvPr>
          <p:cNvSpPr>
            <a:spLocks noGrp="1"/>
          </p:cNvSpPr>
          <p:nvPr>
            <p:ph sz="half" idx="2"/>
          </p:nvPr>
        </p:nvSpPr>
        <p:spPr>
          <a:xfrm>
            <a:off x="839789" y="1819275"/>
            <a:ext cx="3960812" cy="4370388"/>
          </a:xfrm>
        </p:spPr>
        <p:txBody>
          <a:bodyPr/>
          <a:lstStyle>
            <a:lvl1pPr marL="0" indent="0">
              <a:buNone/>
              <a:defRPr b="1"/>
            </a:lvl1pPr>
            <a:lvl2pPr marL="228600" indent="-228600">
              <a:defRPr sz="2000"/>
            </a:lvl2pPr>
            <a:lvl3pPr marL="447675" indent="-228600">
              <a:defRPr/>
            </a:lvl3pPr>
            <a:lvl4pPr marL="714375" indent="-228600">
              <a:defRPr/>
            </a:lvl4pPr>
            <a:lvl5pPr marL="895350" indent="-180975" defTabSz="99060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7" name="Date Placeholder 6">
            <a:extLst>
              <a:ext uri="{FF2B5EF4-FFF2-40B4-BE49-F238E27FC236}">
                <a16:creationId xmlns:a16="http://schemas.microsoft.com/office/drawing/2014/main" id="{C9A5526C-1048-14A0-959F-4CEEC2EB5EE9}"/>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8" name="Footer Placeholder 7">
            <a:extLst>
              <a:ext uri="{FF2B5EF4-FFF2-40B4-BE49-F238E27FC236}">
                <a16:creationId xmlns:a16="http://schemas.microsoft.com/office/drawing/2014/main" id="{6C788D1B-41D6-9CE1-D1CA-5B7250F4925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F0C8895-9344-023A-3100-E1470FB54FC8}"/>
              </a:ext>
            </a:extLst>
          </p:cNvPr>
          <p:cNvSpPr>
            <a:spLocks noGrp="1"/>
          </p:cNvSpPr>
          <p:nvPr>
            <p:ph type="sldNum" sz="quarter" idx="12"/>
          </p:nvPr>
        </p:nvSpPr>
        <p:spPr/>
        <p:txBody>
          <a:bodyPr/>
          <a:lstStyle/>
          <a:p>
            <a:fld id="{AA902ED9-ED12-401A-BDB8-F1C34AB653B2}" type="slidenum">
              <a:rPr lang="en-AU" smtClean="0"/>
              <a:t>‹#›</a:t>
            </a:fld>
            <a:endParaRPr lang="en-AU"/>
          </a:p>
        </p:txBody>
      </p:sp>
      <p:sp>
        <p:nvSpPr>
          <p:cNvPr id="10" name="Content Placeholder 3">
            <a:extLst>
              <a:ext uri="{FF2B5EF4-FFF2-40B4-BE49-F238E27FC236}">
                <a16:creationId xmlns:a16="http://schemas.microsoft.com/office/drawing/2014/main" id="{5E82425A-ADE4-2CF6-F492-DE7C93DB31EA}"/>
              </a:ext>
            </a:extLst>
          </p:cNvPr>
          <p:cNvSpPr>
            <a:spLocks noGrp="1"/>
          </p:cNvSpPr>
          <p:nvPr>
            <p:ph sz="half" idx="13"/>
          </p:nvPr>
        </p:nvSpPr>
        <p:spPr>
          <a:xfrm>
            <a:off x="5229225" y="1819275"/>
            <a:ext cx="6122990" cy="4370388"/>
          </a:xfrm>
        </p:spPr>
        <p:txBody>
          <a:bodyPr/>
          <a:lstStyle>
            <a:lvl1pPr marL="0" indent="0">
              <a:buNone/>
              <a:defRPr b="1"/>
            </a:lvl1pPr>
            <a:lvl2pPr marL="228600" indent="-228600">
              <a:defRPr sz="2000" i="1"/>
            </a:lvl2pPr>
            <a:lvl3pPr marL="447675" indent="-228600">
              <a:defRPr/>
            </a:lvl3pPr>
            <a:lvl4pPr marL="714375" indent="-228600">
              <a:defRPr/>
            </a:lvl4pPr>
            <a:lvl5pPr marL="895350" indent="-180975" defTabSz="99060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4024990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BE7B7-0AC1-ED7A-DF5C-6A181126146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1E3053D-CDA9-9C3C-4D1C-19CAEFC70777}"/>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4" name="Footer Placeholder 3">
            <a:extLst>
              <a:ext uri="{FF2B5EF4-FFF2-40B4-BE49-F238E27FC236}">
                <a16:creationId xmlns:a16="http://schemas.microsoft.com/office/drawing/2014/main" id="{608D5B2E-610C-51A4-1954-C3C53B4D6DD3}"/>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A99BFAF-D670-F423-72C5-7F19EAF0DEA3}"/>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84634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763111-D155-C742-CB38-F3A646B96019}"/>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3" name="Footer Placeholder 2">
            <a:extLst>
              <a:ext uri="{FF2B5EF4-FFF2-40B4-BE49-F238E27FC236}">
                <a16:creationId xmlns:a16="http://schemas.microsoft.com/office/drawing/2014/main" id="{5DA17E0D-012E-6057-A2C8-4E1AB3DA98DF}"/>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183D1D3-FDBB-A706-404C-F21E653DA42C}"/>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1000309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1E3C5-F925-020C-A8F1-F34CB1536F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C864E47-885F-A840-674A-1DFCED425A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246A2CC-F8A8-37A9-038D-E24B6C0681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75F45F-0E98-B816-3CEF-EE260CC99713}"/>
              </a:ext>
            </a:extLst>
          </p:cNvPr>
          <p:cNvSpPr>
            <a:spLocks noGrp="1"/>
          </p:cNvSpPr>
          <p:nvPr>
            <p:ph type="dt" sz="half" idx="10"/>
          </p:nvPr>
        </p:nvSpPr>
        <p:spPr/>
        <p:txBody>
          <a:bodyPr/>
          <a:lstStyle/>
          <a:p>
            <a:fld id="{6F26DC41-6CD6-411A-BD9C-2C15A1E30EFD}" type="datetimeFigureOut">
              <a:rPr lang="en-AU" smtClean="0"/>
              <a:t>8/11/2023</a:t>
            </a:fld>
            <a:endParaRPr lang="en-AU"/>
          </a:p>
        </p:txBody>
      </p:sp>
      <p:sp>
        <p:nvSpPr>
          <p:cNvPr id="6" name="Footer Placeholder 5">
            <a:extLst>
              <a:ext uri="{FF2B5EF4-FFF2-40B4-BE49-F238E27FC236}">
                <a16:creationId xmlns:a16="http://schemas.microsoft.com/office/drawing/2014/main" id="{97955A5B-68B6-995E-D3F8-C71ECE56963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CA6BB2E-9730-C10F-DDC4-004836108FBC}"/>
              </a:ext>
            </a:extLst>
          </p:cNvPr>
          <p:cNvSpPr>
            <a:spLocks noGrp="1"/>
          </p:cNvSpPr>
          <p:nvPr>
            <p:ph type="sldNum" sz="quarter" idx="12"/>
          </p:nvPr>
        </p:nvSpPr>
        <p:spPr/>
        <p:txBody>
          <a:bodyPr/>
          <a:lstStyle/>
          <a:p>
            <a:fld id="{AA902ED9-ED12-401A-BDB8-F1C34AB653B2}" type="slidenum">
              <a:rPr lang="en-AU" smtClean="0"/>
              <a:t>‹#›</a:t>
            </a:fld>
            <a:endParaRPr lang="en-AU"/>
          </a:p>
        </p:txBody>
      </p:sp>
    </p:spTree>
    <p:extLst>
      <p:ext uri="{BB962C8B-B14F-4D97-AF65-F5344CB8AC3E}">
        <p14:creationId xmlns:p14="http://schemas.microsoft.com/office/powerpoint/2010/main" val="3496651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A49814-AB72-4AAE-134D-1A987F0E08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17E7AD2-1679-29B1-283B-60E4302490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F272A72-CAC3-F268-9273-4E0B8C9659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26DC41-6CD6-411A-BD9C-2C15A1E30EFD}" type="datetimeFigureOut">
              <a:rPr lang="en-AU" smtClean="0"/>
              <a:t>8/11/2023</a:t>
            </a:fld>
            <a:endParaRPr lang="en-AU"/>
          </a:p>
        </p:txBody>
      </p:sp>
      <p:sp>
        <p:nvSpPr>
          <p:cNvPr id="5" name="Footer Placeholder 4">
            <a:extLst>
              <a:ext uri="{FF2B5EF4-FFF2-40B4-BE49-F238E27FC236}">
                <a16:creationId xmlns:a16="http://schemas.microsoft.com/office/drawing/2014/main" id="{39F0406B-D8BE-6197-9670-DEF41AD6FA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331F34F-AA3F-1901-ACD9-C1FB755B85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02ED9-ED12-401A-BDB8-F1C34AB653B2}" type="slidenum">
              <a:rPr lang="en-AU" smtClean="0"/>
              <a:t>‹#›</a:t>
            </a:fld>
            <a:endParaRPr lang="en-AU"/>
          </a:p>
        </p:txBody>
      </p:sp>
    </p:spTree>
    <p:extLst>
      <p:ext uri="{BB962C8B-B14F-4D97-AF65-F5344CB8AC3E}">
        <p14:creationId xmlns:p14="http://schemas.microsoft.com/office/powerpoint/2010/main" val="3014422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E6ED4-DAD6-1364-1F74-B8D8E79AA027}"/>
              </a:ext>
            </a:extLst>
          </p:cNvPr>
          <p:cNvSpPr>
            <a:spLocks noGrp="1"/>
          </p:cNvSpPr>
          <p:nvPr>
            <p:ph type="ctrTitle"/>
          </p:nvPr>
        </p:nvSpPr>
        <p:spPr>
          <a:xfrm>
            <a:off x="1524000" y="2177055"/>
            <a:ext cx="9144000" cy="646331"/>
          </a:xfrm>
        </p:spPr>
        <p:txBody>
          <a:bodyPr>
            <a:spAutoFit/>
          </a:bodyPr>
          <a:lstStyle/>
          <a:p>
            <a:r>
              <a:rPr lang="en-AU" sz="4000" b="1" dirty="0"/>
              <a:t>Example State High School</a:t>
            </a:r>
            <a:endParaRPr lang="en-AU" sz="4000" dirty="0"/>
          </a:p>
        </p:txBody>
      </p:sp>
      <p:sp>
        <p:nvSpPr>
          <p:cNvPr id="3" name="Subtitle 2">
            <a:extLst>
              <a:ext uri="{FF2B5EF4-FFF2-40B4-BE49-F238E27FC236}">
                <a16:creationId xmlns:a16="http://schemas.microsoft.com/office/drawing/2014/main" id="{C27503AE-8379-C0EC-3452-A5F3AC72286D}"/>
              </a:ext>
            </a:extLst>
          </p:cNvPr>
          <p:cNvSpPr>
            <a:spLocks noGrp="1"/>
          </p:cNvSpPr>
          <p:nvPr>
            <p:ph type="subTitle" idx="1"/>
          </p:nvPr>
        </p:nvSpPr>
        <p:spPr>
          <a:xfrm>
            <a:off x="1524000" y="3203818"/>
            <a:ext cx="9144000" cy="424732"/>
          </a:xfrm>
        </p:spPr>
        <p:txBody>
          <a:bodyPr vert="horz" lIns="91440" tIns="45720" rIns="91440" bIns="45720" rtlCol="0" anchor="t">
            <a:spAutoFit/>
          </a:bodyPr>
          <a:lstStyle/>
          <a:p>
            <a:r>
              <a:rPr lang="en-AU" dirty="0"/>
              <a:t>QCIA folio of evidence for Sam Tudent</a:t>
            </a:r>
            <a:endParaRPr lang="en-AU" dirty="0">
              <a:cs typeface="Calibri"/>
            </a:endParaRPr>
          </a:p>
        </p:txBody>
      </p:sp>
      <p:pic>
        <p:nvPicPr>
          <p:cNvPr id="4" name="Picture 2">
            <a:extLst>
              <a:ext uri="{FF2B5EF4-FFF2-40B4-BE49-F238E27FC236}">
                <a16:creationId xmlns:a16="http://schemas.microsoft.com/office/drawing/2014/main" id="{42650D4B-0970-B277-A1B5-6E3553A444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4254" y="4692626"/>
            <a:ext cx="904296" cy="90778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9BE26519-5387-71AD-87C5-3FBC8E90A807}"/>
              </a:ext>
            </a:extLst>
          </p:cNvPr>
          <p:cNvPicPr>
            <a:picLocks noChangeAspect="1"/>
          </p:cNvPicPr>
          <p:nvPr/>
        </p:nvPicPr>
        <p:blipFill>
          <a:blip r:embed="rId3"/>
          <a:stretch>
            <a:fillRect/>
          </a:stretch>
        </p:blipFill>
        <p:spPr>
          <a:xfrm>
            <a:off x="4449254" y="4658565"/>
            <a:ext cx="938225" cy="941848"/>
          </a:xfrm>
          <a:prstGeom prst="rect">
            <a:avLst/>
          </a:prstGeom>
        </p:spPr>
      </p:pic>
      <p:pic>
        <p:nvPicPr>
          <p:cNvPr id="6" name="Picture 5">
            <a:extLst>
              <a:ext uri="{FF2B5EF4-FFF2-40B4-BE49-F238E27FC236}">
                <a16:creationId xmlns:a16="http://schemas.microsoft.com/office/drawing/2014/main" id="{12CF67CE-9D86-0E2E-3649-E6356AA35695}"/>
              </a:ext>
            </a:extLst>
          </p:cNvPr>
          <p:cNvPicPr>
            <a:picLocks noChangeAspect="1"/>
          </p:cNvPicPr>
          <p:nvPr/>
        </p:nvPicPr>
        <p:blipFill>
          <a:blip r:embed="rId4"/>
          <a:stretch>
            <a:fillRect/>
          </a:stretch>
        </p:blipFill>
        <p:spPr>
          <a:xfrm>
            <a:off x="5708183" y="4769845"/>
            <a:ext cx="827373" cy="830568"/>
          </a:xfrm>
          <a:prstGeom prst="rect">
            <a:avLst/>
          </a:prstGeom>
        </p:spPr>
      </p:pic>
      <p:pic>
        <p:nvPicPr>
          <p:cNvPr id="7" name="Picture 4">
            <a:extLst>
              <a:ext uri="{FF2B5EF4-FFF2-40B4-BE49-F238E27FC236}">
                <a16:creationId xmlns:a16="http://schemas.microsoft.com/office/drawing/2014/main" id="{5C239502-1ADD-20AA-F29D-53EFFA8C9BA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6260" y="4732561"/>
            <a:ext cx="864514" cy="86785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FD6A25DB-6508-45DA-494C-01BE8A385B0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41478" y="4724569"/>
            <a:ext cx="872475" cy="87584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7C2B1AF3-F269-A08B-F480-1791C3F7E8A4}"/>
              </a:ext>
            </a:extLst>
          </p:cNvPr>
          <p:cNvSpPr/>
          <p:nvPr/>
        </p:nvSpPr>
        <p:spPr>
          <a:xfrm>
            <a:off x="3086100" y="2936947"/>
            <a:ext cx="938254" cy="144000"/>
          </a:xfrm>
          <a:prstGeom prst="rect">
            <a:avLst/>
          </a:prstGeom>
          <a:solidFill>
            <a:srgbClr val="FADB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F687A08C-E3D2-7A67-5A3C-D5FC332EF69F}"/>
              </a:ext>
            </a:extLst>
          </p:cNvPr>
          <p:cNvSpPr/>
          <p:nvPr/>
        </p:nvSpPr>
        <p:spPr>
          <a:xfrm>
            <a:off x="4311100" y="2936947"/>
            <a:ext cx="938254" cy="144000"/>
          </a:xfrm>
          <a:prstGeom prst="rect">
            <a:avLst/>
          </a:prstGeom>
          <a:solidFill>
            <a:srgbClr val="E7EB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a:extLst>
              <a:ext uri="{FF2B5EF4-FFF2-40B4-BE49-F238E27FC236}">
                <a16:creationId xmlns:a16="http://schemas.microsoft.com/office/drawing/2014/main" id="{E91E34B6-5067-C780-4AC6-DDB1C22EC558}"/>
              </a:ext>
            </a:extLst>
          </p:cNvPr>
          <p:cNvSpPr/>
          <p:nvPr/>
        </p:nvSpPr>
        <p:spPr>
          <a:xfrm>
            <a:off x="5576131" y="2936947"/>
            <a:ext cx="938254" cy="144000"/>
          </a:xfrm>
          <a:prstGeom prst="rect">
            <a:avLst/>
          </a:prstGeom>
          <a:solidFill>
            <a:srgbClr val="E5D7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a:extLst>
              <a:ext uri="{FF2B5EF4-FFF2-40B4-BE49-F238E27FC236}">
                <a16:creationId xmlns:a16="http://schemas.microsoft.com/office/drawing/2014/main" id="{667981B3-CF2A-BFEB-30AC-67F54B9BA3AB}"/>
              </a:ext>
            </a:extLst>
          </p:cNvPr>
          <p:cNvSpPr/>
          <p:nvPr/>
        </p:nvSpPr>
        <p:spPr>
          <a:xfrm>
            <a:off x="6921969" y="2936947"/>
            <a:ext cx="938254" cy="144000"/>
          </a:xfrm>
          <a:prstGeom prst="rect">
            <a:avLst/>
          </a:prstGeom>
          <a:solidFill>
            <a:srgbClr val="F9D3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a:extLst>
              <a:ext uri="{FF2B5EF4-FFF2-40B4-BE49-F238E27FC236}">
                <a16:creationId xmlns:a16="http://schemas.microsoft.com/office/drawing/2014/main" id="{A0F8A271-C872-46D0-83E6-1FA4AF58B2C1}"/>
              </a:ext>
            </a:extLst>
          </p:cNvPr>
          <p:cNvSpPr/>
          <p:nvPr/>
        </p:nvSpPr>
        <p:spPr>
          <a:xfrm>
            <a:off x="8267807" y="2936947"/>
            <a:ext cx="938254" cy="144000"/>
          </a:xfrm>
          <a:prstGeom prst="rect">
            <a:avLst/>
          </a:prstGeom>
          <a:solidFill>
            <a:srgbClr val="CEDD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578496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5DA6F56-9B66-5E98-1792-4407251F15BC}"/>
              </a:ext>
            </a:extLst>
          </p:cNvPr>
          <p:cNvSpPr>
            <a:spLocks noGrp="1"/>
          </p:cNvSpPr>
          <p:nvPr>
            <p:ph type="title"/>
          </p:nvPr>
        </p:nvSpPr>
        <p:spPr>
          <a:xfrm>
            <a:off x="839788" y="365125"/>
            <a:ext cx="10144166" cy="547571"/>
          </a:xfrm>
        </p:spPr>
        <p:txBody>
          <a:bodyPr>
            <a:noAutofit/>
          </a:bodyPr>
          <a:lstStyle/>
          <a:p>
            <a:pPr>
              <a:lnSpc>
                <a:spcPct val="100000"/>
              </a:lnSpc>
              <a:spcBef>
                <a:spcPts val="600"/>
              </a:spcBef>
              <a:spcAft>
                <a:spcPts val="600"/>
              </a:spcAft>
            </a:pPr>
            <a:r>
              <a:rPr lang="en-AU" dirty="0"/>
              <a:t>Statement of achievement: </a:t>
            </a:r>
            <a:br>
              <a:rPr lang="en-AU" dirty="0"/>
            </a:br>
            <a:endParaRPr lang="en-AU" b="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Content Placeholder 3">
            <a:extLst>
              <a:ext uri="{FF2B5EF4-FFF2-40B4-BE49-F238E27FC236}">
                <a16:creationId xmlns:a16="http://schemas.microsoft.com/office/drawing/2014/main" id="{CF9C3231-73D8-CF99-C308-03620A5DD536}"/>
              </a:ext>
            </a:extLst>
          </p:cNvPr>
          <p:cNvSpPr>
            <a:spLocks noGrp="1"/>
          </p:cNvSpPr>
          <p:nvPr>
            <p:ph sz="half" idx="2"/>
          </p:nvPr>
        </p:nvSpPr>
        <p:spPr>
          <a:xfrm>
            <a:off x="839788" y="1819275"/>
            <a:ext cx="3522662" cy="4370388"/>
          </a:xfrm>
          <a:solidFill>
            <a:srgbClr val="FADBC6"/>
          </a:solidFill>
        </p:spPr>
        <p:txBody>
          <a:bodyPr>
            <a:normAutofit/>
          </a:bodyPr>
          <a:lstStyle/>
          <a:p>
            <a:r>
              <a:rPr lang="en-AU" dirty="0"/>
              <a:t>Annotations:</a:t>
            </a:r>
          </a:p>
          <a:p>
            <a:pPr lvl="1"/>
            <a:r>
              <a:rPr lang="en-AU" sz="2000" dirty="0"/>
              <a:t>Explanation of activities</a:t>
            </a:r>
          </a:p>
        </p:txBody>
      </p:sp>
      <p:sp>
        <p:nvSpPr>
          <p:cNvPr id="6" name="Content Placeholder 5">
            <a:extLst>
              <a:ext uri="{FF2B5EF4-FFF2-40B4-BE49-F238E27FC236}">
                <a16:creationId xmlns:a16="http://schemas.microsoft.com/office/drawing/2014/main" id="{088A7419-4692-2359-D0A4-C79101825CF6}"/>
              </a:ext>
            </a:extLst>
          </p:cNvPr>
          <p:cNvSpPr>
            <a:spLocks noGrp="1"/>
          </p:cNvSpPr>
          <p:nvPr>
            <p:ph sz="half" idx="13"/>
          </p:nvPr>
        </p:nvSpPr>
        <p:spPr>
          <a:xfrm>
            <a:off x="4680000" y="1819275"/>
            <a:ext cx="6122988" cy="4370388"/>
          </a:xfrm>
        </p:spPr>
        <p:txBody>
          <a:bodyPr/>
          <a:lstStyle/>
          <a:p>
            <a:r>
              <a:rPr lang="en-AU" dirty="0"/>
              <a:t>Evidence:</a:t>
            </a:r>
          </a:p>
          <a:p>
            <a:pPr lvl="1"/>
            <a:r>
              <a:rPr lang="en-AU" sz="2000" dirty="0"/>
              <a:t>Visual evidence, e.g. jpegs etc.</a:t>
            </a:r>
          </a:p>
        </p:txBody>
      </p:sp>
      <p:pic>
        <p:nvPicPr>
          <p:cNvPr id="8" name="Picture 2">
            <a:extLst>
              <a:ext uri="{FF2B5EF4-FFF2-40B4-BE49-F238E27FC236}">
                <a16:creationId xmlns:a16="http://schemas.microsoft.com/office/drawing/2014/main" id="{45A076C3-790A-C0F6-DBAD-BD17DDE4D7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3954" y="515520"/>
            <a:ext cx="904296" cy="907787"/>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a:extLst>
              <a:ext uri="{FF2B5EF4-FFF2-40B4-BE49-F238E27FC236}">
                <a16:creationId xmlns:a16="http://schemas.microsoft.com/office/drawing/2014/main" id="{E3E4E89B-E792-2F87-4B61-3D934BD04956}"/>
              </a:ext>
            </a:extLst>
          </p:cNvPr>
          <p:cNvSpPr txBox="1">
            <a:spLocks/>
          </p:cNvSpPr>
          <p:nvPr/>
        </p:nvSpPr>
        <p:spPr>
          <a:xfrm>
            <a:off x="8481270" y="213516"/>
            <a:ext cx="3593983" cy="303212"/>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1600" b="1" dirty="0">
                <a:solidFill>
                  <a:srgbClr val="E67300"/>
                </a:solidFill>
                <a:latin typeface="Open Sans" panose="020B0606030504020204" pitchFamily="34" charset="0"/>
              </a:rPr>
              <a:t>Communication and technologies</a:t>
            </a:r>
            <a:endParaRPr lang="en-AU" sz="1600" dirty="0">
              <a:solidFill>
                <a:srgbClr val="E67300"/>
              </a:solidFill>
            </a:endParaRPr>
          </a:p>
        </p:txBody>
      </p:sp>
      <p:sp>
        <p:nvSpPr>
          <p:cNvPr id="20" name="TextBox 19">
            <a:extLst>
              <a:ext uri="{FF2B5EF4-FFF2-40B4-BE49-F238E27FC236}">
                <a16:creationId xmlns:a16="http://schemas.microsoft.com/office/drawing/2014/main" id="{54771133-6F8B-4C72-0D68-E2A748B13C1D}"/>
              </a:ext>
            </a:extLst>
          </p:cNvPr>
          <p:cNvSpPr txBox="1"/>
          <p:nvPr/>
        </p:nvSpPr>
        <p:spPr>
          <a:xfrm>
            <a:off x="839788" y="900000"/>
            <a:ext cx="9995263" cy="707886"/>
          </a:xfrm>
          <a:prstGeom prst="rect">
            <a:avLst/>
          </a:prstGeom>
          <a:noFill/>
        </p:spPr>
        <p:txBody>
          <a:bodyPr wrap="square">
            <a:spAutoFit/>
          </a:bodyPr>
          <a:lstStyle/>
          <a:p>
            <a:r>
              <a:rPr lang="en-AU" sz="2000" b="0" dirty="0">
                <a:latin typeface="Open Sans" panose="020B0606030504020204" pitchFamily="34" charset="0"/>
                <a:ea typeface="Open Sans" panose="020B0606030504020204" pitchFamily="34" charset="0"/>
                <a:cs typeface="Open Sans" panose="020B0606030504020204" pitchFamily="34" charset="0"/>
              </a:rPr>
              <a:t>Write statement (not goal) here. </a:t>
            </a:r>
            <a:br>
              <a:rPr lang="en-AU" sz="2000" b="0" dirty="0">
                <a:latin typeface="Open Sans" panose="020B0606030504020204" pitchFamily="34" charset="0"/>
                <a:ea typeface="Open Sans" panose="020B0606030504020204" pitchFamily="34" charset="0"/>
                <a:cs typeface="Open Sans" panose="020B0606030504020204" pitchFamily="34" charset="0"/>
              </a:rPr>
            </a:br>
            <a:r>
              <a:rPr lang="en-AU" sz="2000" b="0" dirty="0">
                <a:latin typeface="Open Sans" panose="020B0606030504020204" pitchFamily="34" charset="0"/>
                <a:ea typeface="Open Sans" panose="020B0606030504020204" pitchFamily="34" charset="0"/>
                <a:cs typeface="Open Sans" panose="020B0606030504020204" pitchFamily="34" charset="0"/>
              </a:rPr>
              <a:t>(Use separate slide for each statement — label CT1, CT2 etc.)</a:t>
            </a:r>
            <a:endParaRPr lang="en-AU" sz="2000" dirty="0"/>
          </a:p>
        </p:txBody>
      </p:sp>
    </p:spTree>
    <p:extLst>
      <p:ext uri="{BB962C8B-B14F-4D97-AF65-F5344CB8AC3E}">
        <p14:creationId xmlns:p14="http://schemas.microsoft.com/office/powerpoint/2010/main" val="1745706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5DA6F56-9B66-5E98-1792-4407251F15BC}"/>
              </a:ext>
            </a:extLst>
          </p:cNvPr>
          <p:cNvSpPr>
            <a:spLocks noGrp="1"/>
          </p:cNvSpPr>
          <p:nvPr>
            <p:ph type="title"/>
          </p:nvPr>
        </p:nvSpPr>
        <p:spPr>
          <a:xfrm>
            <a:off x="839788" y="365125"/>
            <a:ext cx="10144166" cy="584775"/>
          </a:xfrm>
        </p:spPr>
        <p:txBody>
          <a:bodyPr>
            <a:spAutoFit/>
          </a:bodyPr>
          <a:lstStyle/>
          <a:p>
            <a:pPr>
              <a:lnSpc>
                <a:spcPct val="100000"/>
              </a:lnSpc>
              <a:spcBef>
                <a:spcPts val="600"/>
              </a:spcBef>
              <a:spcAft>
                <a:spcPts val="600"/>
              </a:spcAft>
            </a:pPr>
            <a:r>
              <a:rPr lang="en-AU" dirty="0"/>
              <a:t>Statement of achievement: </a:t>
            </a:r>
            <a:endParaRPr lang="en-AU" sz="2000" b="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Content Placeholder 3">
            <a:extLst>
              <a:ext uri="{FF2B5EF4-FFF2-40B4-BE49-F238E27FC236}">
                <a16:creationId xmlns:a16="http://schemas.microsoft.com/office/drawing/2014/main" id="{CF9C3231-73D8-CF99-C308-03620A5DD536}"/>
              </a:ext>
            </a:extLst>
          </p:cNvPr>
          <p:cNvSpPr>
            <a:spLocks noGrp="1"/>
          </p:cNvSpPr>
          <p:nvPr>
            <p:ph sz="half" idx="2"/>
          </p:nvPr>
        </p:nvSpPr>
        <p:spPr>
          <a:xfrm>
            <a:off x="839788" y="1819275"/>
            <a:ext cx="3522662" cy="4370388"/>
          </a:xfrm>
          <a:solidFill>
            <a:srgbClr val="E7EBD1"/>
          </a:solidFill>
        </p:spPr>
        <p:txBody>
          <a:bodyPr>
            <a:normAutofit/>
          </a:bodyPr>
          <a:lstStyle/>
          <a:p>
            <a:r>
              <a:rPr lang="en-AU" dirty="0"/>
              <a:t>Annotations:</a:t>
            </a:r>
          </a:p>
          <a:p>
            <a:pPr lvl="1"/>
            <a:r>
              <a:rPr lang="en-AU" sz="2000" dirty="0"/>
              <a:t>Explanation of activities</a:t>
            </a:r>
          </a:p>
        </p:txBody>
      </p:sp>
      <p:sp>
        <p:nvSpPr>
          <p:cNvPr id="6" name="Content Placeholder 5">
            <a:extLst>
              <a:ext uri="{FF2B5EF4-FFF2-40B4-BE49-F238E27FC236}">
                <a16:creationId xmlns:a16="http://schemas.microsoft.com/office/drawing/2014/main" id="{088A7419-4692-2359-D0A4-C79101825CF6}"/>
              </a:ext>
            </a:extLst>
          </p:cNvPr>
          <p:cNvSpPr>
            <a:spLocks noGrp="1"/>
          </p:cNvSpPr>
          <p:nvPr>
            <p:ph sz="half" idx="13"/>
          </p:nvPr>
        </p:nvSpPr>
        <p:spPr>
          <a:xfrm>
            <a:off x="4680000" y="1819275"/>
            <a:ext cx="6122990" cy="4370388"/>
          </a:xfrm>
        </p:spPr>
        <p:txBody>
          <a:bodyPr/>
          <a:lstStyle/>
          <a:p>
            <a:r>
              <a:rPr lang="en-AU" dirty="0"/>
              <a:t>Evidence:</a:t>
            </a:r>
          </a:p>
          <a:p>
            <a:pPr lvl="1"/>
            <a:r>
              <a:rPr lang="en-AU" sz="2000" dirty="0"/>
              <a:t>Visual evidence, e.g. jpegs etc.</a:t>
            </a:r>
          </a:p>
        </p:txBody>
      </p:sp>
      <p:sp>
        <p:nvSpPr>
          <p:cNvPr id="2" name="Title 1">
            <a:extLst>
              <a:ext uri="{FF2B5EF4-FFF2-40B4-BE49-F238E27FC236}">
                <a16:creationId xmlns:a16="http://schemas.microsoft.com/office/drawing/2014/main" id="{A83FA82F-8355-9DBD-B0AA-EDF7120842B9}"/>
              </a:ext>
            </a:extLst>
          </p:cNvPr>
          <p:cNvSpPr txBox="1">
            <a:spLocks/>
          </p:cNvSpPr>
          <p:nvPr/>
        </p:nvSpPr>
        <p:spPr>
          <a:xfrm>
            <a:off x="7820025" y="213516"/>
            <a:ext cx="4255228" cy="3032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1400" b="1" dirty="0">
                <a:solidFill>
                  <a:srgbClr val="77813B"/>
                </a:solidFill>
                <a:latin typeface="Open Sans" panose="020B0606030504020204" pitchFamily="34" charset="0"/>
              </a:rPr>
              <a:t>Community, citizenship and the environment</a:t>
            </a:r>
            <a:endParaRPr lang="en-AU" sz="1400" dirty="0">
              <a:solidFill>
                <a:srgbClr val="77813B"/>
              </a:solidFill>
            </a:endParaRPr>
          </a:p>
        </p:txBody>
      </p:sp>
      <p:pic>
        <p:nvPicPr>
          <p:cNvPr id="3" name="Picture 2">
            <a:extLst>
              <a:ext uri="{FF2B5EF4-FFF2-40B4-BE49-F238E27FC236}">
                <a16:creationId xmlns:a16="http://schemas.microsoft.com/office/drawing/2014/main" id="{0E63D441-0551-6143-D0DC-72783874EF62}"/>
              </a:ext>
            </a:extLst>
          </p:cNvPr>
          <p:cNvPicPr>
            <a:picLocks noChangeAspect="1"/>
          </p:cNvPicPr>
          <p:nvPr/>
        </p:nvPicPr>
        <p:blipFill>
          <a:blip r:embed="rId2"/>
          <a:stretch>
            <a:fillRect/>
          </a:stretch>
        </p:blipFill>
        <p:spPr>
          <a:xfrm>
            <a:off x="10883099" y="569053"/>
            <a:ext cx="938225" cy="941848"/>
          </a:xfrm>
          <a:prstGeom prst="rect">
            <a:avLst/>
          </a:prstGeom>
        </p:spPr>
      </p:pic>
      <p:sp>
        <p:nvSpPr>
          <p:cNvPr id="12" name="TextBox 11">
            <a:extLst>
              <a:ext uri="{FF2B5EF4-FFF2-40B4-BE49-F238E27FC236}">
                <a16:creationId xmlns:a16="http://schemas.microsoft.com/office/drawing/2014/main" id="{9D04D865-2410-4EB0-5455-15858C9D619B}"/>
              </a:ext>
            </a:extLst>
          </p:cNvPr>
          <p:cNvSpPr txBox="1"/>
          <p:nvPr/>
        </p:nvSpPr>
        <p:spPr>
          <a:xfrm>
            <a:off x="839785" y="900000"/>
            <a:ext cx="10043314" cy="707886"/>
          </a:xfrm>
          <a:prstGeom prst="rect">
            <a:avLst/>
          </a:prstGeom>
          <a:noFill/>
        </p:spPr>
        <p:txBody>
          <a:bodyPr wrap="square">
            <a:spAutoFit/>
          </a:bodyPr>
          <a:lstStyle/>
          <a:p>
            <a:r>
              <a:rPr lang="en-AU" sz="2000" b="0" i="0" dirty="0">
                <a:effectLst/>
                <a:latin typeface="Open Sans" panose="020B0606030504020204" pitchFamily="34" charset="0"/>
              </a:rPr>
              <a:t>Write statement (not goal) here. </a:t>
            </a:r>
          </a:p>
          <a:p>
            <a:r>
              <a:rPr lang="en-AU" sz="2000" b="0" i="0" dirty="0">
                <a:effectLst/>
                <a:latin typeface="Open Sans" panose="020B0606030504020204" pitchFamily="34" charset="0"/>
              </a:rPr>
              <a:t>(Use separate slide for each statement — label CCE1, CCE2 etc.)</a:t>
            </a:r>
            <a:endParaRPr lang="en-AU" sz="2000" dirty="0"/>
          </a:p>
        </p:txBody>
      </p:sp>
    </p:spTree>
    <p:extLst>
      <p:ext uri="{BB962C8B-B14F-4D97-AF65-F5344CB8AC3E}">
        <p14:creationId xmlns:p14="http://schemas.microsoft.com/office/powerpoint/2010/main" val="1496187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5DA6F56-9B66-5E98-1792-4407251F15BC}"/>
              </a:ext>
            </a:extLst>
          </p:cNvPr>
          <p:cNvSpPr>
            <a:spLocks noGrp="1"/>
          </p:cNvSpPr>
          <p:nvPr>
            <p:ph type="title"/>
          </p:nvPr>
        </p:nvSpPr>
        <p:spPr>
          <a:xfrm>
            <a:off x="839788" y="365125"/>
            <a:ext cx="10144166" cy="584775"/>
          </a:xfrm>
        </p:spPr>
        <p:txBody>
          <a:bodyPr>
            <a:spAutoFit/>
          </a:bodyPr>
          <a:lstStyle/>
          <a:p>
            <a:pPr>
              <a:lnSpc>
                <a:spcPct val="100000"/>
              </a:lnSpc>
              <a:spcBef>
                <a:spcPts val="600"/>
              </a:spcBef>
              <a:spcAft>
                <a:spcPts val="600"/>
              </a:spcAft>
            </a:pPr>
            <a:r>
              <a:rPr lang="en-AU" dirty="0"/>
              <a:t>Statement of achievement: </a:t>
            </a:r>
            <a:endParaRPr lang="en-AU" sz="2000" b="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Content Placeholder 3">
            <a:extLst>
              <a:ext uri="{FF2B5EF4-FFF2-40B4-BE49-F238E27FC236}">
                <a16:creationId xmlns:a16="http://schemas.microsoft.com/office/drawing/2014/main" id="{CF9C3231-73D8-CF99-C308-03620A5DD536}"/>
              </a:ext>
            </a:extLst>
          </p:cNvPr>
          <p:cNvSpPr>
            <a:spLocks noGrp="1"/>
          </p:cNvSpPr>
          <p:nvPr>
            <p:ph sz="half" idx="2"/>
          </p:nvPr>
        </p:nvSpPr>
        <p:spPr>
          <a:xfrm>
            <a:off x="839788" y="1819275"/>
            <a:ext cx="3522662" cy="4370388"/>
          </a:xfrm>
          <a:solidFill>
            <a:srgbClr val="E5D7E1"/>
          </a:solidFill>
        </p:spPr>
        <p:txBody>
          <a:bodyPr>
            <a:normAutofit/>
          </a:bodyPr>
          <a:lstStyle/>
          <a:p>
            <a:r>
              <a:rPr lang="en-AU" dirty="0"/>
              <a:t>Annotations:</a:t>
            </a:r>
          </a:p>
          <a:p>
            <a:pPr lvl="1"/>
            <a:r>
              <a:rPr lang="en-AU" sz="2000" dirty="0"/>
              <a:t>Explanation of activities</a:t>
            </a:r>
          </a:p>
        </p:txBody>
      </p:sp>
      <p:sp>
        <p:nvSpPr>
          <p:cNvPr id="6" name="Content Placeholder 5">
            <a:extLst>
              <a:ext uri="{FF2B5EF4-FFF2-40B4-BE49-F238E27FC236}">
                <a16:creationId xmlns:a16="http://schemas.microsoft.com/office/drawing/2014/main" id="{088A7419-4692-2359-D0A4-C79101825CF6}"/>
              </a:ext>
            </a:extLst>
          </p:cNvPr>
          <p:cNvSpPr>
            <a:spLocks noGrp="1"/>
          </p:cNvSpPr>
          <p:nvPr>
            <p:ph sz="half" idx="13"/>
          </p:nvPr>
        </p:nvSpPr>
        <p:spPr>
          <a:xfrm>
            <a:off x="4680000" y="1819275"/>
            <a:ext cx="6122990" cy="4370388"/>
          </a:xfrm>
        </p:spPr>
        <p:txBody>
          <a:bodyPr/>
          <a:lstStyle/>
          <a:p>
            <a:r>
              <a:rPr lang="en-AU" dirty="0"/>
              <a:t>Evidence:</a:t>
            </a:r>
          </a:p>
          <a:p>
            <a:pPr lvl="1"/>
            <a:r>
              <a:rPr lang="en-AU" sz="2000" dirty="0"/>
              <a:t>Visual evidence, e.g. jpegs etc.</a:t>
            </a:r>
          </a:p>
        </p:txBody>
      </p:sp>
      <p:sp>
        <p:nvSpPr>
          <p:cNvPr id="2" name="Title 1">
            <a:extLst>
              <a:ext uri="{FF2B5EF4-FFF2-40B4-BE49-F238E27FC236}">
                <a16:creationId xmlns:a16="http://schemas.microsoft.com/office/drawing/2014/main" id="{A83FA82F-8355-9DBD-B0AA-EDF7120842B9}"/>
              </a:ext>
            </a:extLst>
          </p:cNvPr>
          <p:cNvSpPr txBox="1">
            <a:spLocks/>
          </p:cNvSpPr>
          <p:nvPr/>
        </p:nvSpPr>
        <p:spPr>
          <a:xfrm>
            <a:off x="7820025" y="213516"/>
            <a:ext cx="4255228" cy="3032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1400" b="1" dirty="0">
                <a:solidFill>
                  <a:srgbClr val="7F5572"/>
                </a:solidFill>
                <a:latin typeface="Open Sans" panose="020B0606030504020204" pitchFamily="34" charset="0"/>
              </a:rPr>
              <a:t>Leisure and recreation</a:t>
            </a:r>
          </a:p>
        </p:txBody>
      </p:sp>
      <p:pic>
        <p:nvPicPr>
          <p:cNvPr id="8" name="Picture 7">
            <a:extLst>
              <a:ext uri="{FF2B5EF4-FFF2-40B4-BE49-F238E27FC236}">
                <a16:creationId xmlns:a16="http://schemas.microsoft.com/office/drawing/2014/main" id="{FA779E45-29F3-8D2A-85B1-708C7A5F36DB}"/>
              </a:ext>
            </a:extLst>
          </p:cNvPr>
          <p:cNvPicPr>
            <a:picLocks noChangeAspect="1"/>
          </p:cNvPicPr>
          <p:nvPr/>
        </p:nvPicPr>
        <p:blipFill>
          <a:blip r:embed="rId2"/>
          <a:stretch>
            <a:fillRect/>
          </a:stretch>
        </p:blipFill>
        <p:spPr>
          <a:xfrm>
            <a:off x="10997967" y="555535"/>
            <a:ext cx="827373" cy="830568"/>
          </a:xfrm>
          <a:prstGeom prst="rect">
            <a:avLst/>
          </a:prstGeom>
        </p:spPr>
      </p:pic>
      <p:sp>
        <p:nvSpPr>
          <p:cNvPr id="10" name="TextBox 9">
            <a:extLst>
              <a:ext uri="{FF2B5EF4-FFF2-40B4-BE49-F238E27FC236}">
                <a16:creationId xmlns:a16="http://schemas.microsoft.com/office/drawing/2014/main" id="{D1E45C5B-1D16-632E-837A-7964A8FF5E7D}"/>
              </a:ext>
            </a:extLst>
          </p:cNvPr>
          <p:cNvSpPr txBox="1"/>
          <p:nvPr/>
        </p:nvSpPr>
        <p:spPr>
          <a:xfrm>
            <a:off x="839787" y="900000"/>
            <a:ext cx="10028237" cy="707886"/>
          </a:xfrm>
          <a:prstGeom prst="rect">
            <a:avLst/>
          </a:prstGeom>
          <a:noFill/>
        </p:spPr>
        <p:txBody>
          <a:bodyPr wrap="square">
            <a:spAutoFit/>
          </a:bodyPr>
          <a:lstStyle/>
          <a:p>
            <a:r>
              <a:rPr lang="en-US" sz="2000" b="0" i="0" dirty="0">
                <a:effectLst/>
                <a:latin typeface="Open Sans" panose="020B0606030504020204" pitchFamily="34" charset="0"/>
              </a:rPr>
              <a:t>Write statement (not goal) here. </a:t>
            </a:r>
            <a:br>
              <a:rPr lang="en-US" sz="2000" b="0" i="0" dirty="0">
                <a:effectLst/>
                <a:latin typeface="Open Sans" panose="020B0606030504020204" pitchFamily="34" charset="0"/>
              </a:rPr>
            </a:br>
            <a:r>
              <a:rPr lang="en-US" sz="2000" b="0" i="0" dirty="0">
                <a:effectLst/>
                <a:latin typeface="Open Sans" panose="020B0606030504020204" pitchFamily="34" charset="0"/>
              </a:rPr>
              <a:t>(Use separate slide for each statement — label LR1, LR2 etc.)</a:t>
            </a:r>
            <a:endParaRPr lang="en-AU" sz="2000" dirty="0"/>
          </a:p>
        </p:txBody>
      </p:sp>
    </p:spTree>
    <p:extLst>
      <p:ext uri="{BB962C8B-B14F-4D97-AF65-F5344CB8AC3E}">
        <p14:creationId xmlns:p14="http://schemas.microsoft.com/office/powerpoint/2010/main" val="1749770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5DA6F56-9B66-5E98-1792-4407251F15BC}"/>
              </a:ext>
            </a:extLst>
          </p:cNvPr>
          <p:cNvSpPr>
            <a:spLocks noGrp="1"/>
          </p:cNvSpPr>
          <p:nvPr>
            <p:ph type="title"/>
          </p:nvPr>
        </p:nvSpPr>
        <p:spPr>
          <a:xfrm>
            <a:off x="839788" y="365125"/>
            <a:ext cx="10144166" cy="584775"/>
          </a:xfrm>
        </p:spPr>
        <p:txBody>
          <a:bodyPr>
            <a:spAutoFit/>
          </a:bodyPr>
          <a:lstStyle/>
          <a:p>
            <a:pPr>
              <a:lnSpc>
                <a:spcPct val="100000"/>
              </a:lnSpc>
              <a:spcBef>
                <a:spcPts val="600"/>
              </a:spcBef>
              <a:spcAft>
                <a:spcPts val="600"/>
              </a:spcAft>
            </a:pPr>
            <a:r>
              <a:rPr lang="en-AU" dirty="0"/>
              <a:t>Statement of achievement: </a:t>
            </a:r>
            <a:endParaRPr lang="en-AU" sz="2000" b="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Content Placeholder 3">
            <a:extLst>
              <a:ext uri="{FF2B5EF4-FFF2-40B4-BE49-F238E27FC236}">
                <a16:creationId xmlns:a16="http://schemas.microsoft.com/office/drawing/2014/main" id="{CF9C3231-73D8-CF99-C308-03620A5DD536}"/>
              </a:ext>
            </a:extLst>
          </p:cNvPr>
          <p:cNvSpPr>
            <a:spLocks noGrp="1"/>
          </p:cNvSpPr>
          <p:nvPr>
            <p:ph sz="half" idx="2"/>
          </p:nvPr>
        </p:nvSpPr>
        <p:spPr>
          <a:xfrm>
            <a:off x="839788" y="1819275"/>
            <a:ext cx="3522662" cy="4370388"/>
          </a:xfrm>
          <a:solidFill>
            <a:srgbClr val="F9D3D3"/>
          </a:solidFill>
        </p:spPr>
        <p:txBody>
          <a:bodyPr>
            <a:normAutofit/>
          </a:bodyPr>
          <a:lstStyle/>
          <a:p>
            <a:r>
              <a:rPr lang="en-AU" dirty="0"/>
              <a:t>Annotations:</a:t>
            </a:r>
          </a:p>
          <a:p>
            <a:pPr lvl="1"/>
            <a:r>
              <a:rPr lang="en-AU" sz="2000" dirty="0"/>
              <a:t>Explanation of activities</a:t>
            </a:r>
          </a:p>
        </p:txBody>
      </p:sp>
      <p:sp>
        <p:nvSpPr>
          <p:cNvPr id="6" name="Content Placeholder 5">
            <a:extLst>
              <a:ext uri="{FF2B5EF4-FFF2-40B4-BE49-F238E27FC236}">
                <a16:creationId xmlns:a16="http://schemas.microsoft.com/office/drawing/2014/main" id="{088A7419-4692-2359-D0A4-C79101825CF6}"/>
              </a:ext>
            </a:extLst>
          </p:cNvPr>
          <p:cNvSpPr>
            <a:spLocks noGrp="1"/>
          </p:cNvSpPr>
          <p:nvPr>
            <p:ph sz="half" idx="13"/>
          </p:nvPr>
        </p:nvSpPr>
        <p:spPr>
          <a:xfrm>
            <a:off x="4680000" y="1819275"/>
            <a:ext cx="6122990" cy="4370388"/>
          </a:xfrm>
        </p:spPr>
        <p:txBody>
          <a:bodyPr/>
          <a:lstStyle/>
          <a:p>
            <a:r>
              <a:rPr lang="en-AU" dirty="0"/>
              <a:t>Evidence:</a:t>
            </a:r>
          </a:p>
          <a:p>
            <a:pPr lvl="1"/>
            <a:r>
              <a:rPr lang="en-AU" sz="2000" dirty="0"/>
              <a:t>Visual evidence, e.g. jpegs etc.</a:t>
            </a:r>
          </a:p>
        </p:txBody>
      </p:sp>
      <p:sp>
        <p:nvSpPr>
          <p:cNvPr id="2" name="Title 1">
            <a:extLst>
              <a:ext uri="{FF2B5EF4-FFF2-40B4-BE49-F238E27FC236}">
                <a16:creationId xmlns:a16="http://schemas.microsoft.com/office/drawing/2014/main" id="{A83FA82F-8355-9DBD-B0AA-EDF7120842B9}"/>
              </a:ext>
            </a:extLst>
          </p:cNvPr>
          <p:cNvSpPr txBox="1">
            <a:spLocks/>
          </p:cNvSpPr>
          <p:nvPr/>
        </p:nvSpPr>
        <p:spPr>
          <a:xfrm>
            <a:off x="7820025" y="213516"/>
            <a:ext cx="4255228" cy="3032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1400" b="1" dirty="0">
                <a:solidFill>
                  <a:srgbClr val="E32525"/>
                </a:solidFill>
                <a:latin typeface="Open Sans" panose="020B0606030504020204" pitchFamily="34" charset="0"/>
              </a:rPr>
              <a:t>Personal and living dimensions</a:t>
            </a:r>
          </a:p>
        </p:txBody>
      </p:sp>
      <p:pic>
        <p:nvPicPr>
          <p:cNvPr id="3" name="Picture 4">
            <a:extLst>
              <a:ext uri="{FF2B5EF4-FFF2-40B4-BE49-F238E27FC236}">
                <a16:creationId xmlns:a16="http://schemas.microsoft.com/office/drawing/2014/main" id="{86FE2C14-42A5-D3A2-B34C-9D12725ADF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1416" y="518099"/>
            <a:ext cx="864514" cy="86785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2EA300F3-5826-AA4F-1D26-90B81796D71F}"/>
              </a:ext>
            </a:extLst>
          </p:cNvPr>
          <p:cNvSpPr txBox="1"/>
          <p:nvPr/>
        </p:nvSpPr>
        <p:spPr>
          <a:xfrm>
            <a:off x="839787" y="900000"/>
            <a:ext cx="10028237" cy="707886"/>
          </a:xfrm>
          <a:prstGeom prst="rect">
            <a:avLst/>
          </a:prstGeom>
          <a:noFill/>
        </p:spPr>
        <p:txBody>
          <a:bodyPr wrap="square">
            <a:spAutoFit/>
          </a:bodyPr>
          <a:lstStyle/>
          <a:p>
            <a:r>
              <a:rPr lang="en-US" sz="2000" b="0" i="0" dirty="0">
                <a:effectLst/>
                <a:latin typeface="Open Sans" panose="020B0606030504020204" pitchFamily="34" charset="0"/>
              </a:rPr>
              <a:t>Write statement (not goal) here. </a:t>
            </a:r>
          </a:p>
          <a:p>
            <a:r>
              <a:rPr lang="en-US" sz="2000" b="0" i="0" dirty="0">
                <a:effectLst/>
                <a:latin typeface="Open Sans" panose="020B0606030504020204" pitchFamily="34" charset="0"/>
              </a:rPr>
              <a:t>(Use separate slide for each statement — label PLD1, PLD2 etc.)</a:t>
            </a:r>
          </a:p>
        </p:txBody>
      </p:sp>
    </p:spTree>
    <p:extLst>
      <p:ext uri="{BB962C8B-B14F-4D97-AF65-F5344CB8AC3E}">
        <p14:creationId xmlns:p14="http://schemas.microsoft.com/office/powerpoint/2010/main" val="186974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5DA6F56-9B66-5E98-1792-4407251F15BC}"/>
              </a:ext>
            </a:extLst>
          </p:cNvPr>
          <p:cNvSpPr>
            <a:spLocks noGrp="1"/>
          </p:cNvSpPr>
          <p:nvPr>
            <p:ph type="title"/>
          </p:nvPr>
        </p:nvSpPr>
        <p:spPr>
          <a:xfrm>
            <a:off x="839788" y="365125"/>
            <a:ext cx="10144166" cy="584775"/>
          </a:xfrm>
        </p:spPr>
        <p:txBody>
          <a:bodyPr>
            <a:spAutoFit/>
          </a:bodyPr>
          <a:lstStyle/>
          <a:p>
            <a:pPr>
              <a:lnSpc>
                <a:spcPct val="100000"/>
              </a:lnSpc>
              <a:spcBef>
                <a:spcPts val="600"/>
              </a:spcBef>
              <a:spcAft>
                <a:spcPts val="600"/>
              </a:spcAft>
            </a:pPr>
            <a:r>
              <a:rPr lang="en-AU" dirty="0"/>
              <a:t>Statement of achievement: </a:t>
            </a:r>
            <a:endParaRPr lang="en-AU" sz="2000" b="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Content Placeholder 3">
            <a:extLst>
              <a:ext uri="{FF2B5EF4-FFF2-40B4-BE49-F238E27FC236}">
                <a16:creationId xmlns:a16="http://schemas.microsoft.com/office/drawing/2014/main" id="{CF9C3231-73D8-CF99-C308-03620A5DD536}"/>
              </a:ext>
            </a:extLst>
          </p:cNvPr>
          <p:cNvSpPr>
            <a:spLocks noGrp="1"/>
          </p:cNvSpPr>
          <p:nvPr>
            <p:ph sz="half" idx="2"/>
          </p:nvPr>
        </p:nvSpPr>
        <p:spPr>
          <a:xfrm>
            <a:off x="839788" y="1819275"/>
            <a:ext cx="3522662" cy="4370388"/>
          </a:xfrm>
          <a:solidFill>
            <a:srgbClr val="CEDDEE"/>
          </a:solidFill>
        </p:spPr>
        <p:txBody>
          <a:bodyPr>
            <a:normAutofit/>
          </a:bodyPr>
          <a:lstStyle/>
          <a:p>
            <a:r>
              <a:rPr lang="en-AU" dirty="0"/>
              <a:t>Annotations:</a:t>
            </a:r>
          </a:p>
          <a:p>
            <a:pPr lvl="1"/>
            <a:r>
              <a:rPr lang="en-AU" sz="2000" dirty="0"/>
              <a:t>Explanation of activities</a:t>
            </a:r>
          </a:p>
        </p:txBody>
      </p:sp>
      <p:sp>
        <p:nvSpPr>
          <p:cNvPr id="6" name="Content Placeholder 5">
            <a:extLst>
              <a:ext uri="{FF2B5EF4-FFF2-40B4-BE49-F238E27FC236}">
                <a16:creationId xmlns:a16="http://schemas.microsoft.com/office/drawing/2014/main" id="{088A7419-4692-2359-D0A4-C79101825CF6}"/>
              </a:ext>
            </a:extLst>
          </p:cNvPr>
          <p:cNvSpPr>
            <a:spLocks noGrp="1"/>
          </p:cNvSpPr>
          <p:nvPr>
            <p:ph sz="half" idx="13"/>
          </p:nvPr>
        </p:nvSpPr>
        <p:spPr>
          <a:xfrm>
            <a:off x="4680000" y="1819275"/>
            <a:ext cx="6122990" cy="4370388"/>
          </a:xfrm>
        </p:spPr>
        <p:txBody>
          <a:bodyPr/>
          <a:lstStyle/>
          <a:p>
            <a:r>
              <a:rPr lang="en-AU" dirty="0"/>
              <a:t>Evidence:</a:t>
            </a:r>
          </a:p>
          <a:p>
            <a:pPr lvl="1"/>
            <a:r>
              <a:rPr lang="en-AU" sz="2000" dirty="0"/>
              <a:t>Visual evidence, e.g. jpegs etc.</a:t>
            </a:r>
          </a:p>
        </p:txBody>
      </p:sp>
      <p:sp>
        <p:nvSpPr>
          <p:cNvPr id="2" name="Title 1">
            <a:extLst>
              <a:ext uri="{FF2B5EF4-FFF2-40B4-BE49-F238E27FC236}">
                <a16:creationId xmlns:a16="http://schemas.microsoft.com/office/drawing/2014/main" id="{A83FA82F-8355-9DBD-B0AA-EDF7120842B9}"/>
              </a:ext>
            </a:extLst>
          </p:cNvPr>
          <p:cNvSpPr txBox="1">
            <a:spLocks/>
          </p:cNvSpPr>
          <p:nvPr/>
        </p:nvSpPr>
        <p:spPr>
          <a:xfrm>
            <a:off x="7820025" y="213516"/>
            <a:ext cx="4255228" cy="3032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1400" b="1" dirty="0">
                <a:solidFill>
                  <a:srgbClr val="336298"/>
                </a:solidFill>
                <a:latin typeface="Open Sans" panose="020B0606030504020204" pitchFamily="34" charset="0"/>
              </a:rPr>
              <a:t>Vocational and transition activities</a:t>
            </a:r>
          </a:p>
        </p:txBody>
      </p:sp>
      <p:pic>
        <p:nvPicPr>
          <p:cNvPr id="5" name="Picture 2">
            <a:extLst>
              <a:ext uri="{FF2B5EF4-FFF2-40B4-BE49-F238E27FC236}">
                <a16:creationId xmlns:a16="http://schemas.microsoft.com/office/drawing/2014/main" id="{8180B7FD-A7A8-9C44-4A75-58C456555E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8253" y="590535"/>
            <a:ext cx="872475" cy="87584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BD73FE8A-1A91-4EE5-BC89-811B451919FD}"/>
              </a:ext>
            </a:extLst>
          </p:cNvPr>
          <p:cNvSpPr txBox="1"/>
          <p:nvPr/>
        </p:nvSpPr>
        <p:spPr>
          <a:xfrm>
            <a:off x="839787" y="900000"/>
            <a:ext cx="10028237" cy="707886"/>
          </a:xfrm>
          <a:prstGeom prst="rect">
            <a:avLst/>
          </a:prstGeom>
          <a:noFill/>
        </p:spPr>
        <p:txBody>
          <a:bodyPr wrap="square">
            <a:spAutoFit/>
          </a:bodyPr>
          <a:lstStyle/>
          <a:p>
            <a:r>
              <a:rPr lang="en-US" sz="2000" b="0" i="0" dirty="0">
                <a:effectLst/>
                <a:latin typeface="Open Sans" panose="020B0606030504020204" pitchFamily="34" charset="0"/>
              </a:rPr>
              <a:t>Write statement (not goal) here. </a:t>
            </a:r>
          </a:p>
          <a:p>
            <a:r>
              <a:rPr lang="en-US" sz="2000" b="0" i="0" dirty="0">
                <a:effectLst/>
                <a:latin typeface="Open Sans" panose="020B0606030504020204" pitchFamily="34" charset="0"/>
              </a:rPr>
              <a:t>(Use separate slide for each statement — label VTA1, VTA2 etc.)</a:t>
            </a:r>
            <a:endParaRPr lang="en-AU" sz="2000" dirty="0"/>
          </a:p>
        </p:txBody>
      </p:sp>
    </p:spTree>
    <p:extLst>
      <p:ext uri="{BB962C8B-B14F-4D97-AF65-F5344CB8AC3E}">
        <p14:creationId xmlns:p14="http://schemas.microsoft.com/office/powerpoint/2010/main" val="3626358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5DA6F56-9B66-5E98-1792-4407251F15BC}"/>
              </a:ext>
            </a:extLst>
          </p:cNvPr>
          <p:cNvSpPr>
            <a:spLocks noGrp="1"/>
          </p:cNvSpPr>
          <p:nvPr>
            <p:ph type="title"/>
          </p:nvPr>
        </p:nvSpPr>
        <p:spPr>
          <a:xfrm>
            <a:off x="839788" y="365125"/>
            <a:ext cx="10144166" cy="584775"/>
          </a:xfrm>
        </p:spPr>
        <p:txBody>
          <a:bodyPr>
            <a:spAutoFit/>
          </a:bodyPr>
          <a:lstStyle/>
          <a:p>
            <a:pPr>
              <a:lnSpc>
                <a:spcPct val="100000"/>
              </a:lnSpc>
              <a:spcBef>
                <a:spcPts val="600"/>
              </a:spcBef>
              <a:spcAft>
                <a:spcPts val="600"/>
              </a:spcAft>
            </a:pPr>
            <a:r>
              <a:rPr lang="en-AU" dirty="0"/>
              <a:t>Statement of achievement: </a:t>
            </a:r>
            <a:endParaRPr lang="en-AU" sz="2000" b="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Content Placeholder 3">
            <a:extLst>
              <a:ext uri="{FF2B5EF4-FFF2-40B4-BE49-F238E27FC236}">
                <a16:creationId xmlns:a16="http://schemas.microsoft.com/office/drawing/2014/main" id="{CF9C3231-73D8-CF99-C308-03620A5DD536}"/>
              </a:ext>
            </a:extLst>
          </p:cNvPr>
          <p:cNvSpPr>
            <a:spLocks noGrp="1"/>
          </p:cNvSpPr>
          <p:nvPr>
            <p:ph sz="half" idx="2"/>
          </p:nvPr>
        </p:nvSpPr>
        <p:spPr>
          <a:xfrm>
            <a:off x="839788" y="1819275"/>
            <a:ext cx="3522662" cy="4370388"/>
          </a:xfrm>
          <a:solidFill>
            <a:srgbClr val="CEDDEE"/>
          </a:solidFill>
        </p:spPr>
        <p:txBody>
          <a:bodyPr>
            <a:normAutofit/>
          </a:bodyPr>
          <a:lstStyle/>
          <a:p>
            <a:r>
              <a:rPr lang="en-AU" dirty="0"/>
              <a:t>Annotations:</a:t>
            </a:r>
          </a:p>
          <a:p>
            <a:pPr lvl="1"/>
            <a:r>
              <a:rPr lang="en-US" sz="2000" dirty="0"/>
              <a:t>Each week xxx followed a chores roster to complete domestic tasks daily. Among the jobs were dishes, sweeping and vacuuming floors, wiping tables, washing, drying and folding laundry, stacking chairs and ensuring all computers were being charged and tidy. </a:t>
            </a:r>
          </a:p>
        </p:txBody>
      </p:sp>
      <p:sp>
        <p:nvSpPr>
          <p:cNvPr id="6" name="Content Placeholder 5">
            <a:extLst>
              <a:ext uri="{FF2B5EF4-FFF2-40B4-BE49-F238E27FC236}">
                <a16:creationId xmlns:a16="http://schemas.microsoft.com/office/drawing/2014/main" id="{088A7419-4692-2359-D0A4-C79101825CF6}"/>
              </a:ext>
            </a:extLst>
          </p:cNvPr>
          <p:cNvSpPr>
            <a:spLocks noGrp="1"/>
          </p:cNvSpPr>
          <p:nvPr>
            <p:ph sz="half" idx="13"/>
          </p:nvPr>
        </p:nvSpPr>
        <p:spPr>
          <a:xfrm>
            <a:off x="4680000" y="1819275"/>
            <a:ext cx="6122990" cy="4370388"/>
          </a:xfrm>
        </p:spPr>
        <p:txBody>
          <a:bodyPr/>
          <a:lstStyle/>
          <a:p>
            <a:r>
              <a:rPr lang="en-AU" dirty="0"/>
              <a:t>Evidence:</a:t>
            </a:r>
          </a:p>
          <a:p>
            <a:pPr lvl="1"/>
            <a:r>
              <a:rPr lang="en-US" sz="2000" dirty="0"/>
              <a:t>photos of xxx working on routine tasks</a:t>
            </a:r>
            <a:endParaRPr lang="en-AU" sz="2000" dirty="0"/>
          </a:p>
        </p:txBody>
      </p:sp>
      <p:sp>
        <p:nvSpPr>
          <p:cNvPr id="2" name="Title 1">
            <a:extLst>
              <a:ext uri="{FF2B5EF4-FFF2-40B4-BE49-F238E27FC236}">
                <a16:creationId xmlns:a16="http://schemas.microsoft.com/office/drawing/2014/main" id="{A83FA82F-8355-9DBD-B0AA-EDF7120842B9}"/>
              </a:ext>
            </a:extLst>
          </p:cNvPr>
          <p:cNvSpPr txBox="1">
            <a:spLocks/>
          </p:cNvSpPr>
          <p:nvPr/>
        </p:nvSpPr>
        <p:spPr>
          <a:xfrm>
            <a:off x="7820025" y="213516"/>
            <a:ext cx="4255228" cy="3032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1400" b="1" dirty="0">
                <a:solidFill>
                  <a:srgbClr val="336298"/>
                </a:solidFill>
                <a:latin typeface="Open Sans" panose="020B0606030504020204" pitchFamily="34" charset="0"/>
              </a:rPr>
              <a:t>Vocational and transition activities</a:t>
            </a:r>
          </a:p>
        </p:txBody>
      </p:sp>
      <p:pic>
        <p:nvPicPr>
          <p:cNvPr id="5" name="Picture 2">
            <a:extLst>
              <a:ext uri="{FF2B5EF4-FFF2-40B4-BE49-F238E27FC236}">
                <a16:creationId xmlns:a16="http://schemas.microsoft.com/office/drawing/2014/main" id="{8180B7FD-A7A8-9C44-4A75-58C456555E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8253" y="590535"/>
            <a:ext cx="872475" cy="87584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BD73FE8A-1A91-4EE5-BC89-811B451919FD}"/>
              </a:ext>
            </a:extLst>
          </p:cNvPr>
          <p:cNvSpPr txBox="1"/>
          <p:nvPr/>
        </p:nvSpPr>
        <p:spPr>
          <a:xfrm>
            <a:off x="839787" y="900000"/>
            <a:ext cx="10028237" cy="400110"/>
          </a:xfrm>
          <a:prstGeom prst="rect">
            <a:avLst/>
          </a:prstGeom>
          <a:noFill/>
        </p:spPr>
        <p:txBody>
          <a:bodyPr wrap="square">
            <a:spAutoFit/>
          </a:bodyPr>
          <a:lstStyle/>
          <a:p>
            <a:r>
              <a:rPr lang="en-US" sz="2000" b="0" i="0" dirty="0">
                <a:effectLst/>
                <a:latin typeface="Open Sans" panose="020B0606030504020204" pitchFamily="34" charset="0"/>
              </a:rPr>
              <a:t>VTA1 — Works on routine tasks</a:t>
            </a:r>
            <a:endParaRPr lang="en-AU" sz="2000" dirty="0"/>
          </a:p>
        </p:txBody>
      </p:sp>
      <p:pic>
        <p:nvPicPr>
          <p:cNvPr id="3" name="Content Placeholder 9">
            <a:extLst>
              <a:ext uri="{FF2B5EF4-FFF2-40B4-BE49-F238E27FC236}">
                <a16:creationId xmlns:a16="http://schemas.microsoft.com/office/drawing/2014/main" id="{5F92ECAB-4631-914B-386C-84B8EC127C9D}"/>
              </a:ext>
            </a:extLst>
          </p:cNvPr>
          <p:cNvPicPr>
            <a:picLocks noChangeAspect="1"/>
          </p:cNvPicPr>
          <p:nvPr/>
        </p:nvPicPr>
        <p:blipFill rotWithShape="1">
          <a:blip r:embed="rId3"/>
          <a:srcRect l="1360" t="3298" r="69179" b="4942"/>
          <a:stretch/>
        </p:blipFill>
        <p:spPr>
          <a:xfrm>
            <a:off x="4791076" y="2999226"/>
            <a:ext cx="2219081" cy="2958774"/>
          </a:xfrm>
          <a:prstGeom prst="rect">
            <a:avLst/>
          </a:prstGeom>
        </p:spPr>
      </p:pic>
      <p:pic>
        <p:nvPicPr>
          <p:cNvPr id="8" name="Content Placeholder 9">
            <a:extLst>
              <a:ext uri="{FF2B5EF4-FFF2-40B4-BE49-F238E27FC236}">
                <a16:creationId xmlns:a16="http://schemas.microsoft.com/office/drawing/2014/main" id="{CCCF2FD0-EAE9-7230-6DA3-88F2E8BB0AC6}"/>
              </a:ext>
            </a:extLst>
          </p:cNvPr>
          <p:cNvPicPr>
            <a:picLocks noChangeAspect="1"/>
          </p:cNvPicPr>
          <p:nvPr/>
        </p:nvPicPr>
        <p:blipFill rotWithShape="1">
          <a:blip r:embed="rId3"/>
          <a:srcRect l="35686" t="4434" r="34853" b="3806"/>
          <a:stretch/>
        </p:blipFill>
        <p:spPr>
          <a:xfrm>
            <a:off x="7226362" y="2999226"/>
            <a:ext cx="2219081" cy="2958774"/>
          </a:xfrm>
          <a:prstGeom prst="rect">
            <a:avLst/>
          </a:prstGeom>
        </p:spPr>
      </p:pic>
      <p:pic>
        <p:nvPicPr>
          <p:cNvPr id="9" name="Content Placeholder 9">
            <a:extLst>
              <a:ext uri="{FF2B5EF4-FFF2-40B4-BE49-F238E27FC236}">
                <a16:creationId xmlns:a16="http://schemas.microsoft.com/office/drawing/2014/main" id="{DAD4FBD9-AA8E-15A4-8757-D4BD07199340}"/>
              </a:ext>
            </a:extLst>
          </p:cNvPr>
          <p:cNvPicPr>
            <a:picLocks noChangeAspect="1"/>
          </p:cNvPicPr>
          <p:nvPr/>
        </p:nvPicPr>
        <p:blipFill rotWithShape="1">
          <a:blip r:embed="rId3"/>
          <a:srcRect l="68068" t="3980" r="2471" b="4260"/>
          <a:stretch/>
        </p:blipFill>
        <p:spPr>
          <a:xfrm>
            <a:off x="9661647" y="2999226"/>
            <a:ext cx="2219081" cy="2958774"/>
          </a:xfrm>
          <a:prstGeom prst="rect">
            <a:avLst/>
          </a:prstGeom>
        </p:spPr>
      </p:pic>
    </p:spTree>
    <p:extLst>
      <p:ext uri="{BB962C8B-B14F-4D97-AF65-F5344CB8AC3E}">
        <p14:creationId xmlns:p14="http://schemas.microsoft.com/office/powerpoint/2010/main" val="1304133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5DA6F56-9B66-5E98-1792-4407251F15BC}"/>
              </a:ext>
            </a:extLst>
          </p:cNvPr>
          <p:cNvSpPr>
            <a:spLocks noGrp="1"/>
          </p:cNvSpPr>
          <p:nvPr>
            <p:ph type="title"/>
          </p:nvPr>
        </p:nvSpPr>
        <p:spPr>
          <a:xfrm>
            <a:off x="839788" y="365125"/>
            <a:ext cx="10144166" cy="584775"/>
          </a:xfrm>
        </p:spPr>
        <p:txBody>
          <a:bodyPr>
            <a:spAutoFit/>
          </a:bodyPr>
          <a:lstStyle/>
          <a:p>
            <a:pPr>
              <a:lnSpc>
                <a:spcPct val="100000"/>
              </a:lnSpc>
              <a:spcBef>
                <a:spcPts val="600"/>
              </a:spcBef>
              <a:spcAft>
                <a:spcPts val="600"/>
              </a:spcAft>
            </a:pPr>
            <a:r>
              <a:rPr lang="en-AU" dirty="0"/>
              <a:t>Statement of participation:</a:t>
            </a:r>
            <a:endParaRPr lang="en-AU" sz="2000" b="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Content Placeholder 3">
            <a:extLst>
              <a:ext uri="{FF2B5EF4-FFF2-40B4-BE49-F238E27FC236}">
                <a16:creationId xmlns:a16="http://schemas.microsoft.com/office/drawing/2014/main" id="{CF9C3231-73D8-CF99-C308-03620A5DD536}"/>
              </a:ext>
            </a:extLst>
          </p:cNvPr>
          <p:cNvSpPr>
            <a:spLocks noGrp="1"/>
          </p:cNvSpPr>
          <p:nvPr>
            <p:ph sz="half" idx="2"/>
          </p:nvPr>
        </p:nvSpPr>
        <p:spPr>
          <a:xfrm>
            <a:off x="839788" y="1819275"/>
            <a:ext cx="3522662" cy="4370388"/>
          </a:xfrm>
          <a:solidFill>
            <a:schemeClr val="bg1">
              <a:lumMod val="85000"/>
            </a:schemeClr>
          </a:solidFill>
        </p:spPr>
        <p:txBody>
          <a:bodyPr>
            <a:normAutofit/>
          </a:bodyPr>
          <a:lstStyle/>
          <a:p>
            <a:r>
              <a:rPr lang="en-AU" dirty="0"/>
              <a:t>Annotations:</a:t>
            </a:r>
          </a:p>
          <a:p>
            <a:pPr lvl="1"/>
            <a:r>
              <a:rPr lang="en-AU" sz="2000" dirty="0"/>
              <a:t>Explanation of activities</a:t>
            </a:r>
          </a:p>
        </p:txBody>
      </p:sp>
      <p:sp>
        <p:nvSpPr>
          <p:cNvPr id="6" name="Content Placeholder 5">
            <a:extLst>
              <a:ext uri="{FF2B5EF4-FFF2-40B4-BE49-F238E27FC236}">
                <a16:creationId xmlns:a16="http://schemas.microsoft.com/office/drawing/2014/main" id="{088A7419-4692-2359-D0A4-C79101825CF6}"/>
              </a:ext>
            </a:extLst>
          </p:cNvPr>
          <p:cNvSpPr>
            <a:spLocks noGrp="1"/>
          </p:cNvSpPr>
          <p:nvPr>
            <p:ph sz="half" idx="13"/>
          </p:nvPr>
        </p:nvSpPr>
        <p:spPr>
          <a:xfrm>
            <a:off x="4680000" y="1819275"/>
            <a:ext cx="6122990" cy="4370388"/>
          </a:xfrm>
        </p:spPr>
        <p:txBody>
          <a:bodyPr/>
          <a:lstStyle/>
          <a:p>
            <a:r>
              <a:rPr lang="en-AU" dirty="0"/>
              <a:t>Evidence:</a:t>
            </a:r>
          </a:p>
          <a:p>
            <a:pPr lvl="1"/>
            <a:r>
              <a:rPr lang="en-AU" sz="2000" dirty="0"/>
              <a:t>Visual evidence, e.g. jpegs etc.</a:t>
            </a:r>
          </a:p>
        </p:txBody>
      </p:sp>
      <p:pic>
        <p:nvPicPr>
          <p:cNvPr id="5" name="Picture 2">
            <a:extLst>
              <a:ext uri="{FF2B5EF4-FFF2-40B4-BE49-F238E27FC236}">
                <a16:creationId xmlns:a16="http://schemas.microsoft.com/office/drawing/2014/main" id="{8180B7FD-A7A8-9C44-4A75-58C456555E17}"/>
              </a:ext>
            </a:extLst>
          </p:cNvPr>
          <p:cNvPicPr>
            <a:picLocks noChangeAspect="1" noChangeArrowheads="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bwMode="auto">
          <a:xfrm>
            <a:off x="11008253" y="592219"/>
            <a:ext cx="872475" cy="87247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BD73FE8A-1A91-4EE5-BC89-811B451919FD}"/>
              </a:ext>
            </a:extLst>
          </p:cNvPr>
          <p:cNvSpPr txBox="1"/>
          <p:nvPr/>
        </p:nvSpPr>
        <p:spPr>
          <a:xfrm>
            <a:off x="839787" y="900000"/>
            <a:ext cx="10028237" cy="707886"/>
          </a:xfrm>
          <a:prstGeom prst="rect">
            <a:avLst/>
          </a:prstGeom>
          <a:noFill/>
        </p:spPr>
        <p:txBody>
          <a:bodyPr wrap="square">
            <a:spAutoFit/>
          </a:bodyPr>
          <a:lstStyle/>
          <a:p>
            <a:r>
              <a:rPr lang="en-US" sz="2000" b="0" i="0" dirty="0">
                <a:effectLst/>
                <a:latin typeface="Open Sans" panose="020B0606030504020204" pitchFamily="34" charset="0"/>
              </a:rPr>
              <a:t>Write statement here — more than one statement can be included on each slide for Statements of participation</a:t>
            </a:r>
            <a:endParaRPr lang="en-AU" sz="2000" dirty="0"/>
          </a:p>
        </p:txBody>
      </p:sp>
    </p:spTree>
    <p:extLst>
      <p:ext uri="{BB962C8B-B14F-4D97-AF65-F5344CB8AC3E}">
        <p14:creationId xmlns:p14="http://schemas.microsoft.com/office/powerpoint/2010/main" val="1265156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2143</TotalTime>
  <Words>359</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Open Sans</vt:lpstr>
      <vt:lpstr>Office Theme</vt:lpstr>
      <vt:lpstr>Example State High School</vt:lpstr>
      <vt:lpstr>Statement of achievement:  </vt:lpstr>
      <vt:lpstr>Statement of achievement: </vt:lpstr>
      <vt:lpstr>Statement of achievement: </vt:lpstr>
      <vt:lpstr>Statement of achievement: </vt:lpstr>
      <vt:lpstr>Statement of achievement: </vt:lpstr>
      <vt:lpstr>Statement of achievement: </vt:lpstr>
      <vt:lpstr>Statement of participation: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Kaye Picton</dc:creator>
  <cp:lastModifiedBy>IT</cp:lastModifiedBy>
  <cp:revision>31</cp:revision>
  <dcterms:created xsi:type="dcterms:W3CDTF">2022-11-24T03:43:32Z</dcterms:created>
  <dcterms:modified xsi:type="dcterms:W3CDTF">2023-11-08T02:17:39Z</dcterms:modified>
</cp:coreProperties>
</file>