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93" autoAdjust="0"/>
  </p:normalViewPr>
  <p:slideViewPr>
    <p:cSldViewPr>
      <p:cViewPr>
        <p:scale>
          <a:sx n="125" d="100"/>
          <a:sy n="125" d="100"/>
        </p:scale>
        <p:origin x="-1272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95E1F-80B0-4C9A-AB89-8EE250EC49A0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DC338-2471-451C-B16A-FD25F49EDB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55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DC338-2471-451C-B16A-FD25F49EDB5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79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1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71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8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12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60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18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26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8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44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2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59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3948-537E-40ED-A9BC-6365EE36ECE8}" type="datetimeFigureOut">
              <a:rPr lang="en-AU" smtClean="0"/>
              <a:t>10/10/2017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2BDC-6466-4556-901A-76A2995E68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8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19287" r="-3839"/>
          <a:stretch/>
        </p:blipFill>
        <p:spPr bwMode="auto">
          <a:xfrm>
            <a:off x="0" y="1765435"/>
            <a:ext cx="9683546" cy="58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210" y="1186903"/>
            <a:ext cx="497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atin typeface="Hobo Std" pitchFamily="34" charset="0"/>
              </a:rPr>
              <a:t>Easy TV</a:t>
            </a:r>
            <a:endParaRPr lang="en-AU" sz="4400" b="1" dirty="0">
              <a:latin typeface="Hobo St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747" y="-245349"/>
            <a:ext cx="7056783" cy="1432252"/>
          </a:xfrm>
          <a:prstGeom prst="rect">
            <a:avLst/>
          </a:prstGeom>
          <a:noFill/>
        </p:spPr>
        <p:txBody>
          <a:bodyPr wrap="square" lIns="108000" tIns="252000" bIns="252000" rtlCol="0" anchor="ctr">
            <a:spAutoFit/>
          </a:bodyPr>
          <a:lstStyle/>
          <a:p>
            <a:r>
              <a:rPr lang="en-AU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Design proposal </a:t>
            </a:r>
            <a:endParaRPr lang="en-AU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Nate take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4730" y="574820"/>
            <a:ext cx="609600" cy="609600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5537371" y="5589240"/>
            <a:ext cx="1561306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74945" y="249289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Integrated = Innovative</a:t>
            </a:r>
          </a:p>
          <a:p>
            <a:r>
              <a:rPr lang="en-AU" sz="2400" b="1" dirty="0" smtClean="0">
                <a:latin typeface="Hobo Std" pitchFamily="34" charset="0"/>
              </a:rPr>
              <a:t>Timeless </a:t>
            </a:r>
            <a:r>
              <a:rPr lang="en-AU" sz="2400" b="1" dirty="0">
                <a:latin typeface="Hobo Std" pitchFamily="34" charset="0"/>
              </a:rPr>
              <a:t>= </a:t>
            </a:r>
            <a:r>
              <a:rPr lang="en-AU" sz="2400" b="1" dirty="0" smtClean="0">
                <a:latin typeface="Hobo Std" pitchFamily="34" charset="0"/>
              </a:rPr>
              <a:t>Sustainable</a:t>
            </a:r>
          </a:p>
          <a:p>
            <a:r>
              <a:rPr lang="en-AU" sz="2400" b="1" dirty="0">
                <a:latin typeface="Hobo Std" pitchFamily="34" charset="0"/>
              </a:rPr>
              <a:t>Form = Aesthetic</a:t>
            </a:r>
          </a:p>
          <a:p>
            <a:r>
              <a:rPr lang="en-AU" sz="2400" b="1" dirty="0" smtClean="0">
                <a:latin typeface="Hobo Std" pitchFamily="34" charset="0"/>
              </a:rPr>
              <a:t> </a:t>
            </a:r>
            <a:endParaRPr lang="en-AU" sz="2400" b="1" dirty="0">
              <a:latin typeface="Hobo Std" pitchFamily="34" charset="0"/>
            </a:endParaRPr>
          </a:p>
          <a:p>
            <a:endParaRPr lang="en-AU" sz="2400" b="1" dirty="0" smtClean="0"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400">
        <p:fade/>
      </p:transition>
    </mc:Choice>
    <mc:Fallback xmlns="">
      <p:transition spd="slow" advClick="0" advTm="1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/>
          <a:stretch/>
        </p:blipFill>
        <p:spPr bwMode="auto">
          <a:xfrm>
            <a:off x="255847" y="1183679"/>
            <a:ext cx="8717373" cy="512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16713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Simplified controls = Accessible</a:t>
            </a:r>
            <a:endParaRPr lang="en-AU" sz="2400" b="1" dirty="0">
              <a:latin typeface="Hobo St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98511"/>
            <a:ext cx="497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atin typeface="Hobo Std" pitchFamily="34" charset="0"/>
              </a:rPr>
              <a:t>Easy TV</a:t>
            </a:r>
            <a:endParaRPr lang="en-AU" sz="4400" b="1" dirty="0">
              <a:latin typeface="Hobo Std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 rot="16200000">
            <a:off x="8526610" y="2406327"/>
            <a:ext cx="288033" cy="605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67544" y="1859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Easy to use = Useful </a:t>
            </a:r>
            <a:endParaRPr lang="en-AU" sz="2400" b="1" dirty="0">
              <a:latin typeface="Hobo Std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 rot="16200000">
            <a:off x="8520410" y="3198414"/>
            <a:ext cx="288033" cy="605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Up Arrow 11"/>
          <p:cNvSpPr/>
          <p:nvPr/>
        </p:nvSpPr>
        <p:spPr>
          <a:xfrm rot="16200000">
            <a:off x="8520409" y="3918493"/>
            <a:ext cx="288033" cy="605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Up Arrow 12"/>
          <p:cNvSpPr/>
          <p:nvPr/>
        </p:nvSpPr>
        <p:spPr>
          <a:xfrm rot="18900000">
            <a:off x="7070764" y="5386423"/>
            <a:ext cx="288033" cy="605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Up Arrow 13"/>
          <p:cNvSpPr/>
          <p:nvPr/>
        </p:nvSpPr>
        <p:spPr>
          <a:xfrm rot="10800000">
            <a:off x="5796135" y="1628800"/>
            <a:ext cx="288033" cy="605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7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8000">
        <p:fade/>
      </p:transition>
    </mc:Choice>
    <mc:Fallback xmlns="">
      <p:transition spd="slow" advClick="0" advTm="5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7"/>
          <a:stretch/>
        </p:blipFill>
        <p:spPr bwMode="auto">
          <a:xfrm>
            <a:off x="179512" y="1571622"/>
            <a:ext cx="8712968" cy="49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235" y="342597"/>
            <a:ext cx="497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atin typeface="Hobo Std" pitchFamily="34" charset="0"/>
              </a:rPr>
              <a:t>Easy TV</a:t>
            </a:r>
            <a:endParaRPr lang="en-AU" sz="4400" b="1" dirty="0">
              <a:latin typeface="Hobo St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221" y="575905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atin typeface="Hobo Std" pitchFamily="34" charset="0"/>
              </a:rPr>
              <a:t>Thank you</a:t>
            </a:r>
            <a:endParaRPr lang="en-AU" sz="4400" b="1" dirty="0">
              <a:latin typeface="Hobo St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06" y="246370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Suits older 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428" y="342900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Easy to use and</a:t>
            </a:r>
          </a:p>
          <a:p>
            <a:r>
              <a:rPr lang="en-AU" sz="2400" b="1" dirty="0" smtClean="0">
                <a:latin typeface="Hobo Std" pitchFamily="34" charset="0"/>
              </a:rPr>
              <a:t>understand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06" y="292536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Elegant yet simple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8474" y="65037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Limitations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8338" y="114134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Hobo Std" pitchFamily="34" charset="0"/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263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43</Words>
  <Application>Microsoft Office PowerPoint</Application>
  <PresentationFormat>On-screen Show (4:3)</PresentationFormat>
  <Paragraphs>18</Paragraphs>
  <Slides>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Queensland Studies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2019 v1.0: Audio file for IA2 high-level annotated sample response </dc:title>
  <dc:creator>Queensland Curriulum and Assessment Authority</dc:creator>
  <cp:lastModifiedBy>Queensland Curriculum and Assessment Authority</cp:lastModifiedBy>
  <cp:revision>39</cp:revision>
  <dcterms:created xsi:type="dcterms:W3CDTF">2017-07-23T12:31:42Z</dcterms:created>
  <dcterms:modified xsi:type="dcterms:W3CDTF">2017-10-10T05:18:16Z</dcterms:modified>
</cp:coreProperties>
</file>