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4090" r:id="rId5"/>
    <p:sldMasterId id="2147484094" r:id="rId6"/>
    <p:sldMasterId id="2147484070" r:id="rId7"/>
  </p:sldMasterIdLst>
  <p:notesMasterIdLst>
    <p:notesMasterId r:id="rId18"/>
  </p:notesMasterIdLst>
  <p:handoutMasterIdLst>
    <p:handoutMasterId r:id="rId19"/>
  </p:handoutMasterIdLst>
  <p:sldIdLst>
    <p:sldId id="284" r:id="rId8"/>
    <p:sldId id="318" r:id="rId9"/>
    <p:sldId id="319" r:id="rId10"/>
    <p:sldId id="320" r:id="rId11"/>
    <p:sldId id="326" r:id="rId12"/>
    <p:sldId id="315" r:id="rId13"/>
    <p:sldId id="322" r:id="rId14"/>
    <p:sldId id="325" r:id="rId15"/>
    <p:sldId id="328" r:id="rId16"/>
    <p:sldId id="324" r:id="rId17"/>
  </p:sldIdLst>
  <p:sldSz cx="9144000" cy="5143500" type="screen16x9"/>
  <p:notesSz cx="6858000" cy="9144000"/>
  <p:defaultTextStyle>
    <a:defPPr>
      <a:defRPr lang="en-AU"/>
    </a:defPPr>
    <a:lvl1pPr algn="l" rtl="0" fontAlgn="base">
      <a:spcBef>
        <a:spcPct val="50000"/>
      </a:spcBef>
      <a:spcAft>
        <a:spcPct val="0"/>
      </a:spcAft>
      <a:defRPr kern="1200">
        <a:solidFill>
          <a:schemeClr val="tx1"/>
        </a:solidFill>
        <a:latin typeface="Arial" charset="0"/>
        <a:ea typeface="+mn-ea"/>
        <a:cs typeface="+mn-cs"/>
      </a:defRPr>
    </a:lvl1pPr>
    <a:lvl2pPr marL="457200" algn="l" rtl="0" fontAlgn="base">
      <a:spcBef>
        <a:spcPct val="50000"/>
      </a:spcBef>
      <a:spcAft>
        <a:spcPct val="0"/>
      </a:spcAft>
      <a:defRPr kern="1200">
        <a:solidFill>
          <a:schemeClr val="tx1"/>
        </a:solidFill>
        <a:latin typeface="Arial" charset="0"/>
        <a:ea typeface="+mn-ea"/>
        <a:cs typeface="+mn-cs"/>
      </a:defRPr>
    </a:lvl2pPr>
    <a:lvl3pPr marL="914400" algn="l" rtl="0" fontAlgn="base">
      <a:spcBef>
        <a:spcPct val="50000"/>
      </a:spcBef>
      <a:spcAft>
        <a:spcPct val="0"/>
      </a:spcAft>
      <a:defRPr kern="1200">
        <a:solidFill>
          <a:schemeClr val="tx1"/>
        </a:solidFill>
        <a:latin typeface="Arial" charset="0"/>
        <a:ea typeface="+mn-ea"/>
        <a:cs typeface="+mn-cs"/>
      </a:defRPr>
    </a:lvl3pPr>
    <a:lvl4pPr marL="1371600" algn="l" rtl="0" fontAlgn="base">
      <a:spcBef>
        <a:spcPct val="50000"/>
      </a:spcBef>
      <a:spcAft>
        <a:spcPct val="0"/>
      </a:spcAft>
      <a:defRPr kern="1200">
        <a:solidFill>
          <a:schemeClr val="tx1"/>
        </a:solidFill>
        <a:latin typeface="Arial" charset="0"/>
        <a:ea typeface="+mn-ea"/>
        <a:cs typeface="+mn-cs"/>
      </a:defRPr>
    </a:lvl4pPr>
    <a:lvl5pPr marL="1828800" algn="l" rtl="0" fontAlgn="base">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78">
          <p15:clr>
            <a:srgbClr val="A4A3A4"/>
          </p15:clr>
        </p15:guide>
        <p15:guide id="2" orient="horz" pos="3096">
          <p15:clr>
            <a:srgbClr val="A4A3A4"/>
          </p15:clr>
        </p15:guide>
        <p15:guide id="3" orient="horz" pos="2809">
          <p15:clr>
            <a:srgbClr val="A4A3A4"/>
          </p15:clr>
        </p15:guide>
        <p15:guide id="4" orient="horz" pos="531">
          <p15:clr>
            <a:srgbClr val="A4A3A4"/>
          </p15:clr>
        </p15:guide>
        <p15:guide id="5" orient="horz" pos="2944">
          <p15:clr>
            <a:srgbClr val="A4A3A4"/>
          </p15:clr>
        </p15:guide>
        <p15:guide id="6" pos="5556">
          <p15:clr>
            <a:srgbClr val="A4A3A4"/>
          </p15:clr>
        </p15:guide>
        <p15:guide id="7" pos="204">
          <p15:clr>
            <a:srgbClr val="A4A3A4"/>
          </p15:clr>
        </p15:guide>
        <p15:guide id="8" pos="3061" userDrawn="1">
          <p15:clr>
            <a:srgbClr val="A4A3A4"/>
          </p15:clr>
        </p15:guide>
        <p15:guide id="9" orient="horz" pos="225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463912-DF01-6312-94E1-6F5D59CCA078}" name="Renae Battle" initials="RB" userId="S::Renae.Battle@qcaa.qld.edu.au::c5a98790-88b9-4c1e-80b6-8abf410bda85" providerId="AD"/>
  <p188:author id="{5191657A-6F77-E087-7C39-A7CA4B8F81E5}" name="Katherine Capper" initials="KC" userId="S::Katherine.Capper@qcaa.qld.edu.au::56791b1a-5b9b-47d5-b55c-12ccd9aba2e4" providerId="AD"/>
  <p188:author id="{32E785E8-2E80-3656-F342-4FF5F66CB362}" name="Ursula Cleary" initials="UC" userId="S::Ursula.Cleary@qcaa.qld.edu.au::55c872d9-db80-4f92-a8a4-3220fb363a5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lena Bond" initials="HB" lastIdx="1" clrIdx="0">
    <p:extLst>
      <p:ext uri="{19B8F6BF-5375-455C-9EA6-DF929625EA0E}">
        <p15:presenceInfo xmlns:p15="http://schemas.microsoft.com/office/powerpoint/2012/main" userId="S-1-5-21-2406935999-1983212525-3895035740-3768" providerId="AD"/>
      </p:ext>
    </p:extLst>
  </p:cmAuthor>
  <p:cmAuthor id="2" name="NV GD" initials="NV" lastIdx="1" clrIdx="1">
    <p:extLst>
      <p:ext uri="{19B8F6BF-5375-455C-9EA6-DF929625EA0E}">
        <p15:presenceInfo xmlns:p15="http://schemas.microsoft.com/office/powerpoint/2012/main" userId="NV G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D1F0"/>
    <a:srgbClr val="F8CAA7"/>
    <a:srgbClr val="C8DEF2"/>
    <a:srgbClr val="D6EBAD"/>
    <a:srgbClr val="D227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C448FE-A471-436A-AA85-A199701A697D}" v="7" dt="2026-03-25T23:58:28.7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1" autoAdjust="0"/>
    <p:restoredTop sz="91126" autoAdjust="0"/>
  </p:normalViewPr>
  <p:slideViewPr>
    <p:cSldViewPr>
      <p:cViewPr>
        <p:scale>
          <a:sx n="125" d="100"/>
          <a:sy n="125" d="100"/>
        </p:scale>
        <p:origin x="-43" y="67"/>
      </p:cViewPr>
      <p:guideLst>
        <p:guide orient="horz" pos="378"/>
        <p:guide orient="horz" pos="3096"/>
        <p:guide orient="horz" pos="2809"/>
        <p:guide orient="horz" pos="531"/>
        <p:guide orient="horz" pos="2944"/>
        <p:guide pos="5556"/>
        <p:guide pos="204"/>
        <p:guide pos="3061"/>
        <p:guide orient="horz" pos="2250"/>
      </p:guideLst>
    </p:cSldViewPr>
  </p:slideViewPr>
  <p:outlineViewPr>
    <p:cViewPr>
      <p:scale>
        <a:sx n="33" d="100"/>
        <a:sy n="33" d="100"/>
      </p:scale>
      <p:origin x="0" y="-810"/>
    </p:cViewPr>
  </p:outlineViewPr>
  <p:notesTextViewPr>
    <p:cViewPr>
      <p:scale>
        <a:sx n="75" d="100"/>
        <a:sy n="75" d="100"/>
      </p:scale>
      <p:origin x="0" y="0"/>
    </p:cViewPr>
  </p:notesTextViewPr>
  <p:sorterViewPr>
    <p:cViewPr>
      <p:scale>
        <a:sx n="100" d="100"/>
        <a:sy n="100" d="100"/>
      </p:scale>
      <p:origin x="0" y="-1752"/>
    </p:cViewPr>
  </p:sorterViewPr>
  <p:notesViewPr>
    <p:cSldViewPr>
      <p:cViewPr varScale="1">
        <p:scale>
          <a:sx n="82" d="100"/>
          <a:sy n="82" d="100"/>
        </p:scale>
        <p:origin x="384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3D76A07-3D3D-4A68-AAD0-85CA8B587E22}" type="datetimeFigureOut">
              <a:rPr lang="en-AU" smtClean="0"/>
              <a:t>25/03/2026</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879660-3FBB-4DBB-87CB-9B72B2B6FFD8}" type="slidenum">
              <a:rPr lang="en-AU" smtClean="0"/>
              <a:t>‹#›</a:t>
            </a:fld>
            <a:endParaRPr lang="en-AU"/>
          </a:p>
        </p:txBody>
      </p:sp>
    </p:spTree>
    <p:extLst>
      <p:ext uri="{BB962C8B-B14F-4D97-AF65-F5344CB8AC3E}">
        <p14:creationId xmlns:p14="http://schemas.microsoft.com/office/powerpoint/2010/main" val="1235457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5D80A888-D75A-4166-AD9D-7C4F06AF2060}" type="datetimeFigureOut">
              <a:rPr lang="en-AU"/>
              <a:pPr>
                <a:defRPr/>
              </a:pPr>
              <a:t>25/03/2026</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7DC8D554-20BD-45E3-8F8F-C854CD9EEC52}" type="slidenum">
              <a:rPr lang="en-AU"/>
              <a:pPr>
                <a:defRPr/>
              </a:pPr>
              <a:t>‹#›</a:t>
            </a:fld>
            <a:endParaRPr lang="en-AU"/>
          </a:p>
        </p:txBody>
      </p:sp>
      <p:sp>
        <p:nvSpPr>
          <p:cNvPr id="8" name="Notes Placeholder 7">
            <a:extLst>
              <a:ext uri="{FF2B5EF4-FFF2-40B4-BE49-F238E27FC236}">
                <a16:creationId xmlns:a16="http://schemas.microsoft.com/office/drawing/2014/main" id="{F348EDFF-60D0-2C99-7505-19620B15A61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658623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0" indent="-180000" algn="l" rtl="0" eaLnBrk="0" fontAlgn="base" hangingPunct="0">
      <a:spcBef>
        <a:spcPct val="30000"/>
      </a:spcBef>
      <a:spcAft>
        <a:spcPct val="0"/>
      </a:spcAft>
      <a:buFont typeface="Arial" panose="020B0604020202020204" pitchFamily="34" charset="0"/>
      <a:buChar char="•"/>
      <a:defRPr sz="1200" kern="1200">
        <a:solidFill>
          <a:schemeClr val="tx1"/>
        </a:solidFill>
        <a:latin typeface="+mn-lt"/>
        <a:ea typeface="+mn-ea"/>
        <a:cs typeface="+mn-cs"/>
      </a:defRPr>
    </a:lvl2pPr>
    <a:lvl3pPr marL="360000" indent="-180000" algn="l" rtl="0" eaLnBrk="0" fontAlgn="base" hangingPunct="0">
      <a:spcBef>
        <a:spcPct val="30000"/>
      </a:spcBef>
      <a:spcAft>
        <a:spcPct val="0"/>
      </a:spcAft>
      <a:buFont typeface="Courier New" panose="02070309020205020404" pitchFamily="49" charset="0"/>
      <a:buChar char="-"/>
      <a:defRPr sz="1200" kern="1200">
        <a:solidFill>
          <a:schemeClr val="tx1"/>
        </a:solidFill>
        <a:latin typeface="+mn-lt"/>
        <a:ea typeface="+mn-ea"/>
        <a:cs typeface="+mn-cs"/>
      </a:defRPr>
    </a:lvl3pPr>
    <a:lvl4pPr marL="540000" indent="-180000" algn="l" rtl="0" eaLnBrk="0" fontAlgn="base" hangingPunct="0">
      <a:spcBef>
        <a:spcPct val="30000"/>
      </a:spcBef>
      <a:spcAft>
        <a:spcPct val="0"/>
      </a:spcAft>
      <a:buFont typeface="Wingdings" panose="05000000000000000000" pitchFamily="2" charset="2"/>
      <a:buChar char="§"/>
      <a:defRPr sz="1200" kern="1200">
        <a:solidFill>
          <a:schemeClr val="tx1"/>
        </a:solidFill>
        <a:latin typeface="+mn-lt"/>
        <a:ea typeface="+mn-ea"/>
        <a:cs typeface="+mn-cs"/>
      </a:defRPr>
    </a:lvl4pPr>
    <a:lvl5pPr marL="720000" indent="-180000" algn="l" rtl="0" eaLnBrk="0" fontAlgn="base" hangingPunct="0">
      <a:spcBef>
        <a:spcPct val="30000"/>
      </a:spcBef>
      <a:spcAft>
        <a:spcPct val="0"/>
      </a:spcAft>
      <a:buFont typeface="Courier New" panose="02070309020205020404" pitchFamily="49" charset="0"/>
      <a:buChar char="o"/>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AU"/>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1</a:t>
            </a:fld>
            <a:endParaRPr lang="en-AU"/>
          </a:p>
        </p:txBody>
      </p:sp>
    </p:spTree>
    <p:extLst>
      <p:ext uri="{BB962C8B-B14F-4D97-AF65-F5344CB8AC3E}">
        <p14:creationId xmlns:p14="http://schemas.microsoft.com/office/powerpoint/2010/main" val="534665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AU"/>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10</a:t>
            </a:fld>
            <a:endParaRPr lang="en-AU"/>
          </a:p>
        </p:txBody>
      </p:sp>
    </p:spTree>
    <p:extLst>
      <p:ext uri="{BB962C8B-B14F-4D97-AF65-F5344CB8AC3E}">
        <p14:creationId xmlns:p14="http://schemas.microsoft.com/office/powerpoint/2010/main" val="32266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AU"/>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2</a:t>
            </a:fld>
            <a:endParaRPr lang="en-AU"/>
          </a:p>
        </p:txBody>
      </p:sp>
    </p:spTree>
    <p:extLst>
      <p:ext uri="{BB962C8B-B14F-4D97-AF65-F5344CB8AC3E}">
        <p14:creationId xmlns:p14="http://schemas.microsoft.com/office/powerpoint/2010/main" val="2203469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AU"/>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3</a:t>
            </a:fld>
            <a:endParaRPr lang="en-AU"/>
          </a:p>
        </p:txBody>
      </p:sp>
    </p:spTree>
    <p:extLst>
      <p:ext uri="{BB962C8B-B14F-4D97-AF65-F5344CB8AC3E}">
        <p14:creationId xmlns:p14="http://schemas.microsoft.com/office/powerpoint/2010/main" val="1428336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AU"/>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4</a:t>
            </a:fld>
            <a:endParaRPr lang="en-AU"/>
          </a:p>
        </p:txBody>
      </p:sp>
    </p:spTree>
    <p:extLst>
      <p:ext uri="{BB962C8B-B14F-4D97-AF65-F5344CB8AC3E}">
        <p14:creationId xmlns:p14="http://schemas.microsoft.com/office/powerpoint/2010/main" val="3901609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A49A1-69BA-0238-0560-4BB047AAA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2EB80-D304-5907-DD99-109AF0CC2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282364-78FB-F6E1-2903-BB2F6CC92110}"/>
              </a:ext>
            </a:extLst>
          </p:cNvPr>
          <p:cNvSpPr>
            <a:spLocks noGrp="1"/>
          </p:cNvSpPr>
          <p:nvPr>
            <p:ph type="body" idx="1"/>
          </p:nvPr>
        </p:nvSpPr>
        <p:spPr>
          <a:xfrm>
            <a:off x="685800" y="4343400"/>
            <a:ext cx="5486400" cy="4114800"/>
          </a:xfrm>
          <a:prstGeom prst="rect">
            <a:avLst/>
          </a:prstGeom>
        </p:spPr>
        <p:txBody>
          <a:bodyPr/>
          <a:lstStyle/>
          <a:p>
            <a:endParaRPr lang="en-AU"/>
          </a:p>
        </p:txBody>
      </p:sp>
      <p:sp>
        <p:nvSpPr>
          <p:cNvPr id="4" name="Slide Number Placeholder 3">
            <a:extLst>
              <a:ext uri="{FF2B5EF4-FFF2-40B4-BE49-F238E27FC236}">
                <a16:creationId xmlns:a16="http://schemas.microsoft.com/office/drawing/2014/main" id="{A75461EA-D6CB-30FD-EEC3-01AABCCE0BCE}"/>
              </a:ext>
            </a:extLst>
          </p:cNvPr>
          <p:cNvSpPr>
            <a:spLocks noGrp="1"/>
          </p:cNvSpPr>
          <p:nvPr>
            <p:ph type="sldNum" sz="quarter" idx="5"/>
          </p:nvPr>
        </p:nvSpPr>
        <p:spPr/>
        <p:txBody>
          <a:bodyPr/>
          <a:lstStyle/>
          <a:p>
            <a:pPr>
              <a:defRPr/>
            </a:pPr>
            <a:fld id="{7DC8D554-20BD-45E3-8F8F-C854CD9EEC52}" type="slidenum">
              <a:rPr lang="en-AU" smtClean="0"/>
              <a:pPr>
                <a:defRPr/>
              </a:pPr>
              <a:t>5</a:t>
            </a:fld>
            <a:endParaRPr lang="en-AU"/>
          </a:p>
        </p:txBody>
      </p:sp>
    </p:spTree>
    <p:extLst>
      <p:ext uri="{BB962C8B-B14F-4D97-AF65-F5344CB8AC3E}">
        <p14:creationId xmlns:p14="http://schemas.microsoft.com/office/powerpoint/2010/main" val="2154833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AU"/>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6</a:t>
            </a:fld>
            <a:endParaRPr lang="en-AU"/>
          </a:p>
        </p:txBody>
      </p:sp>
    </p:spTree>
    <p:extLst>
      <p:ext uri="{BB962C8B-B14F-4D97-AF65-F5344CB8AC3E}">
        <p14:creationId xmlns:p14="http://schemas.microsoft.com/office/powerpoint/2010/main" val="640507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AU"/>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7</a:t>
            </a:fld>
            <a:endParaRPr lang="en-AU"/>
          </a:p>
        </p:txBody>
      </p:sp>
    </p:spTree>
    <p:extLst>
      <p:ext uri="{BB962C8B-B14F-4D97-AF65-F5344CB8AC3E}">
        <p14:creationId xmlns:p14="http://schemas.microsoft.com/office/powerpoint/2010/main" val="1205328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AU"/>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8</a:t>
            </a:fld>
            <a:endParaRPr lang="en-AU"/>
          </a:p>
        </p:txBody>
      </p:sp>
    </p:spTree>
    <p:extLst>
      <p:ext uri="{BB962C8B-B14F-4D97-AF65-F5344CB8AC3E}">
        <p14:creationId xmlns:p14="http://schemas.microsoft.com/office/powerpoint/2010/main" val="2812374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9</a:t>
            </a:fld>
            <a:endParaRPr lang="en-AU"/>
          </a:p>
        </p:txBody>
      </p:sp>
    </p:spTree>
    <p:extLst>
      <p:ext uri="{BB962C8B-B14F-4D97-AF65-F5344CB8AC3E}">
        <p14:creationId xmlns:p14="http://schemas.microsoft.com/office/powerpoint/2010/main" val="1779553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qcaa.qld.edu.au/copyright"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371" y="2571750"/>
            <a:ext cx="8603779" cy="1296256"/>
          </a:xfrm>
        </p:spPr>
        <p:txBody>
          <a:bodyPr/>
          <a:lstStyle/>
          <a:p>
            <a:r>
              <a:rPr lang="en-US"/>
              <a:t>Click to edit Master title style</a:t>
            </a:r>
            <a:endParaRPr lang="en-AU" dirty="0"/>
          </a:p>
        </p:txBody>
      </p:sp>
      <p:sp>
        <p:nvSpPr>
          <p:cNvPr id="3" name="Subtitle 2"/>
          <p:cNvSpPr>
            <a:spLocks noGrp="1"/>
          </p:cNvSpPr>
          <p:nvPr>
            <p:ph type="subTitle" idx="1"/>
          </p:nvPr>
        </p:nvSpPr>
        <p:spPr>
          <a:xfrm>
            <a:off x="223589" y="3852900"/>
            <a:ext cx="8596561" cy="701967"/>
          </a:xfrm>
        </p:spPr>
        <p:txBody>
          <a:bodyPr/>
          <a:lstStyle>
            <a:lvl1pPr marL="0" indent="0" algn="l">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5" name="Vertical Text Placeholder 5">
            <a:extLst>
              <a:ext uri="{FF2B5EF4-FFF2-40B4-BE49-F238E27FC236}">
                <a16:creationId xmlns:a16="http://schemas.microsoft.com/office/drawing/2014/main" id="{7C5BA667-7C93-4F6D-823B-FF667F662A72}"/>
              </a:ext>
            </a:extLst>
          </p:cNvPr>
          <p:cNvSpPr>
            <a:spLocks noGrp="1"/>
          </p:cNvSpPr>
          <p:nvPr>
            <p:ph type="body" orient="vert" sz="quarter" idx="10" hasCustomPrompt="1"/>
          </p:nvPr>
        </p:nvSpPr>
        <p:spPr>
          <a:xfrm rot="10800000">
            <a:off x="8705031" y="3734138"/>
            <a:ext cx="144015" cy="618004"/>
          </a:xfrm>
        </p:spPr>
        <p:txBody>
          <a:bodyPr vert="eaVert">
            <a:noAutofit/>
          </a:bodyPr>
          <a:lstStyle>
            <a:lvl1pPr>
              <a:spcBef>
                <a:spcPts val="0"/>
              </a:spcBef>
              <a:defRPr sz="500" b="0">
                <a:solidFill>
                  <a:srgbClr val="808080"/>
                </a:solidFill>
              </a:defRPr>
            </a:lvl1pPr>
          </a:lstStyle>
          <a:p>
            <a:pPr lvl="0"/>
            <a:r>
              <a:rPr lang="en-US" dirty="0"/>
              <a:t>Job number</a:t>
            </a:r>
            <a:endParaRPr lang="en-AU" dirty="0"/>
          </a:p>
        </p:txBody>
      </p:sp>
    </p:spTree>
    <p:extLst>
      <p:ext uri="{BB962C8B-B14F-4D97-AF65-F5344CB8AC3E}">
        <p14:creationId xmlns:p14="http://schemas.microsoft.com/office/powerpoint/2010/main" val="267197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6371" y="195486"/>
            <a:ext cx="8603779" cy="812714"/>
          </a:xfrm>
        </p:spPr>
        <p:txBody>
          <a:bodyPr>
            <a:normAutofit/>
          </a:bodyPr>
          <a:lstStyle>
            <a:lvl1pPr>
              <a:defRPr sz="2400"/>
            </a:lvl1pPr>
          </a:lstStyle>
          <a:p>
            <a:r>
              <a:rPr lang="en-US" dirty="0"/>
              <a:t>[Subject] YYYY v#.#</a:t>
            </a:r>
            <a:endParaRPr lang="en-AU" dirty="0"/>
          </a:p>
        </p:txBody>
      </p:sp>
      <p:pic>
        <p:nvPicPr>
          <p:cNvPr id="4" name="Picture 3">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70000" y="4449600"/>
            <a:ext cx="468631" cy="224029"/>
          </a:xfrm>
          <a:prstGeom prst="rect">
            <a:avLst/>
          </a:prstGeom>
        </p:spPr>
      </p:pic>
      <p:sp>
        <p:nvSpPr>
          <p:cNvPr id="5" name="Vertical Text Placeholder 5">
            <a:extLst>
              <a:ext uri="{FF2B5EF4-FFF2-40B4-BE49-F238E27FC236}">
                <a16:creationId xmlns:a16="http://schemas.microsoft.com/office/drawing/2014/main" id="{7C5BA667-7C93-4F6D-823B-FF667F662A72}"/>
              </a:ext>
            </a:extLst>
          </p:cNvPr>
          <p:cNvSpPr>
            <a:spLocks noGrp="1"/>
          </p:cNvSpPr>
          <p:nvPr>
            <p:ph type="body" orient="vert" sz="quarter" idx="10" hasCustomPrompt="1"/>
          </p:nvPr>
        </p:nvSpPr>
        <p:spPr>
          <a:xfrm rot="10800000">
            <a:off x="8892000" y="4341217"/>
            <a:ext cx="144015" cy="618004"/>
          </a:xfrm>
        </p:spPr>
        <p:txBody>
          <a:bodyPr vert="eaVert">
            <a:noAutofit/>
          </a:bodyPr>
          <a:lstStyle>
            <a:lvl1pPr>
              <a:spcBef>
                <a:spcPts val="0"/>
              </a:spcBef>
              <a:defRPr sz="500" b="0">
                <a:solidFill>
                  <a:srgbClr val="808080"/>
                </a:solidFill>
              </a:defRPr>
            </a:lvl1pPr>
          </a:lstStyle>
          <a:p>
            <a:pPr lvl="0"/>
            <a:r>
              <a:rPr lang="en-US" dirty="0"/>
              <a:t>Job number</a:t>
            </a:r>
            <a:endParaRPr lang="en-AU" dirty="0"/>
          </a:p>
        </p:txBody>
      </p:sp>
      <p:sp>
        <p:nvSpPr>
          <p:cNvPr id="7" name="Content Placeholder 6">
            <a:extLst>
              <a:ext uri="{FF2B5EF4-FFF2-40B4-BE49-F238E27FC236}">
                <a16:creationId xmlns:a16="http://schemas.microsoft.com/office/drawing/2014/main" id="{2723BE19-2967-4717-882F-F2B136F0B521}"/>
              </a:ext>
            </a:extLst>
          </p:cNvPr>
          <p:cNvSpPr>
            <a:spLocks noGrp="1"/>
          </p:cNvSpPr>
          <p:nvPr>
            <p:ph sz="quarter" idx="11"/>
          </p:nvPr>
        </p:nvSpPr>
        <p:spPr>
          <a:xfrm>
            <a:off x="216000" y="1007984"/>
            <a:ext cx="8603779" cy="3219950"/>
          </a:xfrm>
        </p:spPr>
        <p:txBody>
          <a:bodyPr/>
          <a:lstStyle>
            <a:lvl1pPr>
              <a:defRPr sz="2000" b="0"/>
            </a:lvl1pPr>
            <a:lvl2pPr marL="0" indent="-252000">
              <a:spcBef>
                <a:spcPts val="0"/>
              </a:spcBef>
              <a:buFont typeface="Arial" panose="020B0604020202020204" pitchFamily="34" charset="0"/>
              <a:buChar char="•"/>
              <a:defRPr sz="2000"/>
            </a:lvl2pPr>
            <a:lvl3pPr marL="504000" indent="-252000">
              <a:spcBef>
                <a:spcPts val="0"/>
              </a:spcBef>
              <a:buFont typeface="Arial" panose="020B0604020202020204" pitchFamily="34" charset="0"/>
              <a:buChar char="–"/>
              <a:defRPr sz="2000"/>
            </a:lvl3pPr>
            <a:lvl4pPr marL="756000" indent="-252000">
              <a:spcBef>
                <a:spcPts val="0"/>
              </a:spcBef>
              <a:buFont typeface="Wingdings" panose="05000000000000000000" pitchFamily="2" charset="2"/>
              <a:buChar char="§"/>
              <a:defRPr sz="2000"/>
            </a:lvl4pPr>
            <a:lvl5pPr marL="0" indent="0">
              <a:spcBef>
                <a:spcPts val="0"/>
              </a:spcBef>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26291232"/>
      </p:ext>
    </p:extLst>
  </p:cSld>
  <p:clrMapOvr>
    <a:masterClrMapping/>
  </p:clrMapOvr>
  <p:extLst>
    <p:ext uri="{DCECCB84-F9BA-43D5-87BE-67443E8EF086}">
      <p15:sldGuideLst xmlns:p15="http://schemas.microsoft.com/office/powerpoint/2012/main">
        <p15:guide id="1" orient="horz" pos="3093"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bulle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p:txBody>
          <a:bodyPr>
            <a:normAutofit/>
          </a:bodyPr>
          <a:lstStyle>
            <a:lvl1pPr>
              <a:defRPr sz="1400">
                <a:latin typeface="Arial" panose="020B0604020202020204" pitchFamily="34" charset="0"/>
                <a:cs typeface="Arial" panose="020B0604020202020204" pitchFamily="34" charset="0"/>
              </a:defRPr>
            </a:lvl1pPr>
            <a:lvl2pPr>
              <a:spcBef>
                <a:spcPts val="300"/>
              </a:spcBef>
              <a:defRPr sz="1400">
                <a:latin typeface="Arial" panose="020B0604020202020204" pitchFamily="34" charset="0"/>
                <a:cs typeface="Arial" panose="020B0604020202020204" pitchFamily="34" charset="0"/>
              </a:defRPr>
            </a:lvl2pPr>
            <a:lvl3pPr>
              <a:spcBef>
                <a:spcPts val="300"/>
              </a:spcBef>
              <a:defRPr sz="1400">
                <a:latin typeface="Arial" panose="020B0604020202020204" pitchFamily="34" charset="0"/>
                <a:cs typeface="Arial" panose="020B0604020202020204" pitchFamily="34" charset="0"/>
              </a:defRPr>
            </a:lvl3pPr>
            <a:lvl4pPr>
              <a:spcBef>
                <a:spcPts val="300"/>
              </a:spcBef>
              <a:defRPr sz="1400">
                <a:latin typeface="Arial" panose="020B0604020202020204" pitchFamily="34" charset="0"/>
                <a:cs typeface="Arial" panose="020B0604020202020204" pitchFamily="34" charset="0"/>
              </a:defRPr>
            </a:lvl4pPr>
            <a:lvl5pPr>
              <a:spcBef>
                <a:spcPts val="3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17381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number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p:txBody>
          <a:bodyPr>
            <a:normAutofit/>
          </a:bodyPr>
          <a:lstStyle>
            <a:lvl1pPr>
              <a:defRPr sz="1400">
                <a:latin typeface="Arial" panose="020B0604020202020204" pitchFamily="34" charset="0"/>
                <a:cs typeface="Arial" panose="020B0604020202020204" pitchFamily="34" charset="0"/>
              </a:defRPr>
            </a:lvl1pPr>
            <a:lvl2pPr marL="205200" indent="-360000">
              <a:spcBef>
                <a:spcPts val="300"/>
              </a:spcBef>
              <a:buFont typeface="+mj-lt"/>
              <a:buAutoNum type="arabicPeriod"/>
              <a:defRPr sz="1400">
                <a:latin typeface="Arial" panose="020B0604020202020204" pitchFamily="34" charset="0"/>
                <a:cs typeface="Arial" panose="020B0604020202020204" pitchFamily="34" charset="0"/>
              </a:defRPr>
            </a:lvl2pPr>
            <a:lvl3pPr marL="720000" indent="-360000">
              <a:spcBef>
                <a:spcPts val="300"/>
              </a:spcBef>
              <a:buFont typeface="+mj-lt"/>
              <a:buAutoNum type="alphaLcPeriod"/>
              <a:defRPr sz="1400">
                <a:latin typeface="Arial" panose="020B0604020202020204" pitchFamily="34" charset="0"/>
                <a:cs typeface="Arial" panose="020B0604020202020204" pitchFamily="34" charset="0"/>
              </a:defRPr>
            </a:lvl3pPr>
            <a:lvl4pPr marL="1080000" indent="-360000">
              <a:spcBef>
                <a:spcPts val="300"/>
              </a:spcBef>
              <a:buFont typeface="+mj-lt"/>
              <a:buAutoNum type="romanLcPeriod"/>
              <a:defRPr sz="1400">
                <a:latin typeface="Arial" panose="020B0604020202020204" pitchFamily="34" charset="0"/>
                <a:cs typeface="Arial" panose="020B0604020202020204" pitchFamily="34" charset="0"/>
              </a:defRPr>
            </a:lvl4pPr>
            <a:lvl5pPr marL="1080000">
              <a:defRPr/>
            </a:lvl5pPr>
            <a:lvl6pPr marL="1080000">
              <a:defRPr/>
            </a:lvl6pPr>
            <a:lvl7pPr marL="1080000">
              <a:defRPr/>
            </a:lvl7pPr>
            <a:lvl8pPr marL="1080000">
              <a:defRPr/>
            </a:lvl8pPr>
            <a:lvl9pPr marL="10800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4610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11F5E50-6AD2-47E2-B18C-CE7C90D83810}"/>
              </a:ext>
            </a:extLst>
          </p:cNvPr>
          <p:cNvSpPr>
            <a:spLocks noGrp="1"/>
          </p:cNvSpPr>
          <p:nvPr>
            <p:ph type="pic" sz="quarter" idx="10"/>
          </p:nvPr>
        </p:nvSpPr>
        <p:spPr>
          <a:xfrm>
            <a:off x="1353343" y="555527"/>
            <a:ext cx="6437313" cy="2736304"/>
          </a:xfrm>
        </p:spPr>
        <p:txBody>
          <a:bodyPr/>
          <a:lstStyle/>
          <a:p>
            <a:endParaRPr lang="en-AU" dirty="0"/>
          </a:p>
        </p:txBody>
      </p:sp>
      <p:sp>
        <p:nvSpPr>
          <p:cNvPr id="5" name="Text Placeholder 4">
            <a:extLst>
              <a:ext uri="{FF2B5EF4-FFF2-40B4-BE49-F238E27FC236}">
                <a16:creationId xmlns:a16="http://schemas.microsoft.com/office/drawing/2014/main" id="{5CF7B4B3-242D-4BB4-A0E9-7F06B8DC368C}"/>
              </a:ext>
            </a:extLst>
          </p:cNvPr>
          <p:cNvSpPr>
            <a:spLocks noGrp="1"/>
          </p:cNvSpPr>
          <p:nvPr>
            <p:ph type="body" sz="quarter" idx="11"/>
          </p:nvPr>
        </p:nvSpPr>
        <p:spPr>
          <a:xfrm>
            <a:off x="1353342" y="3435846"/>
            <a:ext cx="6436800" cy="504054"/>
          </a:xfrm>
        </p:spPr>
        <p:txBody>
          <a:bodyPr>
            <a:normAutofit/>
          </a:bodyPr>
          <a:lstStyle>
            <a:lvl1pPr>
              <a:defRPr sz="1200"/>
            </a:lvl1pPr>
            <a:lvl2pPr marL="0" indent="0">
              <a:buNone/>
              <a:defRPr/>
            </a:lvl2pPr>
          </a:lstStyle>
          <a:p>
            <a:pPr lvl="0"/>
            <a:r>
              <a:rPr lang="en-US" dirty="0"/>
              <a:t>Click to edit Master text styles</a:t>
            </a:r>
          </a:p>
        </p:txBody>
      </p:sp>
    </p:spTree>
    <p:extLst>
      <p:ext uri="{BB962C8B-B14F-4D97-AF65-F5344CB8AC3E}">
        <p14:creationId xmlns:p14="http://schemas.microsoft.com/office/powerpoint/2010/main" val="463502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4F48-2ED4-41FF-9E26-48A0CD37FB51}"/>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453835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680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A97D-ABC9-4BB6-BC0F-7F95F2C902CB}"/>
              </a:ext>
            </a:extLst>
          </p:cNvPr>
          <p:cNvSpPr>
            <a:spLocks noGrp="1"/>
          </p:cNvSpPr>
          <p:nvPr>
            <p:ph type="title"/>
          </p:nvPr>
        </p:nvSpPr>
        <p:spPr/>
        <p:txBody>
          <a:bodyPr/>
          <a:lstStyle/>
          <a:p>
            <a:r>
              <a:rPr lang="en-US" dirty="0"/>
              <a:t>Click to edit Master title style</a:t>
            </a:r>
            <a:endParaRPr lang="en-AU" dirty="0"/>
          </a:p>
        </p:txBody>
      </p:sp>
      <p:sp>
        <p:nvSpPr>
          <p:cNvPr id="8" name="Content Placeholder 7">
            <a:extLst>
              <a:ext uri="{FF2B5EF4-FFF2-40B4-BE49-F238E27FC236}">
                <a16:creationId xmlns:a16="http://schemas.microsoft.com/office/drawing/2014/main" id="{728E6F92-E5D9-4B7A-A5FD-5BD06157127A}"/>
              </a:ext>
            </a:extLst>
          </p:cNvPr>
          <p:cNvSpPr>
            <a:spLocks noGrp="1"/>
          </p:cNvSpPr>
          <p:nvPr>
            <p:ph sz="quarter" idx="10" hasCustomPrompt="1"/>
          </p:nvPr>
        </p:nvSpPr>
        <p:spPr>
          <a:xfrm>
            <a:off x="320976" y="771525"/>
            <a:ext cx="8496000" cy="3716338"/>
          </a:xfrm>
        </p:spPr>
        <p:txBody>
          <a:bodyPr>
            <a:norm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[Author and first initial], [YEAR], ['Article title in single quotes, omit if no article title'], [Title of publication/website in italics], [URL or publisher, city, country].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388398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qcaa.qld.edu.au/copyright"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630518-6F20-40A3-873B-A1C2BE756168}"/>
              </a:ext>
            </a:extLst>
          </p:cNvPr>
          <p:cNvSpPr/>
          <p:nvPr userDrawn="1"/>
        </p:nvSpPr>
        <p:spPr bwMode="auto">
          <a:xfrm>
            <a:off x="179512" y="0"/>
            <a:ext cx="8964488" cy="3204000"/>
          </a:xfrm>
          <a:prstGeom prst="rect">
            <a:avLst/>
          </a:prstGeom>
          <a:solidFill>
            <a:schemeClr val="accent1">
              <a:lumMod val="40000"/>
              <a:lumOff val="60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cxnSp>
        <p:nvCxnSpPr>
          <p:cNvPr id="9" name="Straight Connector 8"/>
          <p:cNvCxnSpPr/>
          <p:nvPr/>
        </p:nvCxnSpPr>
        <p:spPr bwMode="auto">
          <a:xfrm>
            <a:off x="179512" y="3219822"/>
            <a:ext cx="8964488" cy="0"/>
          </a:xfrm>
          <a:prstGeom prst="line">
            <a:avLst/>
          </a:prstGeom>
          <a:noFill/>
          <a:ln w="5334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Placeholder 1"/>
          <p:cNvSpPr>
            <a:spLocks noGrp="1"/>
          </p:cNvSpPr>
          <p:nvPr>
            <p:ph type="title"/>
          </p:nvPr>
        </p:nvSpPr>
        <p:spPr>
          <a:xfrm>
            <a:off x="216000" y="2573100"/>
            <a:ext cx="8596800" cy="1296000"/>
          </a:xfrm>
          <a:prstGeom prst="rect">
            <a:avLst/>
          </a:prstGeom>
        </p:spPr>
        <p:txBody>
          <a:bodyPr vert="horz" lIns="91440" tIns="45720" rIns="91440" bIns="45720" rtlCol="0" anchor="b">
            <a:normAutofit/>
          </a:bodyPr>
          <a:lstStyle/>
          <a:p>
            <a:r>
              <a:rPr lang="en-US"/>
              <a:t>Click to edit Master title style</a:t>
            </a:r>
            <a:endParaRPr lang="en-AU" dirty="0"/>
          </a:p>
        </p:txBody>
      </p:sp>
      <p:sp>
        <p:nvSpPr>
          <p:cNvPr id="3" name="Text Placeholder 2"/>
          <p:cNvSpPr>
            <a:spLocks noGrp="1"/>
          </p:cNvSpPr>
          <p:nvPr>
            <p:ph type="body" idx="1"/>
          </p:nvPr>
        </p:nvSpPr>
        <p:spPr>
          <a:xfrm>
            <a:off x="223200" y="3853587"/>
            <a:ext cx="8596800" cy="702000"/>
          </a:xfrm>
          <a:prstGeom prst="rect">
            <a:avLst/>
          </a:prstGeom>
        </p:spPr>
        <p:txBody>
          <a:bodyPr vert="horz" lIns="91440" tIns="45720" rIns="91440" bIns="45720" rtlCol="0">
            <a:normAutofit/>
          </a:bodyPr>
          <a:lstStyle/>
          <a:p>
            <a:pPr lvl="0"/>
            <a:r>
              <a:rPr lang="en-US" dirty="0"/>
              <a:t>Click to edit Master text styles</a:t>
            </a:r>
            <a:endParaRPr lang="en-AU" dirty="0"/>
          </a:p>
        </p:txBody>
      </p:sp>
      <p:grpSp>
        <p:nvGrpSpPr>
          <p:cNvPr id="4" name="Group 3">
            <a:extLst>
              <a:ext uri="{FF2B5EF4-FFF2-40B4-BE49-F238E27FC236}">
                <a16:creationId xmlns:a16="http://schemas.microsoft.com/office/drawing/2014/main" id="{B656AA9F-E2A8-4E13-A97E-8C684EA1C68A}"/>
              </a:ext>
            </a:extLst>
          </p:cNvPr>
          <p:cNvGrpSpPr/>
          <p:nvPr userDrawn="1"/>
        </p:nvGrpSpPr>
        <p:grpSpPr>
          <a:xfrm>
            <a:off x="324002" y="4656801"/>
            <a:ext cx="8496469" cy="269748"/>
            <a:chOff x="324002" y="4656801"/>
            <a:chExt cx="8496469" cy="269748"/>
          </a:xfrm>
        </p:grpSpPr>
        <p:pic>
          <p:nvPicPr>
            <p:cNvPr id="12" name="Picture 11">
              <a:extLst>
                <a:ext uri="{FF2B5EF4-FFF2-40B4-BE49-F238E27FC236}">
                  <a16:creationId xmlns:a16="http://schemas.microsoft.com/office/drawing/2014/main" id="{3E3432B4-4D5F-4108-B319-03B5966475A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24002" y="4656801"/>
              <a:ext cx="2724917" cy="269748"/>
            </a:xfrm>
            <a:prstGeom prst="rect">
              <a:avLst/>
            </a:prstGeom>
          </p:spPr>
        </p:pic>
        <p:pic>
          <p:nvPicPr>
            <p:cNvPr id="13" name="Picture 12">
              <a:extLst>
                <a:ext uri="{FF2B5EF4-FFF2-40B4-BE49-F238E27FC236}">
                  <a16:creationId xmlns:a16="http://schemas.microsoft.com/office/drawing/2014/main" id="{24D1C0C9-C331-420A-A9AE-6E7CD0FA9A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76813" y="4805428"/>
              <a:ext cx="1443658" cy="117054"/>
            </a:xfrm>
            <a:prstGeom prst="rect">
              <a:avLst/>
            </a:prstGeom>
          </p:spPr>
        </p:pic>
      </p:grpSp>
      <p:pic>
        <p:nvPicPr>
          <p:cNvPr id="14" name="Picture 13">
            <a:hlinkClick r:id="rId5"/>
            <a:extLst>
              <a:ext uri="{FF2B5EF4-FFF2-40B4-BE49-F238E27FC236}">
                <a16:creationId xmlns:a16="http://schemas.microsoft.com/office/drawing/2014/main" id="{9E204B7F-51A9-4F51-A9EF-E73224096F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70000" y="4449600"/>
            <a:ext cx="468631" cy="224029"/>
          </a:xfrm>
          <a:prstGeom prst="rect">
            <a:avLst/>
          </a:prstGeom>
        </p:spPr>
      </p:pic>
    </p:spTree>
    <p:extLst>
      <p:ext uri="{BB962C8B-B14F-4D97-AF65-F5344CB8AC3E}">
        <p14:creationId xmlns:p14="http://schemas.microsoft.com/office/powerpoint/2010/main" val="976081414"/>
      </p:ext>
    </p:extLst>
  </p:cSld>
  <p:clrMap bg1="lt1" tx1="dk1" bg2="lt2" tx2="dk2" accent1="accent1" accent2="accent2" accent3="accent3" accent4="accent4" accent5="accent5" accent6="accent6" hlink="hlink" folHlink="folHlink"/>
  <p:sldLayoutIdLst>
    <p:sldLayoutId id="2147484091" r:id="rId1"/>
  </p:sldLayoutIdLst>
  <p:txStyles>
    <p:titleStyle>
      <a:lvl1pPr algn="l" defTabSz="914400" rtl="0" eaLnBrk="1" latinLnBrk="0" hangingPunct="1">
        <a:spcBef>
          <a:spcPct val="0"/>
        </a:spcBef>
        <a:buNone/>
        <a:defRPr sz="2800" b="1" kern="1200">
          <a:solidFill>
            <a:schemeClr val="tx2"/>
          </a:solidFill>
          <a:latin typeface="Arial" pitchFamily="34" charset="0"/>
          <a:ea typeface="+mj-ea"/>
          <a:cs typeface="Arial" pitchFamily="34" charset="0"/>
        </a:defRPr>
      </a:lvl1pPr>
    </p:titleStyle>
    <p:bodyStyle>
      <a:lvl1pPr marL="0" indent="0" algn="l" defTabSz="914400" rtl="0" eaLnBrk="1" latinLnBrk="0" hangingPunct="1">
        <a:spcBef>
          <a:spcPct val="20000"/>
        </a:spcBef>
        <a:buFontTx/>
        <a:buNone/>
        <a:defRPr sz="2000" b="1"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87" userDrawn="1">
          <p15:clr>
            <a:srgbClr val="F26B43"/>
          </p15:clr>
        </p15:guide>
        <p15:guide id="2" pos="204" userDrawn="1">
          <p15:clr>
            <a:srgbClr val="F26B43"/>
          </p15:clr>
        </p15:guide>
        <p15:guide id="3" pos="55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Straight Connector 8"/>
          <p:cNvCxnSpPr/>
          <p:nvPr/>
        </p:nvCxnSpPr>
        <p:spPr bwMode="auto">
          <a:xfrm>
            <a:off x="179512" y="4371950"/>
            <a:ext cx="8964488" cy="0"/>
          </a:xfrm>
          <a:prstGeom prst="line">
            <a:avLst/>
          </a:prstGeom>
          <a:noFill/>
          <a:ln w="53340" cap="flat" cmpd="sng" algn="ctr">
            <a:solidFill>
              <a:srgbClr val="D2273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Placeholder 1"/>
          <p:cNvSpPr>
            <a:spLocks noGrp="1"/>
          </p:cNvSpPr>
          <p:nvPr>
            <p:ph type="title"/>
          </p:nvPr>
        </p:nvSpPr>
        <p:spPr>
          <a:xfrm>
            <a:off x="216000" y="216000"/>
            <a:ext cx="8596800" cy="935960"/>
          </a:xfrm>
          <a:prstGeom prst="rect">
            <a:avLst/>
          </a:prstGeom>
        </p:spPr>
        <p:txBody>
          <a:bodyPr vert="horz" lIns="91440" tIns="45720" rIns="91440" bIns="45720" rtlCol="0" anchor="b">
            <a:normAutofit/>
          </a:bodyPr>
          <a:lstStyle/>
          <a:p>
            <a:br>
              <a:rPr lang="en-US" dirty="0"/>
            </a:br>
            <a:br>
              <a:rPr lang="en-US" dirty="0"/>
            </a:br>
            <a:r>
              <a:rPr lang="en-US" dirty="0"/>
              <a:t>[Subject] YYYY v#.#</a:t>
            </a:r>
            <a:endParaRPr lang="en-AU" dirty="0"/>
          </a:p>
        </p:txBody>
      </p:sp>
      <p:sp>
        <p:nvSpPr>
          <p:cNvPr id="3" name="Text Placeholder 2"/>
          <p:cNvSpPr>
            <a:spLocks noGrp="1"/>
          </p:cNvSpPr>
          <p:nvPr>
            <p:ph type="body" idx="1"/>
          </p:nvPr>
        </p:nvSpPr>
        <p:spPr>
          <a:xfrm>
            <a:off x="216000" y="1152000"/>
            <a:ext cx="8596800" cy="702000"/>
          </a:xfrm>
          <a:prstGeom prst="rect">
            <a:avLst/>
          </a:prstGeom>
        </p:spPr>
        <p:txBody>
          <a:bodyPr vert="horz" lIns="91440" tIns="45720" rIns="91440" bIns="45720" rtlCol="0">
            <a:normAutofit/>
          </a:bodyPr>
          <a:lstStyle/>
          <a:p>
            <a:pPr lvl="0"/>
            <a:r>
              <a:rPr lang="en-US" dirty="0"/>
              <a:t>Click to edit Master text styles</a:t>
            </a:r>
            <a:endParaRPr lang="en-AU" dirty="0"/>
          </a:p>
        </p:txBody>
      </p:sp>
      <p:grpSp>
        <p:nvGrpSpPr>
          <p:cNvPr id="6" name="Group 5">
            <a:extLst>
              <a:ext uri="{FF2B5EF4-FFF2-40B4-BE49-F238E27FC236}">
                <a16:creationId xmlns:a16="http://schemas.microsoft.com/office/drawing/2014/main" id="{9FF4C40D-DF21-4E02-9665-60F3A90D93DE}"/>
              </a:ext>
            </a:extLst>
          </p:cNvPr>
          <p:cNvGrpSpPr/>
          <p:nvPr userDrawn="1"/>
        </p:nvGrpSpPr>
        <p:grpSpPr>
          <a:xfrm>
            <a:off x="324002" y="4656801"/>
            <a:ext cx="8496469" cy="269748"/>
            <a:chOff x="324002" y="4656801"/>
            <a:chExt cx="8496469" cy="269748"/>
          </a:xfrm>
        </p:grpSpPr>
        <p:pic>
          <p:nvPicPr>
            <p:cNvPr id="8" name="Picture 7">
              <a:extLst>
                <a:ext uri="{FF2B5EF4-FFF2-40B4-BE49-F238E27FC236}">
                  <a16:creationId xmlns:a16="http://schemas.microsoft.com/office/drawing/2014/main" id="{F4932F06-D3CF-4ABA-A784-589A8DBE756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24002" y="4656801"/>
              <a:ext cx="2724917" cy="269748"/>
            </a:xfrm>
            <a:prstGeom prst="rect">
              <a:avLst/>
            </a:prstGeom>
          </p:spPr>
        </p:pic>
        <p:pic>
          <p:nvPicPr>
            <p:cNvPr id="10" name="Picture 9">
              <a:extLst>
                <a:ext uri="{FF2B5EF4-FFF2-40B4-BE49-F238E27FC236}">
                  <a16:creationId xmlns:a16="http://schemas.microsoft.com/office/drawing/2014/main" id="{845BA7F8-EE90-421D-B010-6DB7586D76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76813" y="4805428"/>
              <a:ext cx="1443658" cy="117054"/>
            </a:xfrm>
            <a:prstGeom prst="rect">
              <a:avLst/>
            </a:prstGeom>
          </p:spPr>
        </p:pic>
      </p:grpSp>
    </p:spTree>
    <p:extLst>
      <p:ext uri="{BB962C8B-B14F-4D97-AF65-F5344CB8AC3E}">
        <p14:creationId xmlns:p14="http://schemas.microsoft.com/office/powerpoint/2010/main" val="910830498"/>
      </p:ext>
    </p:extLst>
  </p:cSld>
  <p:clrMap bg1="lt1" tx1="dk1" bg2="lt2" tx2="dk2" accent1="accent1" accent2="accent2" accent3="accent3" accent4="accent4" accent5="accent5" accent6="accent6" hlink="hlink" folHlink="folHlink"/>
  <p:sldLayoutIdLst>
    <p:sldLayoutId id="2147484095" r:id="rId1"/>
  </p:sldLayoutIdLst>
  <p:txStyles>
    <p:titleStyle>
      <a:lvl1pPr algn="l" defTabSz="914400" rtl="0" eaLnBrk="1" latinLnBrk="0" hangingPunct="1">
        <a:spcBef>
          <a:spcPct val="0"/>
        </a:spcBef>
        <a:buNone/>
        <a:defRPr sz="2800" b="1" kern="1200">
          <a:solidFill>
            <a:schemeClr val="tx2"/>
          </a:solidFill>
          <a:latin typeface="Arial" pitchFamily="34" charset="0"/>
          <a:ea typeface="+mj-ea"/>
          <a:cs typeface="Arial" pitchFamily="34" charset="0"/>
        </a:defRPr>
      </a:lvl1pPr>
    </p:titleStyle>
    <p:bodyStyle>
      <a:lvl1pPr marL="0" indent="0" algn="l" defTabSz="914400" rtl="0" eaLnBrk="1" latinLnBrk="0" hangingPunct="1">
        <a:spcBef>
          <a:spcPct val="20000"/>
        </a:spcBef>
        <a:buFontTx/>
        <a:buNone/>
        <a:defRPr sz="2000" b="1"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3087" userDrawn="1">
          <p15:clr>
            <a:srgbClr val="F26B43"/>
          </p15:clr>
        </p15:guide>
        <p15:guide id="4" pos="204" userDrawn="1">
          <p15:clr>
            <a:srgbClr val="F26B43"/>
          </p15:clr>
        </p15:guide>
        <p15:guide id="5" pos="555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B2A25-ED77-448A-8714-467631521B25}"/>
              </a:ext>
            </a:extLst>
          </p:cNvPr>
          <p:cNvSpPr>
            <a:spLocks noGrp="1"/>
          </p:cNvSpPr>
          <p:nvPr>
            <p:ph type="title"/>
          </p:nvPr>
        </p:nvSpPr>
        <p:spPr>
          <a:xfrm>
            <a:off x="327025" y="274637"/>
            <a:ext cx="8496000" cy="360000"/>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6A933BFF-008F-4E0F-9DB5-F7A08D391C58}"/>
              </a:ext>
            </a:extLst>
          </p:cNvPr>
          <p:cNvSpPr>
            <a:spLocks noGrp="1"/>
          </p:cNvSpPr>
          <p:nvPr>
            <p:ph type="body" idx="1"/>
          </p:nvPr>
        </p:nvSpPr>
        <p:spPr>
          <a:xfrm>
            <a:off x="327025" y="771550"/>
            <a:ext cx="8496000" cy="37080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8" name="Straight Connector 7">
            <a:extLst>
              <a:ext uri="{FF2B5EF4-FFF2-40B4-BE49-F238E27FC236}">
                <a16:creationId xmlns:a16="http://schemas.microsoft.com/office/drawing/2014/main" id="{4D0BF760-AAB9-4C47-AD4D-CC50085FA7C6}"/>
              </a:ext>
            </a:extLst>
          </p:cNvPr>
          <p:cNvCxnSpPr/>
          <p:nvPr userDrawn="1"/>
        </p:nvCxnSpPr>
        <p:spPr bwMode="auto">
          <a:xfrm>
            <a:off x="0" y="25277"/>
            <a:ext cx="9144000" cy="0"/>
          </a:xfrm>
          <a:prstGeom prst="line">
            <a:avLst/>
          </a:prstGeom>
          <a:noFill/>
          <a:ln w="53340" cap="flat" cmpd="sng" algn="ctr">
            <a:solidFill>
              <a:srgbClr val="D2273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47280507"/>
      </p:ext>
    </p:extLst>
  </p:cSld>
  <p:clrMap bg1="lt1" tx1="dk1" bg2="lt2" tx2="dk2" accent1="accent1" accent2="accent2" accent3="accent3" accent4="accent4" accent5="accent5" accent6="accent6" hlink="hlink" folHlink="folHlink"/>
  <p:sldLayoutIdLst>
    <p:sldLayoutId id="2147484072" r:id="rId1"/>
    <p:sldLayoutId id="2147484082" r:id="rId2"/>
    <p:sldLayoutId id="2147484086" r:id="rId3"/>
    <p:sldLayoutId id="2147484076" r:id="rId4"/>
    <p:sldLayoutId id="2147484077" r:id="rId5"/>
    <p:sldLayoutId id="2147484096" r:id="rId6"/>
  </p:sldLayoutIdLst>
  <p:txStyles>
    <p:title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600"/>
        </a:spcBef>
        <a:buFontTx/>
        <a:buNone/>
        <a:defRPr sz="2000" kern="1200">
          <a:solidFill>
            <a:schemeClr val="tx1"/>
          </a:solidFill>
          <a:latin typeface="Arial" panose="020B0604020202020204" pitchFamily="34" charset="0"/>
          <a:ea typeface="+mn-ea"/>
          <a:cs typeface="Arial" panose="020B0604020202020204" pitchFamily="34" charset="0"/>
        </a:defRPr>
      </a:lvl1pPr>
      <a:lvl2pPr marL="0" indent="-252000" algn="l" defTabSz="914400" rtl="0" eaLnBrk="1" latinLnBrk="0" hangingPunct="1">
        <a:lnSpc>
          <a:spcPct val="100000"/>
        </a:lnSpc>
        <a:spcBef>
          <a:spcPts val="3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04000" indent="-252000" algn="l" defTabSz="914400" rtl="0" eaLnBrk="1" latinLnBrk="0" hangingPunct="1">
        <a:lnSpc>
          <a:spcPct val="100000"/>
        </a:lnSpc>
        <a:spcBef>
          <a:spcPts val="3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56000" indent="-2520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5pPr>
      <a:lvl6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6pPr>
      <a:lvl7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7pPr>
      <a:lvl8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8pPr>
      <a:lvl9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7" userDrawn="1">
          <p15:clr>
            <a:srgbClr val="F26B43"/>
          </p15:clr>
        </p15:guide>
        <p15:guide id="2" pos="2880" userDrawn="1">
          <p15:clr>
            <a:srgbClr val="F26B43"/>
          </p15:clr>
        </p15:guide>
        <p15:guide id="3" pos="206" userDrawn="1">
          <p15:clr>
            <a:srgbClr val="F26B43"/>
          </p15:clr>
        </p15:guide>
        <p15:guide id="4" pos="5559" userDrawn="1">
          <p15:clr>
            <a:srgbClr val="F26B43"/>
          </p15:clr>
        </p15:guide>
        <p15:guide id="5" orient="horz" pos="1620" userDrawn="1">
          <p15:clr>
            <a:srgbClr val="F26B43"/>
          </p15:clr>
        </p15:guide>
        <p15:guide id="6" orient="horz" pos="308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qcaa.qld.edu.au/copyright" TargetMode="External"/><Relationship Id="rId7" Type="http://schemas.openxmlformats.org/officeDocument/2006/relationships/hyperlink" Target="https://creativecommons.org/licenses/by-nd/4.0/deed.en"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www.qcaa.qld.edu.au/copyright" TargetMode="External"/><Relationship Id="rId5" Type="http://schemas.openxmlformats.org/officeDocument/2006/relationships/hyperlink" Target="https://creativecommons.org/licenses/by/4.0" TargetMode="Externa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hyperlink" Target="http://www.qcaa.qld.edu.au/curriculum-assessment/portal/media/snr_music_ext_26_perf_ia1_asr_high.mp4"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37D07D5-C80C-48B8-9EEF-456E4715AB94}"/>
              </a:ext>
            </a:extLst>
          </p:cNvPr>
          <p:cNvSpPr>
            <a:spLocks noGrp="1"/>
          </p:cNvSpPr>
          <p:nvPr>
            <p:ph type="ctrTitle"/>
          </p:nvPr>
        </p:nvSpPr>
        <p:spPr/>
        <p:txBody>
          <a:bodyPr/>
          <a:lstStyle/>
          <a:p>
            <a:r>
              <a:rPr lang="en-AU" dirty="0"/>
              <a:t>Music Extension — Performance 2026 v1.3</a:t>
            </a:r>
          </a:p>
        </p:txBody>
      </p:sp>
      <p:sp>
        <p:nvSpPr>
          <p:cNvPr id="15" name="Vertical Text Placeholder 14">
            <a:extLst>
              <a:ext uri="{FF2B5EF4-FFF2-40B4-BE49-F238E27FC236}">
                <a16:creationId xmlns:a16="http://schemas.microsoft.com/office/drawing/2014/main" id="{59A101EB-D69A-4BE8-96C2-6F3BF6A4C838}"/>
              </a:ext>
            </a:extLst>
          </p:cNvPr>
          <p:cNvSpPr>
            <a:spLocks noGrp="1"/>
          </p:cNvSpPr>
          <p:nvPr>
            <p:ph type="body" orient="vert" sz="quarter" idx="10"/>
          </p:nvPr>
        </p:nvSpPr>
        <p:spPr/>
        <p:txBody>
          <a:bodyPr/>
          <a:lstStyle/>
          <a:p>
            <a:r>
              <a:rPr lang="en-AU" dirty="0"/>
              <a:t>260167</a:t>
            </a:r>
          </a:p>
        </p:txBody>
      </p:sp>
      <p:sp>
        <p:nvSpPr>
          <p:cNvPr id="16" name="Content Placeholder 15">
            <a:extLst>
              <a:ext uri="{FF2B5EF4-FFF2-40B4-BE49-F238E27FC236}">
                <a16:creationId xmlns:a16="http://schemas.microsoft.com/office/drawing/2014/main" id="{1AF0036D-8B08-432F-9151-C7EC9F6057A8}"/>
              </a:ext>
            </a:extLst>
          </p:cNvPr>
          <p:cNvSpPr>
            <a:spLocks noGrp="1"/>
          </p:cNvSpPr>
          <p:nvPr>
            <p:ph sz="quarter" idx="11"/>
          </p:nvPr>
        </p:nvSpPr>
        <p:spPr>
          <a:xfrm>
            <a:off x="215999" y="1059582"/>
            <a:ext cx="8603779" cy="1467718"/>
          </a:xfrm>
        </p:spPr>
        <p:txBody>
          <a:bodyPr>
            <a:normAutofit/>
          </a:bodyPr>
          <a:lstStyle/>
          <a:p>
            <a:pPr>
              <a:spcBef>
                <a:spcPts val="0"/>
              </a:spcBef>
              <a:spcAft>
                <a:spcPts val="600"/>
              </a:spcAft>
            </a:pPr>
            <a:r>
              <a:rPr lang="en-AU" sz="1400" dirty="0">
                <a:solidFill>
                  <a:srgbClr val="808080"/>
                </a:solidFill>
                <a:latin typeface="Arial" panose="020B0604020202020204" pitchFamily="34" charset="0"/>
                <a:ea typeface="Times New Roman" panose="02020603050405020304" pitchFamily="18" charset="0"/>
                <a:cs typeface="Times New Roman" panose="02020603050405020304" pitchFamily="18" charset="0"/>
              </a:rPr>
              <a:t>IA1 high-level annotated sample response </a:t>
            </a:r>
            <a:endParaRPr lang="en-US" sz="1400" dirty="0">
              <a:solidFill>
                <a:schemeClr val="accent1"/>
              </a:solidFill>
            </a:endParaRPr>
          </a:p>
          <a:p>
            <a:pPr>
              <a:spcBef>
                <a:spcPts val="0"/>
              </a:spcBef>
              <a:spcAft>
                <a:spcPts val="3000"/>
              </a:spcAft>
            </a:pPr>
            <a:r>
              <a:rPr lang="en-US" sz="1050" dirty="0">
                <a:solidFill>
                  <a:schemeClr val="accent1"/>
                </a:solidFill>
              </a:rPr>
              <a:t>January 2026</a:t>
            </a:r>
          </a:p>
          <a:p>
            <a:pPr>
              <a:spcBef>
                <a:spcPts val="0"/>
              </a:spcBef>
            </a:pPr>
            <a:r>
              <a:rPr lang="en-US" sz="1150" dirty="0">
                <a:solidFill>
                  <a:schemeClr val="accent1"/>
                </a:solidFill>
              </a:rPr>
              <a:t>Performance 2 (20%)</a:t>
            </a:r>
          </a:p>
          <a:p>
            <a:r>
              <a:rPr lang="en-US" sz="1050" dirty="0"/>
              <a:t>This sample has been compiled by the QCAA to assist and support teachers to match evidence in student responses to the characteristics described in the instrument-specific marking guide (ISMG).</a:t>
            </a:r>
          </a:p>
          <a:p>
            <a:endParaRPr lang="en-US" sz="1050" dirty="0"/>
          </a:p>
        </p:txBody>
      </p:sp>
      <p:sp>
        <p:nvSpPr>
          <p:cNvPr id="17" name="Content Placeholder 15">
            <a:extLst>
              <a:ext uri="{FF2B5EF4-FFF2-40B4-BE49-F238E27FC236}">
                <a16:creationId xmlns:a16="http://schemas.microsoft.com/office/drawing/2014/main" id="{AC336913-80CD-446A-9E9D-DBE3C945D8FE}"/>
              </a:ext>
            </a:extLst>
          </p:cNvPr>
          <p:cNvSpPr txBox="1">
            <a:spLocks/>
          </p:cNvSpPr>
          <p:nvPr/>
        </p:nvSpPr>
        <p:spPr>
          <a:xfrm>
            <a:off x="216370" y="2616201"/>
            <a:ext cx="8603779" cy="1725016"/>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2000" b="0" kern="1200">
                <a:solidFill>
                  <a:schemeClr val="tx2"/>
                </a:solidFill>
                <a:latin typeface="Arial" pitchFamily="34" charset="0"/>
                <a:ea typeface="+mn-ea"/>
                <a:cs typeface="Arial" pitchFamily="34" charset="0"/>
              </a:defRPr>
            </a:lvl1pPr>
            <a:lvl2pPr marL="0" indent="-252000" algn="l" defTabSz="914400" rtl="0" eaLnBrk="1" latinLnBrk="0" hangingPunct="1">
              <a:spcBef>
                <a:spcPts val="0"/>
              </a:spcBef>
              <a:buFont typeface="Arial" panose="020B0604020202020204" pitchFamily="34" charset="0"/>
              <a:buChar char="•"/>
              <a:defRPr sz="2000" kern="1200">
                <a:solidFill>
                  <a:schemeClr val="tx2"/>
                </a:solidFill>
                <a:latin typeface="+mn-lt"/>
                <a:ea typeface="+mn-ea"/>
                <a:cs typeface="+mn-cs"/>
              </a:defRPr>
            </a:lvl2pPr>
            <a:lvl3pPr marL="504000" indent="-252000" algn="l" defTabSz="914400" rtl="0" eaLnBrk="1" latinLnBrk="0" hangingPunct="1">
              <a:spcBef>
                <a:spcPts val="0"/>
              </a:spcBef>
              <a:buFont typeface="Arial" panose="020B0604020202020204" pitchFamily="34" charset="0"/>
              <a:buChar char="–"/>
              <a:defRPr sz="2000" kern="1200">
                <a:solidFill>
                  <a:schemeClr val="tx2"/>
                </a:solidFill>
                <a:latin typeface="+mn-lt"/>
                <a:ea typeface="+mn-ea"/>
                <a:cs typeface="+mn-cs"/>
              </a:defRPr>
            </a:lvl3pPr>
            <a:lvl4pPr marL="756000" indent="-252000" algn="l" defTabSz="914400" rtl="0" eaLnBrk="1" latinLnBrk="0" hangingPunct="1">
              <a:spcBef>
                <a:spcPts val="0"/>
              </a:spcBef>
              <a:buFont typeface="Wingdings" panose="05000000000000000000" pitchFamily="2" charset="2"/>
              <a:buChar char="§"/>
              <a:defRPr sz="2000" kern="1200">
                <a:solidFill>
                  <a:schemeClr val="tx2"/>
                </a:solidFill>
                <a:latin typeface="+mn-lt"/>
                <a:ea typeface="+mn-ea"/>
                <a:cs typeface="+mn-cs"/>
              </a:defRPr>
            </a:lvl4pPr>
            <a:lvl5pPr marL="0" indent="0" algn="l" defTabSz="914400" rtl="0" eaLnBrk="1" latinLnBrk="0" hangingPunct="1">
              <a:spcBef>
                <a:spcPts val="0"/>
              </a:spcBef>
              <a:buFontTx/>
              <a:buNone/>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1000" b="1" dirty="0">
                <a:solidFill>
                  <a:schemeClr val="accent1"/>
                </a:solidFill>
              </a:rPr>
              <a:t>Assessment objectives</a:t>
            </a:r>
          </a:p>
          <a:p>
            <a:pPr fontAlgn="auto">
              <a:spcAft>
                <a:spcPts val="300"/>
              </a:spcAft>
            </a:pPr>
            <a:r>
              <a:rPr lang="en-US" sz="1000" dirty="0"/>
              <a:t>This assessment instrument is used to determine student achievement in the following objectives:</a:t>
            </a:r>
          </a:p>
          <a:p>
            <a:pPr indent="-252000" fontAlgn="auto">
              <a:spcBef>
                <a:spcPts val="0"/>
              </a:spcBef>
              <a:spcAft>
                <a:spcPts val="300"/>
              </a:spcAft>
              <a:buFont typeface="+mj-lt"/>
              <a:buAutoNum type="arabicPeriod"/>
              <a:tabLst>
                <a:tab pos="252000" algn="l"/>
              </a:tabLst>
            </a:pPr>
            <a:r>
              <a:rPr lang="en-US" sz="1000" dirty="0" err="1"/>
              <a:t>Analyse</a:t>
            </a:r>
            <a:r>
              <a:rPr lang="en-US" sz="1000" dirty="0"/>
              <a:t> the choices made in the performance.</a:t>
            </a:r>
          </a:p>
          <a:p>
            <a:pPr indent="-252000" fontAlgn="auto">
              <a:spcBef>
                <a:spcPts val="0"/>
              </a:spcBef>
              <a:spcAft>
                <a:spcPts val="300"/>
              </a:spcAft>
              <a:buFont typeface="+mj-lt"/>
              <a:buAutoNum type="arabicPeriod"/>
              <a:tabLst>
                <a:tab pos="252000" algn="l"/>
              </a:tabLst>
            </a:pPr>
            <a:r>
              <a:rPr lang="en-US" sz="1000" dirty="0"/>
              <a:t>Apply literacy skills, using music terminology relevant to genre/style and language conventions to communicate ideas about the choices made in 	the performance.</a:t>
            </a:r>
          </a:p>
          <a:p>
            <a:pPr indent="-252000" fontAlgn="auto">
              <a:spcBef>
                <a:spcPts val="0"/>
              </a:spcBef>
              <a:spcAft>
                <a:spcPts val="300"/>
              </a:spcAft>
              <a:buFont typeface="+mj-lt"/>
              <a:buAutoNum type="arabicPeriod"/>
              <a:tabLst>
                <a:tab pos="252000" algn="l"/>
              </a:tabLst>
            </a:pPr>
            <a:r>
              <a:rPr lang="en-US" sz="1000" dirty="0"/>
              <a:t>Evaluate the choices made in the performance to communicate the intent.</a:t>
            </a:r>
          </a:p>
          <a:p>
            <a:pPr indent="-252000" fontAlgn="auto">
              <a:spcBef>
                <a:spcPts val="0"/>
              </a:spcBef>
              <a:spcAft>
                <a:spcPts val="300"/>
              </a:spcAft>
              <a:buFont typeface="+mj-lt"/>
              <a:buAutoNum type="arabicPeriod"/>
              <a:tabLst>
                <a:tab pos="252000" algn="l"/>
              </a:tabLst>
            </a:pPr>
            <a:r>
              <a:rPr lang="en-US" sz="1000" dirty="0"/>
              <a:t>Apply technical skills for the chosen instrument or sound source.</a:t>
            </a:r>
          </a:p>
          <a:p>
            <a:pPr indent="-252000" fontAlgn="auto">
              <a:spcBef>
                <a:spcPts val="0"/>
              </a:spcBef>
              <a:spcAft>
                <a:spcPts val="300"/>
              </a:spcAft>
              <a:buFont typeface="+mj-lt"/>
              <a:buAutoNum type="arabicPeriod"/>
              <a:tabLst>
                <a:tab pos="252000" algn="l"/>
              </a:tabLst>
            </a:pPr>
            <a:r>
              <a:rPr lang="en-US" sz="1000" dirty="0"/>
              <a:t>Interpret music elements and concepts of the chosen genre/style.</a:t>
            </a:r>
          </a:p>
          <a:p>
            <a:pPr indent="-252000" fontAlgn="auto">
              <a:spcBef>
                <a:spcPts val="0"/>
              </a:spcBef>
              <a:spcAft>
                <a:spcPts val="300"/>
              </a:spcAft>
              <a:buFont typeface="+mj-lt"/>
              <a:buAutoNum type="arabicPeriod"/>
              <a:tabLst>
                <a:tab pos="252000" algn="l"/>
              </a:tabLst>
            </a:pPr>
            <a:r>
              <a:rPr lang="en-US" sz="1000" dirty="0" err="1"/>
              <a:t>Realise</a:t>
            </a:r>
            <a:r>
              <a:rPr lang="en-US" sz="1000" dirty="0"/>
              <a:t> music ideas to communicate meaning.</a:t>
            </a:r>
          </a:p>
        </p:txBody>
      </p:sp>
    </p:spTree>
    <p:extLst>
      <p:ext uri="{BB962C8B-B14F-4D97-AF65-F5344CB8AC3E}">
        <p14:creationId xmlns:p14="http://schemas.microsoft.com/office/powerpoint/2010/main" val="3031367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3"/>
            <a:extLst>
              <a:ext uri="{FF2B5EF4-FFF2-40B4-BE49-F238E27FC236}">
                <a16:creationId xmlns:a16="http://schemas.microsoft.com/office/drawing/2014/main" id="{A31FDDF4-6376-497F-A73A-E92C8BE5AF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00" y="843558"/>
            <a:ext cx="624841" cy="298705"/>
          </a:xfrm>
          <a:prstGeom prst="rect">
            <a:avLst/>
          </a:prstGeom>
        </p:spPr>
      </p:pic>
      <p:sp>
        <p:nvSpPr>
          <p:cNvPr id="10" name="Title 9">
            <a:extLst>
              <a:ext uri="{FF2B5EF4-FFF2-40B4-BE49-F238E27FC236}">
                <a16:creationId xmlns:a16="http://schemas.microsoft.com/office/drawing/2014/main" id="{D8C1D273-2C3F-4819-8B2F-9F325B557D9C}"/>
              </a:ext>
            </a:extLst>
          </p:cNvPr>
          <p:cNvSpPr>
            <a:spLocks noGrp="1"/>
          </p:cNvSpPr>
          <p:nvPr>
            <p:ph type="title"/>
          </p:nvPr>
        </p:nvSpPr>
        <p:spPr/>
        <p:txBody>
          <a:bodyPr/>
          <a:lstStyle/>
          <a:p>
            <a:r>
              <a:rPr lang="en-AU" dirty="0"/>
              <a:t>Copyright notice</a:t>
            </a:r>
          </a:p>
        </p:txBody>
      </p:sp>
      <p:sp>
        <p:nvSpPr>
          <p:cNvPr id="11" name="Content Placeholder 10">
            <a:extLst>
              <a:ext uri="{FF2B5EF4-FFF2-40B4-BE49-F238E27FC236}">
                <a16:creationId xmlns:a16="http://schemas.microsoft.com/office/drawing/2014/main" id="{FCD84C1C-0E26-4DA9-8BC1-025E29B6782B}"/>
              </a:ext>
            </a:extLst>
          </p:cNvPr>
          <p:cNvSpPr>
            <a:spLocks noGrp="1"/>
          </p:cNvSpPr>
          <p:nvPr>
            <p:ph idx="1"/>
          </p:nvPr>
        </p:nvSpPr>
        <p:spPr>
          <a:xfrm>
            <a:off x="327025" y="987574"/>
            <a:ext cx="8496000" cy="3491976"/>
          </a:xfrm>
        </p:spPr>
        <p:txBody>
          <a:bodyPr>
            <a:normAutofit/>
          </a:bodyPr>
          <a:lstStyle/>
          <a:p>
            <a:pPr>
              <a:lnSpc>
                <a:spcPct val="110000"/>
              </a:lnSpc>
              <a:spcAft>
                <a:spcPts val="0"/>
              </a:spcAft>
            </a:pPr>
            <a:r>
              <a:rPr lang="en-AU" sz="1200" dirty="0"/>
              <a:t>            </a:t>
            </a:r>
            <a:r>
              <a:rPr lang="en-US" sz="1200" dirty="0"/>
              <a:t>    © State of Queensland (QCAA) </a:t>
            </a:r>
            <a:r>
              <a:rPr lang="en-AU" sz="1200" dirty="0"/>
              <a:t>2026</a:t>
            </a:r>
          </a:p>
          <a:p>
            <a:pPr>
              <a:lnSpc>
                <a:spcPct val="110000"/>
              </a:lnSpc>
            </a:pPr>
            <a:r>
              <a:rPr lang="en-AU" sz="1200" b="1" spc="-20" dirty="0"/>
              <a:t>Licence</a:t>
            </a:r>
            <a:r>
              <a:rPr lang="en-AU" sz="1200" spc="-20" dirty="0"/>
              <a:t>: </a:t>
            </a:r>
            <a:r>
              <a:rPr lang="en-AU" sz="1200" spc="-20" dirty="0">
                <a:hlinkClick r:id="rId5"/>
              </a:rPr>
              <a:t>https://creativecommons.org/licenses/by/4.0</a:t>
            </a:r>
            <a:r>
              <a:rPr lang="en-AU" sz="1200" spc="-20" dirty="0"/>
              <a:t> </a:t>
            </a:r>
            <a:r>
              <a:rPr lang="en-AU" sz="1200" b="1" spc="-20" dirty="0">
                <a:solidFill>
                  <a:schemeClr val="tx2">
                    <a:lumMod val="50000"/>
                    <a:lumOff val="50000"/>
                  </a:schemeClr>
                </a:solidFill>
              </a:rPr>
              <a:t>|</a:t>
            </a:r>
            <a:r>
              <a:rPr lang="en-AU" sz="1200" spc="-20" dirty="0"/>
              <a:t> </a:t>
            </a:r>
            <a:r>
              <a:rPr lang="en-AU" sz="1200" b="1" spc="-20" dirty="0"/>
              <a:t>Copyright notice:</a:t>
            </a:r>
            <a:r>
              <a:rPr lang="en-AU" sz="1200" spc="-20" dirty="0"/>
              <a:t> </a:t>
            </a:r>
            <a:r>
              <a:rPr lang="en-AU" sz="1200" spc="-20" dirty="0">
                <a:hlinkClick r:id="rId6"/>
              </a:rPr>
              <a:t>www.qcaa.qld.edu.au/copyright</a:t>
            </a:r>
            <a:r>
              <a:rPr lang="en-AU" sz="1200" spc="-20" dirty="0"/>
              <a:t> — lists the full terms and conditions, which specify certain exceptions to the licence. </a:t>
            </a:r>
            <a:r>
              <a:rPr lang="en-AU" sz="1200" b="1" spc="-20" dirty="0">
                <a:solidFill>
                  <a:schemeClr val="tx2">
                    <a:lumMod val="50000"/>
                    <a:lumOff val="50000"/>
                  </a:schemeClr>
                </a:solidFill>
              </a:rPr>
              <a:t>|</a:t>
            </a:r>
            <a:r>
              <a:rPr lang="en-AU" sz="1200" spc="-20" dirty="0"/>
              <a:t> </a:t>
            </a:r>
            <a:r>
              <a:rPr lang="en-US" sz="1200" b="1" dirty="0"/>
              <a:t>Attribution </a:t>
            </a:r>
            <a:r>
              <a:rPr lang="en-US" sz="1200" dirty="0"/>
              <a:t>(include the link): ©</a:t>
            </a:r>
            <a:r>
              <a:rPr lang="en-AU" sz="1200" dirty="0"/>
              <a:t> </a:t>
            </a:r>
            <a:r>
              <a:rPr lang="en-US" sz="1200" dirty="0"/>
              <a:t>State</a:t>
            </a:r>
            <a:r>
              <a:rPr lang="en-AU" sz="1200" dirty="0"/>
              <a:t> </a:t>
            </a:r>
            <a:r>
              <a:rPr lang="en-US" sz="1200" dirty="0"/>
              <a:t>of</a:t>
            </a:r>
            <a:r>
              <a:rPr lang="en-AU" sz="1200" dirty="0"/>
              <a:t> </a:t>
            </a:r>
            <a:r>
              <a:rPr lang="en-US" sz="1200" dirty="0"/>
              <a:t>Queensland</a:t>
            </a:r>
            <a:r>
              <a:rPr lang="en-AU" sz="1200" dirty="0"/>
              <a:t> </a:t>
            </a:r>
            <a:r>
              <a:rPr lang="en-US" sz="1200" dirty="0"/>
              <a:t>(QCAA)</a:t>
            </a:r>
            <a:r>
              <a:rPr lang="en-AU" sz="1200" dirty="0"/>
              <a:t> 2026 </a:t>
            </a:r>
            <a:r>
              <a:rPr lang="en-AU" sz="1200" spc="-20" dirty="0">
                <a:hlinkClick r:id="rId6"/>
              </a:rPr>
              <a:t>www.qcaa.qld.edu.au/copyright</a:t>
            </a:r>
            <a:r>
              <a:rPr lang="en-AU" sz="1200" spc="-20" dirty="0"/>
              <a:t> </a:t>
            </a:r>
            <a:endParaRPr lang="en-AU" sz="1200" dirty="0"/>
          </a:p>
          <a:p>
            <a:pPr>
              <a:lnSpc>
                <a:spcPct val="110000"/>
              </a:lnSpc>
            </a:pPr>
            <a:r>
              <a:rPr lang="en-US" sz="1200" dirty="0"/>
              <a:t>Student work may have been modified for copyright reasons or formatting requirements. </a:t>
            </a:r>
          </a:p>
          <a:p>
            <a:pPr>
              <a:lnSpc>
                <a:spcPct val="110000"/>
              </a:lnSpc>
            </a:pPr>
            <a:r>
              <a:rPr lang="en-US" sz="1200" dirty="0"/>
              <a:t>Other copyright material in this publication is listed below.</a:t>
            </a:r>
          </a:p>
          <a:p>
            <a:pPr>
              <a:lnSpc>
                <a:spcPct val="110000"/>
              </a:lnSpc>
            </a:pPr>
            <a:r>
              <a:rPr lang="en-US" sz="1200" dirty="0"/>
              <a:t>1. Student work samples/assessment responses are licensed under the </a:t>
            </a:r>
            <a:r>
              <a:rPr lang="en-US" sz="1200" dirty="0">
                <a:hlinkClick r:id="rId7"/>
              </a:rPr>
              <a:t>Creative Commons Attribution-</a:t>
            </a:r>
            <a:r>
              <a:rPr lang="en-US" sz="1200">
                <a:hlinkClick r:id="rId7"/>
              </a:rPr>
              <a:t>NoDerivatives</a:t>
            </a:r>
            <a:r>
              <a:rPr lang="en-US" sz="1200" dirty="0">
                <a:hlinkClick r:id="rId7"/>
              </a:rPr>
              <a:t> 4.0 </a:t>
            </a:r>
            <a:r>
              <a:rPr lang="en-US" sz="1200" dirty="0" err="1">
                <a:hlinkClick r:id="rId7"/>
              </a:rPr>
              <a:t>Licence</a:t>
            </a:r>
            <a:r>
              <a:rPr lang="en-US" sz="1200" dirty="0"/>
              <a:t> (CC BY-ND 4.0).</a:t>
            </a:r>
          </a:p>
        </p:txBody>
      </p:sp>
    </p:spTree>
    <p:extLst>
      <p:ext uri="{BB962C8B-B14F-4D97-AF65-F5344CB8AC3E}">
        <p14:creationId xmlns:p14="http://schemas.microsoft.com/office/powerpoint/2010/main" val="1932390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CBDD33-419F-4835-88B2-B1FEFD65D42F}"/>
              </a:ext>
            </a:extLst>
          </p:cNvPr>
          <p:cNvSpPr>
            <a:spLocks noGrp="1"/>
          </p:cNvSpPr>
          <p:nvPr>
            <p:ph type="title"/>
          </p:nvPr>
        </p:nvSpPr>
        <p:spPr/>
        <p:txBody>
          <a:bodyPr/>
          <a:lstStyle/>
          <a:p>
            <a:r>
              <a:rPr lang="en-AU" dirty="0"/>
              <a:t>Instrument-specific marking guide (ISMG)</a:t>
            </a:r>
          </a:p>
        </p:txBody>
      </p:sp>
      <p:graphicFrame>
        <p:nvGraphicFramePr>
          <p:cNvPr id="5" name="Content Placeholder 3">
            <a:extLst>
              <a:ext uri="{FF2B5EF4-FFF2-40B4-BE49-F238E27FC236}">
                <a16:creationId xmlns:a16="http://schemas.microsoft.com/office/drawing/2014/main" id="{E12B53A0-10ED-466D-AE27-39C3FF18FF37}"/>
              </a:ext>
            </a:extLst>
          </p:cNvPr>
          <p:cNvGraphicFramePr>
            <a:graphicFrameLocks/>
          </p:cNvGraphicFramePr>
          <p:nvPr>
            <p:extLst>
              <p:ext uri="{D42A27DB-BD31-4B8C-83A1-F6EECF244321}">
                <p14:modId xmlns:p14="http://schemas.microsoft.com/office/powerpoint/2010/main" val="1957322314"/>
              </p:ext>
            </p:extLst>
          </p:nvPr>
        </p:nvGraphicFramePr>
        <p:xfrm>
          <a:off x="324246" y="770400"/>
          <a:ext cx="8495508" cy="3118976"/>
        </p:xfrm>
        <a:graphic>
          <a:graphicData uri="http://schemas.openxmlformats.org/drawingml/2006/table">
            <a:tbl>
              <a:tblPr firstRow="1" bandRow="1">
                <a:tableStyleId>{17292A2E-F333-43FB-9621-5CBBE7FDCDCB}</a:tableStyleId>
              </a:tblPr>
              <a:tblGrid>
                <a:gridCol w="7485336">
                  <a:extLst>
                    <a:ext uri="{9D8B030D-6E8A-4147-A177-3AD203B41FA5}">
                      <a16:colId xmlns:a16="http://schemas.microsoft.com/office/drawing/2014/main" val="20000"/>
                    </a:ext>
                  </a:extLst>
                </a:gridCol>
                <a:gridCol w="1010172">
                  <a:extLst>
                    <a:ext uri="{9D8B030D-6E8A-4147-A177-3AD203B41FA5}">
                      <a16:colId xmlns:a16="http://schemas.microsoft.com/office/drawing/2014/main" val="20002"/>
                    </a:ext>
                  </a:extLst>
                </a:gridCol>
              </a:tblGrid>
              <a:tr h="297152">
                <a:tc>
                  <a:txBody>
                    <a:bodyPr/>
                    <a:lstStyle/>
                    <a:p>
                      <a:r>
                        <a:rPr lang="en-US" sz="1200" dirty="0">
                          <a:latin typeface="Arial" panose="020B0604020202020204" pitchFamily="34" charset="0"/>
                          <a:cs typeface="Arial" panose="020B0604020202020204" pitchFamily="34" charset="0"/>
                        </a:rPr>
                        <a:t>Applying technique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pPr algn="l"/>
                      <a:r>
                        <a:rPr lang="en-AU" sz="1200" dirty="0">
                          <a:latin typeface="Arial" panose="020B0604020202020204" pitchFamily="34" charset="0"/>
                          <a:cs typeface="Arial" panose="020B0604020202020204" pitchFamily="34" charset="0"/>
                        </a:rPr>
                        <a:t>Marks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278013">
                <a:tc gridSpan="2">
                  <a:txBody>
                    <a:bodyPr/>
                    <a:lstStyle/>
                    <a:p>
                      <a:pPr marL="0" marR="0" lvl="0" indent="0" algn="l" defTabSz="914400" rtl="0" eaLnBrk="1" fontAlgn="auto" latinLnBrk="0" hangingPunct="1">
                        <a:lnSpc>
                          <a:spcPct val="105000"/>
                        </a:lnSpc>
                        <a:spcBef>
                          <a:spcPts val="200"/>
                        </a:spcBef>
                        <a:spcAft>
                          <a:spcPts val="200"/>
                        </a:spcAft>
                        <a:buClrTx/>
                        <a:buSzTx/>
                        <a:buFont typeface="Symbol" panose="05050102010706020507" pitchFamily="18" charset="2"/>
                        <a:buNone/>
                        <a:tabLst>
                          <a:tab pos="144145" algn="l"/>
                        </a:tabLst>
                        <a:defRPr/>
                      </a:pPr>
                      <a:r>
                        <a:rPr lang="en-AU" sz="1050" dirty="0"/>
                        <a:t>The student response has the following characteristics: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hMerge="1">
                  <a:txBody>
                    <a:bodyPr/>
                    <a:lstStyle/>
                    <a:p>
                      <a:pPr algn="l"/>
                      <a:endParaRPr lang="en-AU" sz="105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776966737"/>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highlight>
                            <a:srgbClr val="C8DEF2"/>
                          </a:highlight>
                          <a:latin typeface="Arial" panose="020B0604020202020204" pitchFamily="34" charset="0"/>
                          <a:ea typeface="Arial" panose="020B0604020202020204" pitchFamily="34" charset="0"/>
                          <a:cs typeface="Times New Roman" panose="02020603050405020304" pitchFamily="18" charset="0"/>
                        </a:rPr>
                        <a:t>application of technical skills is</a:t>
                      </a:r>
                    </a:p>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highlight>
                            <a:srgbClr val="C8DEF2"/>
                          </a:highlight>
                          <a:latin typeface="Arial" panose="020B0604020202020204" pitchFamily="34" charset="0"/>
                          <a:ea typeface="Arial" panose="020B0604020202020204" pitchFamily="34" charset="0"/>
                          <a:cs typeface="Times New Roman" panose="02020603050405020304" pitchFamily="18" charset="0"/>
                        </a:rPr>
                        <a:t>    – refined and </a:t>
                      </a:r>
                      <a:r>
                        <a:rPr lang="en-US" sz="1050" dirty="0" err="1">
                          <a:solidFill>
                            <a:srgbClr val="000000"/>
                          </a:solidFill>
                          <a:effectLst/>
                          <a:highlight>
                            <a:srgbClr val="C8DEF2"/>
                          </a:highlight>
                          <a:latin typeface="Arial" panose="020B0604020202020204" pitchFamily="34" charset="0"/>
                          <a:ea typeface="Arial" panose="020B0604020202020204" pitchFamily="34" charset="0"/>
                          <a:cs typeface="Times New Roman" panose="02020603050405020304" pitchFamily="18" charset="0"/>
                        </a:rPr>
                        <a:t>synthesised</a:t>
                      </a:r>
                      <a:endParaRPr lang="en-US" sz="1050" dirty="0">
                        <a:solidFill>
                          <a:srgbClr val="000000"/>
                        </a:solidFill>
                        <a:effectLst/>
                        <a:highlight>
                          <a:srgbClr val="C8DEF2"/>
                        </a:highlight>
                        <a:latin typeface="Arial" panose="020B0604020202020204" pitchFamily="34" charset="0"/>
                        <a:ea typeface="Arial" panose="020B0604020202020204" pitchFamily="34" charset="0"/>
                        <a:cs typeface="Times New Roman" panose="02020603050405020304" pitchFamily="18" charset="0"/>
                      </a:endParaRPr>
                    </a:p>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highlight>
                            <a:srgbClr val="C8DEF2"/>
                          </a:highlight>
                          <a:latin typeface="Arial" panose="020B0604020202020204" pitchFamily="34" charset="0"/>
                          <a:ea typeface="Arial" panose="020B0604020202020204" pitchFamily="34" charset="0"/>
                          <a:cs typeface="Times New Roman" panose="02020603050405020304" pitchFamily="18" charset="0"/>
                        </a:rPr>
                        <a:t>    – sustained without interruption to create a polished performance</a:t>
                      </a:r>
                      <a:endParaRPr lang="en-AU" sz="1050" dirty="0">
                        <a:solidFill>
                          <a:srgbClr val="000000"/>
                        </a:solidFill>
                        <a:effectLst/>
                        <a:highlight>
                          <a:srgbClr val="C8DEF2"/>
                        </a:highligh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highlight>
                            <a:srgbClr val="C8DEF2"/>
                          </a:highlight>
                          <a:latin typeface="Arial" panose="020B0604020202020204" pitchFamily="34" charset="0"/>
                          <a:cs typeface="Arial" panose="020B0604020202020204" pitchFamily="34" charset="0"/>
                        </a:rPr>
                        <a:t>6–7</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3910216868"/>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application of technical skills</a:t>
                      </a:r>
                    </a:p>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 is specific to the chosen genre/style</a:t>
                      </a:r>
                    </a:p>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 displays control</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4–5</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742401463"/>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application of technical skills</a:t>
                      </a:r>
                    </a:p>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 for the chosen instrument or sound source</a:t>
                      </a:r>
                    </a:p>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 throughout the performance</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2–3</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2"/>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demonstration of some technical skills.</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1</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r h="278013">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student response does not match any of the descriptors above.</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0</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410683676"/>
                  </a:ext>
                </a:extLst>
              </a:tr>
            </a:tbl>
          </a:graphicData>
        </a:graphic>
      </p:graphicFrame>
    </p:spTree>
    <p:extLst>
      <p:ext uri="{BB962C8B-B14F-4D97-AF65-F5344CB8AC3E}">
        <p14:creationId xmlns:p14="http://schemas.microsoft.com/office/powerpoint/2010/main" val="478570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CED9EBA2-5E8D-D6F7-1380-A218334B252B}"/>
              </a:ext>
            </a:extLst>
          </p:cNvPr>
          <p:cNvGraphicFramePr>
            <a:graphicFrameLocks/>
          </p:cNvGraphicFramePr>
          <p:nvPr>
            <p:extLst>
              <p:ext uri="{D42A27DB-BD31-4B8C-83A1-F6EECF244321}">
                <p14:modId xmlns:p14="http://schemas.microsoft.com/office/powerpoint/2010/main" val="4230598637"/>
              </p:ext>
            </p:extLst>
          </p:nvPr>
        </p:nvGraphicFramePr>
        <p:xfrm>
          <a:off x="324246" y="770400"/>
          <a:ext cx="8495508" cy="2349812"/>
        </p:xfrm>
        <a:graphic>
          <a:graphicData uri="http://schemas.openxmlformats.org/drawingml/2006/table">
            <a:tbl>
              <a:tblPr firstRow="1" bandRow="1">
                <a:tableStyleId>{17292A2E-F333-43FB-9621-5CBBE7FDCDCB}</a:tableStyleId>
              </a:tblPr>
              <a:tblGrid>
                <a:gridCol w="7485336">
                  <a:extLst>
                    <a:ext uri="{9D8B030D-6E8A-4147-A177-3AD203B41FA5}">
                      <a16:colId xmlns:a16="http://schemas.microsoft.com/office/drawing/2014/main" val="20000"/>
                    </a:ext>
                  </a:extLst>
                </a:gridCol>
                <a:gridCol w="1010172">
                  <a:extLst>
                    <a:ext uri="{9D8B030D-6E8A-4147-A177-3AD203B41FA5}">
                      <a16:colId xmlns:a16="http://schemas.microsoft.com/office/drawing/2014/main" val="20002"/>
                    </a:ext>
                  </a:extLst>
                </a:gridCol>
              </a:tblGrid>
              <a:tr h="297152">
                <a:tc>
                  <a:txBody>
                    <a:bodyPr/>
                    <a:lstStyle/>
                    <a:p>
                      <a:r>
                        <a:rPr lang="en-US" sz="1200" dirty="0">
                          <a:latin typeface="Arial" panose="020B0604020202020204" pitchFamily="34" charset="0"/>
                          <a:cs typeface="Arial" panose="020B0604020202020204" pitchFamily="34" charset="0"/>
                        </a:rPr>
                        <a:t>Interpreting music elements and concepts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pPr algn="l"/>
                      <a:r>
                        <a:rPr lang="en-AU" sz="1200" dirty="0">
                          <a:latin typeface="Arial" panose="020B0604020202020204" pitchFamily="34" charset="0"/>
                          <a:cs typeface="Arial" panose="020B0604020202020204" pitchFamily="34" charset="0"/>
                        </a:rPr>
                        <a:t>Marks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278013">
                <a:tc gridSpan="2">
                  <a:txBody>
                    <a:bodyPr/>
                    <a:lstStyle/>
                    <a:p>
                      <a:pPr marL="0" marR="0" lvl="0" indent="0" algn="l" defTabSz="914400" rtl="0" eaLnBrk="1" fontAlgn="auto" latinLnBrk="0" hangingPunct="1">
                        <a:lnSpc>
                          <a:spcPct val="105000"/>
                        </a:lnSpc>
                        <a:spcBef>
                          <a:spcPts val="200"/>
                        </a:spcBef>
                        <a:spcAft>
                          <a:spcPts val="200"/>
                        </a:spcAft>
                        <a:buClrTx/>
                        <a:buSzTx/>
                        <a:buFont typeface="Symbol" panose="05050102010706020507" pitchFamily="18" charset="2"/>
                        <a:buNone/>
                        <a:tabLst>
                          <a:tab pos="144145" algn="l"/>
                        </a:tabLst>
                        <a:defRPr/>
                      </a:pPr>
                      <a:r>
                        <a:rPr lang="en-AU" sz="1050" dirty="0"/>
                        <a:t>The student response has the following characteristics: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hMerge="1">
                  <a:txBody>
                    <a:bodyPr/>
                    <a:lstStyle/>
                    <a:p>
                      <a:pPr algn="l"/>
                      <a:endParaRPr lang="en-AU" sz="105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776966737"/>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highlight>
                            <a:srgbClr val="E0D1F0"/>
                          </a:highlight>
                          <a:latin typeface="Arial" panose="020B0604020202020204" pitchFamily="34" charset="0"/>
                          <a:ea typeface="Arial" panose="020B0604020202020204" pitchFamily="34" charset="0"/>
                          <a:cs typeface="Times New Roman" panose="02020603050405020304" pitchFamily="18" charset="0"/>
                        </a:rPr>
                        <a:t>interpretation of music elements and concepts shows</a:t>
                      </a:r>
                    </a:p>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highlight>
                            <a:srgbClr val="E0D1F0"/>
                          </a:highlight>
                          <a:latin typeface="Arial" panose="020B0604020202020204" pitchFamily="34" charset="0"/>
                          <a:ea typeface="Arial" panose="020B0604020202020204" pitchFamily="34" charset="0"/>
                          <a:cs typeface="Times New Roman" panose="02020603050405020304" pitchFamily="18" charset="0"/>
                        </a:rPr>
                        <a:t>    – sensitivity towards the genre/style</a:t>
                      </a:r>
                    </a:p>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highlight>
                            <a:srgbClr val="E0D1F0"/>
                          </a:highlight>
                          <a:latin typeface="Arial" panose="020B0604020202020204" pitchFamily="34" charset="0"/>
                          <a:ea typeface="Arial" panose="020B0604020202020204" pitchFamily="34" charset="0"/>
                          <a:cs typeface="Times New Roman" panose="02020603050405020304" pitchFamily="18" charset="0"/>
                        </a:rPr>
                        <a:t>    – sustained and perceptive use of stylistic nuances</a:t>
                      </a:r>
                      <a:endParaRPr lang="en-AU" sz="1050" dirty="0">
                        <a:solidFill>
                          <a:srgbClr val="000000"/>
                        </a:solidFill>
                        <a:effectLst/>
                        <a:highlight>
                          <a:srgbClr val="E0D1F0"/>
                        </a:highligh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highlight>
                            <a:srgbClr val="E0D1F0"/>
                          </a:highlight>
                          <a:latin typeface="Arial" panose="020B0604020202020204" pitchFamily="34" charset="0"/>
                          <a:cs typeface="Arial" panose="020B0604020202020204" pitchFamily="34" charset="0"/>
                        </a:rPr>
                        <a:t>4–5</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3910216868"/>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interpretation of music elements and concepts makes the genre/style explicit</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3</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742401463"/>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interpretation of music elements and concepts of the chosen genre/style</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2</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2"/>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interpretation of some music elements and concepts.</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1</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r h="278013">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student response does not match any of the descriptors above.</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0</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410683676"/>
                  </a:ext>
                </a:extLst>
              </a:tr>
            </a:tbl>
          </a:graphicData>
        </a:graphic>
      </p:graphicFrame>
    </p:spTree>
    <p:extLst>
      <p:ext uri="{BB962C8B-B14F-4D97-AF65-F5344CB8AC3E}">
        <p14:creationId xmlns:p14="http://schemas.microsoft.com/office/powerpoint/2010/main" val="1854338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4EB05A96-B4EE-A3E8-59FA-0A842CB11960}"/>
              </a:ext>
            </a:extLst>
          </p:cNvPr>
          <p:cNvGraphicFramePr>
            <a:graphicFrameLocks/>
          </p:cNvGraphicFramePr>
          <p:nvPr>
            <p:extLst>
              <p:ext uri="{D42A27DB-BD31-4B8C-83A1-F6EECF244321}">
                <p14:modId xmlns:p14="http://schemas.microsoft.com/office/powerpoint/2010/main" val="3415130699"/>
              </p:ext>
            </p:extLst>
          </p:nvPr>
        </p:nvGraphicFramePr>
        <p:xfrm>
          <a:off x="324246" y="770400"/>
          <a:ext cx="8495508" cy="2243243"/>
        </p:xfrm>
        <a:graphic>
          <a:graphicData uri="http://schemas.openxmlformats.org/drawingml/2006/table">
            <a:tbl>
              <a:tblPr firstRow="1" bandRow="1">
                <a:tableStyleId>{17292A2E-F333-43FB-9621-5CBBE7FDCDCB}</a:tableStyleId>
              </a:tblPr>
              <a:tblGrid>
                <a:gridCol w="7485336">
                  <a:extLst>
                    <a:ext uri="{9D8B030D-6E8A-4147-A177-3AD203B41FA5}">
                      <a16:colId xmlns:a16="http://schemas.microsoft.com/office/drawing/2014/main" val="20000"/>
                    </a:ext>
                  </a:extLst>
                </a:gridCol>
                <a:gridCol w="1010172">
                  <a:extLst>
                    <a:ext uri="{9D8B030D-6E8A-4147-A177-3AD203B41FA5}">
                      <a16:colId xmlns:a16="http://schemas.microsoft.com/office/drawing/2014/main" val="20002"/>
                    </a:ext>
                  </a:extLst>
                </a:gridCol>
              </a:tblGrid>
              <a:tr h="297152">
                <a:tc>
                  <a:txBody>
                    <a:bodyPr/>
                    <a:lstStyle/>
                    <a:p>
                      <a:r>
                        <a:rPr lang="en-US" sz="1200" dirty="0" err="1">
                          <a:latin typeface="Arial" panose="020B0604020202020204" pitchFamily="34" charset="0"/>
                          <a:cs typeface="Arial" panose="020B0604020202020204" pitchFamily="34" charset="0"/>
                        </a:rPr>
                        <a:t>Realising</a:t>
                      </a:r>
                      <a:r>
                        <a:rPr lang="en-US" sz="1200" dirty="0">
                          <a:latin typeface="Arial" panose="020B0604020202020204" pitchFamily="34" charset="0"/>
                          <a:cs typeface="Arial" panose="020B0604020202020204" pitchFamily="34" charset="0"/>
                        </a:rPr>
                        <a:t> music ideas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pPr algn="l"/>
                      <a:r>
                        <a:rPr lang="en-AU" sz="1200" dirty="0">
                          <a:latin typeface="Arial" panose="020B0604020202020204" pitchFamily="34" charset="0"/>
                          <a:cs typeface="Arial" panose="020B0604020202020204" pitchFamily="34" charset="0"/>
                        </a:rPr>
                        <a:t>Marks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278013">
                <a:tc gridSpan="2">
                  <a:txBody>
                    <a:bodyPr/>
                    <a:lstStyle/>
                    <a:p>
                      <a:pPr marL="0" marR="0" lvl="0" indent="0" algn="l" defTabSz="914400" rtl="0" eaLnBrk="1" fontAlgn="auto" latinLnBrk="0" hangingPunct="1">
                        <a:lnSpc>
                          <a:spcPct val="105000"/>
                        </a:lnSpc>
                        <a:spcBef>
                          <a:spcPts val="200"/>
                        </a:spcBef>
                        <a:spcAft>
                          <a:spcPts val="200"/>
                        </a:spcAft>
                        <a:buClrTx/>
                        <a:buSzTx/>
                        <a:buFont typeface="Symbol" panose="05050102010706020507" pitchFamily="18" charset="2"/>
                        <a:buNone/>
                        <a:tabLst>
                          <a:tab pos="144145" algn="l"/>
                        </a:tabLst>
                        <a:defRPr/>
                      </a:pPr>
                      <a:r>
                        <a:rPr lang="en-AU" sz="1050" dirty="0"/>
                        <a:t>The student response has the following characteristics: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hMerge="1">
                  <a:txBody>
                    <a:bodyPr/>
                    <a:lstStyle/>
                    <a:p>
                      <a:pPr algn="l"/>
                      <a:endParaRPr lang="en-AU" sz="105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776966737"/>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err="1">
                          <a:solidFill>
                            <a:srgbClr val="000000"/>
                          </a:solidFill>
                          <a:effectLst/>
                          <a:highlight>
                            <a:srgbClr val="D6EBAD"/>
                          </a:highlight>
                          <a:latin typeface="Arial" panose="020B0604020202020204" pitchFamily="34" charset="0"/>
                          <a:ea typeface="Arial" panose="020B0604020202020204" pitchFamily="34" charset="0"/>
                          <a:cs typeface="Times New Roman" panose="02020603050405020304" pitchFamily="18" charset="0"/>
                        </a:rPr>
                        <a:t>realisation</a:t>
                      </a:r>
                      <a:r>
                        <a:rPr lang="en-US" sz="1050" dirty="0">
                          <a:solidFill>
                            <a:srgbClr val="000000"/>
                          </a:solidFill>
                          <a:effectLst/>
                          <a:highlight>
                            <a:srgbClr val="D6EBAD"/>
                          </a:highlight>
                          <a:latin typeface="Arial" panose="020B0604020202020204" pitchFamily="34" charset="0"/>
                          <a:ea typeface="Arial" panose="020B0604020202020204" pitchFamily="34" charset="0"/>
                          <a:cs typeface="Times New Roman" panose="02020603050405020304" pitchFamily="18" charset="0"/>
                        </a:rPr>
                        <a:t> of music ideas reveals subtleties of meaning through the perceptive synthesis of expressive devices</a:t>
                      </a:r>
                      <a:endParaRPr lang="en-AU" sz="1050" dirty="0">
                        <a:solidFill>
                          <a:srgbClr val="000000"/>
                        </a:solidFill>
                        <a:effectLst/>
                        <a:highlight>
                          <a:srgbClr val="D6EBAD"/>
                        </a:highligh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highlight>
                            <a:srgbClr val="D6EBAD"/>
                          </a:highlight>
                          <a:latin typeface="Arial" panose="020B0604020202020204" pitchFamily="34" charset="0"/>
                          <a:cs typeface="Arial" panose="020B0604020202020204" pitchFamily="34" charset="0"/>
                        </a:rPr>
                        <a:t>5</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3910216868"/>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realisation</a:t>
                      </a: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of music ideas consolidates meaning through the sustained use of expressive devices</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4</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742401463"/>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realisation</a:t>
                      </a: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of music ideas supports meaning through a selection of expressive devices</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3</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2"/>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realisation</a:t>
                      </a: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of music ideas to communicate meaning</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2</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presentation of music ideas relevant to the performance of repertoire.</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1</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568464033"/>
                  </a:ext>
                </a:extLst>
              </a:tr>
              <a:tr h="278013">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student response does not match any of the descriptors above.</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0</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410683676"/>
                  </a:ext>
                </a:extLst>
              </a:tr>
            </a:tbl>
          </a:graphicData>
        </a:graphic>
      </p:graphicFrame>
    </p:spTree>
    <p:extLst>
      <p:ext uri="{BB962C8B-B14F-4D97-AF65-F5344CB8AC3E}">
        <p14:creationId xmlns:p14="http://schemas.microsoft.com/office/powerpoint/2010/main" val="3775819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0B7BE-7AF8-C5EC-7505-1CEA1E5C3226}"/>
            </a:ext>
          </a:extLst>
        </p:cNvPr>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D2F19F36-8FD4-8382-8454-7F2544B68743}"/>
              </a:ext>
            </a:extLst>
          </p:cNvPr>
          <p:cNvGraphicFramePr>
            <a:graphicFrameLocks/>
          </p:cNvGraphicFramePr>
          <p:nvPr>
            <p:extLst>
              <p:ext uri="{D42A27DB-BD31-4B8C-83A1-F6EECF244321}">
                <p14:modId xmlns:p14="http://schemas.microsoft.com/office/powerpoint/2010/main" val="4164680465"/>
              </p:ext>
            </p:extLst>
          </p:nvPr>
        </p:nvGraphicFramePr>
        <p:xfrm>
          <a:off x="324000" y="770400"/>
          <a:ext cx="8495508" cy="3008984"/>
        </p:xfrm>
        <a:graphic>
          <a:graphicData uri="http://schemas.openxmlformats.org/drawingml/2006/table">
            <a:tbl>
              <a:tblPr firstRow="1" bandRow="1">
                <a:tableStyleId>{17292A2E-F333-43FB-9621-5CBBE7FDCDCB}</a:tableStyleId>
              </a:tblPr>
              <a:tblGrid>
                <a:gridCol w="7485336">
                  <a:extLst>
                    <a:ext uri="{9D8B030D-6E8A-4147-A177-3AD203B41FA5}">
                      <a16:colId xmlns:a16="http://schemas.microsoft.com/office/drawing/2014/main" val="20000"/>
                    </a:ext>
                  </a:extLst>
                </a:gridCol>
                <a:gridCol w="1010172">
                  <a:extLst>
                    <a:ext uri="{9D8B030D-6E8A-4147-A177-3AD203B41FA5}">
                      <a16:colId xmlns:a16="http://schemas.microsoft.com/office/drawing/2014/main" val="20002"/>
                    </a:ext>
                  </a:extLst>
                </a:gridCol>
              </a:tblGrid>
              <a:tr h="297152">
                <a:tc>
                  <a:txBody>
                    <a:bodyPr/>
                    <a:lstStyle/>
                    <a:p>
                      <a:r>
                        <a:rPr lang="en-US" sz="1200" dirty="0">
                          <a:latin typeface="Arial" panose="020B0604020202020204" pitchFamily="34" charset="0"/>
                          <a:cs typeface="Arial" panose="020B0604020202020204" pitchFamily="34" charset="0"/>
                        </a:rPr>
                        <a:t>Statement of intent</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pPr algn="l"/>
                      <a:r>
                        <a:rPr lang="en-AU" sz="1200" dirty="0">
                          <a:latin typeface="Arial" panose="020B0604020202020204" pitchFamily="34" charset="0"/>
                          <a:cs typeface="Arial" panose="020B0604020202020204" pitchFamily="34" charset="0"/>
                        </a:rPr>
                        <a:t>Marks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278013">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student response has the following characteristics: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ctr"/>
                      <a:endParaRPr lang="en-AU" sz="105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analysis of the choices made in the performance is detailed and specific</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application of literacy skills through sequenced and connected ideas</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evaluation shows insightful judgments about the choices made in the performance</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3</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2"/>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analysis of the choices made in the performance</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application of literacy skills using music terminology relevant to genre/style and language conventions to communicate meaning about the choices made in the performance</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evaluation of the choices made in the performance to communicate the intent</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2</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explains the choices made in the performance</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application of literacy skills that communicate ideas about choices made in the performance </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rPr>
                        <a:t>statements about </a:t>
                      </a: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choices in the performance.</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1</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630962862"/>
                  </a:ext>
                </a:extLst>
              </a:tr>
              <a:tr h="278013">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student response does not match any of the descriptors above.</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0</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410683676"/>
                  </a:ext>
                </a:extLst>
              </a:tr>
            </a:tbl>
          </a:graphicData>
        </a:graphic>
      </p:graphicFrame>
      <p:sp>
        <p:nvSpPr>
          <p:cNvPr id="2" name="Rectangle 1">
            <a:extLst>
              <a:ext uri="{FF2B5EF4-FFF2-40B4-BE49-F238E27FC236}">
                <a16:creationId xmlns:a16="http://schemas.microsoft.com/office/drawing/2014/main" id="{B51F3A11-D5BC-02FF-B112-799DE97C30F0}"/>
              </a:ext>
            </a:extLst>
          </p:cNvPr>
          <p:cNvSpPr/>
          <p:nvPr/>
        </p:nvSpPr>
        <p:spPr>
          <a:xfrm>
            <a:off x="7837760" y="1375906"/>
            <a:ext cx="262632" cy="175002"/>
          </a:xfrm>
          <a:prstGeom prst="rect">
            <a:avLst/>
          </a:prstGeom>
          <a:solidFill>
            <a:srgbClr val="6633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p>
            <a:pPr>
              <a:lnSpc>
                <a:spcPct val="110000"/>
              </a:lnSpc>
              <a:spcAft>
                <a:spcPts val="600"/>
              </a:spcAft>
            </a:pPr>
            <a:r>
              <a:rPr lang="en-AU" sz="1050" dirty="0">
                <a:solidFill>
                  <a:srgbClr val="21578A"/>
                </a:solidFill>
                <a:effectLst/>
                <a:ea typeface="Times New Roman"/>
                <a:cs typeface="Times New Roman"/>
              </a:rPr>
              <a:t> </a:t>
            </a:r>
            <a:endParaRPr lang="en-AU" sz="1050" dirty="0">
              <a:effectLst/>
              <a:ea typeface="Times New Roman"/>
              <a:cs typeface="Times New Roman"/>
            </a:endParaRPr>
          </a:p>
        </p:txBody>
      </p:sp>
      <p:sp>
        <p:nvSpPr>
          <p:cNvPr id="6" name="Rectangle 5">
            <a:extLst>
              <a:ext uri="{FF2B5EF4-FFF2-40B4-BE49-F238E27FC236}">
                <a16:creationId xmlns:a16="http://schemas.microsoft.com/office/drawing/2014/main" id="{6DB99EA1-ED37-2BB1-7757-2CB21E2929D0}"/>
              </a:ext>
            </a:extLst>
          </p:cNvPr>
          <p:cNvSpPr/>
          <p:nvPr/>
        </p:nvSpPr>
        <p:spPr>
          <a:xfrm>
            <a:off x="352698" y="1364949"/>
            <a:ext cx="5133702" cy="618709"/>
          </a:xfrm>
          <a:prstGeom prst="rect">
            <a:avLst/>
          </a:prstGeom>
          <a:solidFill>
            <a:srgbClr val="6633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p>
            <a:pPr>
              <a:lnSpc>
                <a:spcPct val="110000"/>
              </a:lnSpc>
              <a:spcAft>
                <a:spcPts val="600"/>
              </a:spcAft>
            </a:pPr>
            <a:r>
              <a:rPr lang="en-AU" sz="1050" dirty="0">
                <a:solidFill>
                  <a:srgbClr val="21578A"/>
                </a:solidFill>
                <a:effectLst/>
                <a:ea typeface="Times New Roman"/>
                <a:cs typeface="Times New Roman"/>
              </a:rPr>
              <a:t> </a:t>
            </a:r>
            <a:endParaRPr lang="en-AU" sz="1050" dirty="0">
              <a:effectLst/>
              <a:ea typeface="Times New Roman"/>
              <a:cs typeface="Times New Roman"/>
            </a:endParaRPr>
          </a:p>
        </p:txBody>
      </p:sp>
    </p:spTree>
    <p:extLst>
      <p:ext uri="{BB962C8B-B14F-4D97-AF65-F5344CB8AC3E}">
        <p14:creationId xmlns:p14="http://schemas.microsoft.com/office/powerpoint/2010/main" val="2080537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16297-0425-47CE-9CC8-0252CF91AB0F}"/>
              </a:ext>
            </a:extLst>
          </p:cNvPr>
          <p:cNvSpPr>
            <a:spLocks noGrp="1"/>
          </p:cNvSpPr>
          <p:nvPr>
            <p:ph type="title"/>
          </p:nvPr>
        </p:nvSpPr>
        <p:spPr/>
        <p:txBody>
          <a:bodyPr/>
          <a:lstStyle/>
          <a:p>
            <a:r>
              <a:rPr lang="en-AU" dirty="0"/>
              <a:t>Task</a:t>
            </a:r>
          </a:p>
        </p:txBody>
      </p:sp>
      <p:sp>
        <p:nvSpPr>
          <p:cNvPr id="3" name="Content Placeholder 2">
            <a:extLst>
              <a:ext uri="{FF2B5EF4-FFF2-40B4-BE49-F238E27FC236}">
                <a16:creationId xmlns:a16="http://schemas.microsoft.com/office/drawing/2014/main" id="{EA23B3D5-D6EF-49B1-80C8-26F89C7E1F1D}"/>
              </a:ext>
            </a:extLst>
          </p:cNvPr>
          <p:cNvSpPr>
            <a:spLocks noGrp="1"/>
          </p:cNvSpPr>
          <p:nvPr>
            <p:ph idx="1"/>
          </p:nvPr>
        </p:nvSpPr>
        <p:spPr/>
        <p:txBody>
          <a:bodyPr/>
          <a:lstStyle/>
          <a:p>
            <a:r>
              <a:rPr lang="en-US" dirty="0"/>
              <a:t>Present a performance, using an instrument or sound source, in a style or genre of your choice. Complete a statement of intent that analyses and evaluates the choices made in the performance to communicate the intent. Your performance will be </a:t>
            </a:r>
            <a:r>
              <a:rPr lang="en-US" dirty="0" err="1"/>
              <a:t>audiovisually</a:t>
            </a:r>
            <a:r>
              <a:rPr lang="en-US" dirty="0"/>
              <a:t> recorded to substantiate teacher judgments.</a:t>
            </a:r>
            <a:endParaRPr lang="en-AU"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719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CBDD33-419F-4835-88B2-B1FEFD65D42F}"/>
              </a:ext>
            </a:extLst>
          </p:cNvPr>
          <p:cNvSpPr>
            <a:spLocks noGrp="1"/>
          </p:cNvSpPr>
          <p:nvPr>
            <p:ph type="title"/>
          </p:nvPr>
        </p:nvSpPr>
        <p:spPr/>
        <p:txBody>
          <a:bodyPr/>
          <a:lstStyle/>
          <a:p>
            <a:r>
              <a:rPr lang="en-AU" dirty="0"/>
              <a:t>Sample response</a:t>
            </a:r>
          </a:p>
        </p:txBody>
      </p:sp>
      <p:sp>
        <p:nvSpPr>
          <p:cNvPr id="4" name="Content Placeholder 3">
            <a:extLst>
              <a:ext uri="{FF2B5EF4-FFF2-40B4-BE49-F238E27FC236}">
                <a16:creationId xmlns:a16="http://schemas.microsoft.com/office/drawing/2014/main" id="{DD21ACB1-EFDB-41D3-BC16-C52AD616ED51}"/>
              </a:ext>
            </a:extLst>
          </p:cNvPr>
          <p:cNvSpPr>
            <a:spLocks noGrp="1"/>
          </p:cNvSpPr>
          <p:nvPr>
            <p:ph idx="1"/>
          </p:nvPr>
        </p:nvSpPr>
        <p:spPr>
          <a:xfrm>
            <a:off x="327025" y="3219822"/>
            <a:ext cx="8496000" cy="1008112"/>
          </a:xfrm>
        </p:spPr>
        <p:txBody>
          <a:bodyPr/>
          <a:lstStyle/>
          <a:p>
            <a:r>
              <a:rPr lang="en-AU" sz="1050" dirty="0"/>
              <a:t>The annotations show the match to the instrument-specific marking guide (ISMG) performance-level descriptors. </a:t>
            </a:r>
          </a:p>
          <a:p>
            <a:endParaRPr lang="en-AU" dirty="0"/>
          </a:p>
        </p:txBody>
      </p:sp>
      <p:graphicFrame>
        <p:nvGraphicFramePr>
          <p:cNvPr id="8" name="Content Placeholder 3">
            <a:extLst>
              <a:ext uri="{FF2B5EF4-FFF2-40B4-BE49-F238E27FC236}">
                <a16:creationId xmlns:a16="http://schemas.microsoft.com/office/drawing/2014/main" id="{4FC74366-0E75-4D17-8E4F-15118772B047}"/>
              </a:ext>
            </a:extLst>
          </p:cNvPr>
          <p:cNvGraphicFramePr>
            <a:graphicFrameLocks/>
          </p:cNvGraphicFramePr>
          <p:nvPr>
            <p:extLst>
              <p:ext uri="{D42A27DB-BD31-4B8C-83A1-F6EECF244321}">
                <p14:modId xmlns:p14="http://schemas.microsoft.com/office/powerpoint/2010/main" val="3259143408"/>
              </p:ext>
            </p:extLst>
          </p:nvPr>
        </p:nvGraphicFramePr>
        <p:xfrm>
          <a:off x="327024" y="771550"/>
          <a:ext cx="8495508" cy="1934114"/>
        </p:xfrm>
        <a:graphic>
          <a:graphicData uri="http://schemas.openxmlformats.org/drawingml/2006/table">
            <a:tbl>
              <a:tblPr firstRow="1" bandRow="1">
                <a:tableStyleId>{17292A2E-F333-43FB-9621-5CBBE7FDCDCB}</a:tableStyleId>
              </a:tblPr>
              <a:tblGrid>
                <a:gridCol w="5685136">
                  <a:extLst>
                    <a:ext uri="{9D8B030D-6E8A-4147-A177-3AD203B41FA5}">
                      <a16:colId xmlns:a16="http://schemas.microsoft.com/office/drawing/2014/main" val="20000"/>
                    </a:ext>
                  </a:extLst>
                </a:gridCol>
                <a:gridCol w="1405186">
                  <a:extLst>
                    <a:ext uri="{9D8B030D-6E8A-4147-A177-3AD203B41FA5}">
                      <a16:colId xmlns:a16="http://schemas.microsoft.com/office/drawing/2014/main" val="2753303057"/>
                    </a:ext>
                  </a:extLst>
                </a:gridCol>
                <a:gridCol w="1405186">
                  <a:extLst>
                    <a:ext uri="{9D8B030D-6E8A-4147-A177-3AD203B41FA5}">
                      <a16:colId xmlns:a16="http://schemas.microsoft.com/office/drawing/2014/main" val="20002"/>
                    </a:ext>
                  </a:extLst>
                </a:gridCol>
              </a:tblGrid>
              <a:tr h="297152">
                <a:tc>
                  <a:txBody>
                    <a:bodyPr/>
                    <a:lstStyle/>
                    <a:p>
                      <a:r>
                        <a:rPr lang="en-US" sz="1200" dirty="0">
                          <a:latin typeface="Arial" panose="020B0604020202020204" pitchFamily="34" charset="0"/>
                          <a:cs typeface="Arial" panose="020B0604020202020204" pitchFamily="34" charset="0"/>
                        </a:rPr>
                        <a:t>Criterion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pPr algn="ctr"/>
                      <a:r>
                        <a:rPr lang="en-US" sz="1200" dirty="0">
                          <a:latin typeface="Arial" panose="020B0604020202020204" pitchFamily="34" charset="0"/>
                          <a:cs typeface="Arial" panose="020B0604020202020204" pitchFamily="34" charset="0"/>
                        </a:rPr>
                        <a:t>Marks allocated</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pPr algn="ctr"/>
                      <a:r>
                        <a:rPr lang="en-AU" sz="1200" dirty="0">
                          <a:latin typeface="Arial" panose="020B0604020202020204" pitchFamily="34" charset="0"/>
                          <a:cs typeface="Arial" panose="020B0604020202020204" pitchFamily="34" charset="0"/>
                        </a:rPr>
                        <a:t>Provisional marks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278013">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US" sz="105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Applying technique</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a:lnSpc>
                          <a:spcPct val="105000"/>
                        </a:lnSpc>
                        <a:spcBef>
                          <a:spcPts val="200"/>
                        </a:spcBef>
                        <a:spcAft>
                          <a:spcPts val="200"/>
                        </a:spcAft>
                        <a:buFont typeface="Symbol" panose="05050102010706020507" pitchFamily="18" charset="2"/>
                        <a:buNone/>
                        <a:tabLst>
                          <a:tab pos="144145" algn="l"/>
                        </a:tabLst>
                      </a:pPr>
                      <a:r>
                        <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7</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ctr"/>
                      <a:r>
                        <a:rPr lang="en-AU" sz="1050" dirty="0">
                          <a:solidFill>
                            <a:schemeClr val="tx2"/>
                          </a:solidFill>
                          <a:latin typeface="Arial" panose="020B0604020202020204" pitchFamily="34" charset="0"/>
                          <a:cs typeface="Arial" panose="020B0604020202020204" pitchFamily="34" charset="0"/>
                        </a:rPr>
                        <a:t>7</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r h="278013">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US" sz="105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Interpreting music elements and concepts</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5000"/>
                        </a:lnSpc>
                        <a:spcBef>
                          <a:spcPts val="200"/>
                        </a:spcBef>
                        <a:spcAft>
                          <a:spcPts val="200"/>
                        </a:spcAft>
                        <a:buClrTx/>
                        <a:buSzTx/>
                        <a:buFont typeface="Symbol" panose="05050102010706020507" pitchFamily="18" charset="2"/>
                        <a:buNone/>
                        <a:tabLst>
                          <a:tab pos="144145" algn="l"/>
                        </a:tabLst>
                        <a:defRPr/>
                      </a:pPr>
                      <a:r>
                        <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5</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ctr"/>
                      <a:r>
                        <a:rPr lang="en-AU" sz="1050" dirty="0">
                          <a:solidFill>
                            <a:schemeClr val="tx2"/>
                          </a:solidFill>
                          <a:latin typeface="Arial" panose="020B0604020202020204" pitchFamily="34" charset="0"/>
                          <a:cs typeface="Arial" panose="020B0604020202020204" pitchFamily="34" charset="0"/>
                        </a:rPr>
                        <a:t>5</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2"/>
                  </a:ext>
                </a:extLst>
              </a:tr>
              <a:tr h="278013">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US" sz="1050" b="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Realising</a:t>
                      </a:r>
                      <a:r>
                        <a:rPr lang="en-US" sz="105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music ideas</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5000"/>
                        </a:lnSpc>
                        <a:spcBef>
                          <a:spcPts val="200"/>
                        </a:spcBef>
                        <a:spcAft>
                          <a:spcPts val="200"/>
                        </a:spcAft>
                        <a:buClrTx/>
                        <a:buSzTx/>
                        <a:buFont typeface="Symbol" panose="05050102010706020507" pitchFamily="18" charset="2"/>
                        <a:buNone/>
                        <a:tabLst>
                          <a:tab pos="144145" algn="l"/>
                        </a:tabLst>
                        <a:defRPr/>
                      </a:pPr>
                      <a:r>
                        <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5</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ctr"/>
                      <a:r>
                        <a:rPr lang="en-AU" sz="1050" dirty="0">
                          <a:solidFill>
                            <a:schemeClr val="tx2"/>
                          </a:solidFill>
                          <a:latin typeface="Arial" panose="020B0604020202020204" pitchFamily="34" charset="0"/>
                          <a:cs typeface="Arial" panose="020B0604020202020204" pitchFamily="34" charset="0"/>
                        </a:rPr>
                        <a:t>5</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r h="278013">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US" sz="105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Statement of intent</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5000"/>
                        </a:lnSpc>
                        <a:spcBef>
                          <a:spcPts val="200"/>
                        </a:spcBef>
                        <a:spcAft>
                          <a:spcPts val="200"/>
                        </a:spcAft>
                        <a:buClrTx/>
                        <a:buSzTx/>
                        <a:buFont typeface="Symbol" panose="05050102010706020507" pitchFamily="18" charset="2"/>
                        <a:buNone/>
                        <a:tabLst>
                          <a:tab pos="144145" algn="l"/>
                        </a:tabLst>
                        <a:defRPr/>
                      </a:pPr>
                      <a:r>
                        <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3</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ctr"/>
                      <a:r>
                        <a:rPr lang="en-AU" sz="1050" dirty="0">
                          <a:solidFill>
                            <a:schemeClr val="tx2"/>
                          </a:solidFill>
                          <a:latin typeface="Arial" panose="020B0604020202020204" pitchFamily="34" charset="0"/>
                          <a:cs typeface="Arial" panose="020B0604020202020204" pitchFamily="34" charset="0"/>
                        </a:rPr>
                        <a:t>3</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2862639378"/>
                  </a:ext>
                </a:extLst>
              </a:tr>
              <a:tr h="387750">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AU" sz="105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5000"/>
                        </a:lnSpc>
                        <a:spcBef>
                          <a:spcPts val="200"/>
                        </a:spcBef>
                        <a:spcAft>
                          <a:spcPts val="200"/>
                        </a:spcAft>
                        <a:buClrTx/>
                        <a:buSzTx/>
                        <a:buFont typeface="Symbol" panose="05050102010706020507" pitchFamily="18" charset="2"/>
                        <a:buNone/>
                        <a:tabLst>
                          <a:tab pos="144145" algn="l"/>
                        </a:tabLst>
                        <a:defRPr/>
                      </a:pPr>
                      <a:r>
                        <a:rPr lang="en-AU" sz="105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20</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ctr"/>
                      <a:r>
                        <a:rPr lang="en-AU" sz="1050" b="1" dirty="0">
                          <a:solidFill>
                            <a:schemeClr val="tx2"/>
                          </a:solidFill>
                          <a:latin typeface="Arial" panose="020B0604020202020204" pitchFamily="34" charset="0"/>
                          <a:cs typeface="Arial" panose="020B0604020202020204" pitchFamily="34" charset="0"/>
                        </a:rPr>
                        <a:t>20</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410683676"/>
                  </a:ext>
                </a:extLst>
              </a:tr>
            </a:tbl>
          </a:graphicData>
        </a:graphic>
      </p:graphicFrame>
    </p:spTree>
    <p:extLst>
      <p:ext uri="{BB962C8B-B14F-4D97-AF65-F5344CB8AC3E}">
        <p14:creationId xmlns:p14="http://schemas.microsoft.com/office/powerpoint/2010/main" val="1776724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D4CE0E-991B-8B1B-6921-59AA5A40B925}"/>
              </a:ext>
            </a:extLst>
          </p:cNvPr>
          <p:cNvSpPr/>
          <p:nvPr/>
        </p:nvSpPr>
        <p:spPr>
          <a:xfrm>
            <a:off x="251520" y="267494"/>
            <a:ext cx="3456384" cy="1357927"/>
          </a:xfrm>
          <a:prstGeom prst="rect">
            <a:avLst/>
          </a:prstGeom>
          <a:solidFill>
            <a:srgbClr val="C8DDF2"/>
          </a:solidFill>
          <a:ln w="12700">
            <a:solidFill>
              <a:srgbClr val="2157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spAutoFit/>
          </a:bodyPr>
          <a:lstStyle/>
          <a:p>
            <a:pPr>
              <a:lnSpc>
                <a:spcPct val="110000"/>
              </a:lnSpc>
              <a:spcBef>
                <a:spcPts val="0"/>
              </a:spcBef>
              <a:spcAft>
                <a:spcPts val="600"/>
              </a:spcAft>
            </a:pPr>
            <a:r>
              <a:rPr lang="en-AU" sz="800" b="1" dirty="0">
                <a:solidFill>
                  <a:srgbClr val="000000"/>
                </a:solidFill>
                <a:effectLst/>
                <a:latin typeface="Arial" panose="020B0604020202020204" pitchFamily="34" charset="0"/>
                <a:ea typeface="Times New Roman"/>
                <a:cs typeface="Arial" panose="020B0604020202020204" pitchFamily="34" charset="0"/>
              </a:rPr>
              <a:t>Applying technique [7]</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800" b="1" dirty="0">
                <a:solidFill>
                  <a:srgbClr val="000000"/>
                </a:solidFill>
                <a:latin typeface="Arial" panose="020B0604020202020204" pitchFamily="34" charset="0"/>
                <a:ea typeface="Arial" panose="020B0604020202020204" pitchFamily="34" charset="0"/>
                <a:cs typeface="Times New Roman" panose="02020603050405020304" pitchFamily="18" charset="0"/>
              </a:rPr>
              <a:t>application of technical skills is </a:t>
            </a:r>
          </a:p>
          <a:p>
            <a:pPr marL="0" marR="0" lvl="0" indent="0">
              <a:lnSpc>
                <a:spcPct val="105000"/>
              </a:lnSpc>
              <a:spcBef>
                <a:spcPts val="200"/>
              </a:spcBef>
              <a:spcAft>
                <a:spcPts val="200"/>
              </a:spcAft>
              <a:buFont typeface="Symbol" panose="05050102010706020507" pitchFamily="18" charset="2"/>
              <a:buNone/>
              <a:tabLst>
                <a:tab pos="144145" algn="l"/>
              </a:tabLst>
            </a:pPr>
            <a:r>
              <a:rPr lang="en-US" sz="800" b="1" dirty="0">
                <a:solidFill>
                  <a:srgbClr val="000000"/>
                </a:solidFill>
                <a:latin typeface="Arial" panose="020B0604020202020204" pitchFamily="34" charset="0"/>
                <a:ea typeface="Arial" panose="020B0604020202020204" pitchFamily="34" charset="0"/>
                <a:cs typeface="Times New Roman" panose="02020603050405020304" pitchFamily="18" charset="0"/>
              </a:rPr>
              <a:t>    – refined and </a:t>
            </a:r>
            <a:r>
              <a:rPr lang="en-US" sz="800" b="1" dirty="0" err="1">
                <a:solidFill>
                  <a:srgbClr val="000000"/>
                </a:solidFill>
                <a:latin typeface="Arial" panose="020B0604020202020204" pitchFamily="34" charset="0"/>
                <a:ea typeface="Arial" panose="020B0604020202020204" pitchFamily="34" charset="0"/>
                <a:cs typeface="Times New Roman" panose="02020603050405020304" pitchFamily="18" charset="0"/>
              </a:rPr>
              <a:t>synthesised</a:t>
            </a:r>
            <a:endParaRPr lang="en-US" sz="800" b="1"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marL="0" marR="0" lvl="0" indent="0">
              <a:lnSpc>
                <a:spcPct val="105000"/>
              </a:lnSpc>
              <a:spcBef>
                <a:spcPts val="200"/>
              </a:spcBef>
              <a:spcAft>
                <a:spcPts val="200"/>
              </a:spcAft>
              <a:buFont typeface="Symbol" panose="05050102010706020507" pitchFamily="18" charset="2"/>
              <a:buNone/>
              <a:tabLst>
                <a:tab pos="144145" algn="l"/>
              </a:tabLst>
            </a:pPr>
            <a:r>
              <a:rPr lang="en-US" sz="800" b="1" dirty="0">
                <a:solidFill>
                  <a:srgbClr val="000000"/>
                </a:solidFill>
                <a:latin typeface="Arial" panose="020B0604020202020204" pitchFamily="34" charset="0"/>
                <a:ea typeface="Arial" panose="020B0604020202020204" pitchFamily="34" charset="0"/>
                <a:cs typeface="Times New Roman" panose="02020603050405020304" pitchFamily="18" charset="0"/>
              </a:rPr>
              <a:t>    – sustained without interruption to create a polished performance</a:t>
            </a:r>
            <a:endParaRPr lang="en-AU" sz="800" b="1"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nSpc>
                <a:spcPct val="110000"/>
              </a:lnSpc>
              <a:spcBef>
                <a:spcPts val="0"/>
              </a:spcBef>
              <a:spcAft>
                <a:spcPts val="600"/>
              </a:spcAft>
            </a:pPr>
            <a:r>
              <a:rPr lang="en-US" sz="800" dirty="0">
                <a:solidFill>
                  <a:srgbClr val="000000"/>
                </a:solidFill>
                <a:effectLst/>
                <a:latin typeface="Arial" panose="020B0604020202020204" pitchFamily="34" charset="0"/>
                <a:ea typeface="Times New Roman"/>
                <a:cs typeface="Arial" panose="020B0604020202020204" pitchFamily="34" charset="0"/>
              </a:rPr>
              <a:t>The performance demonstrates refined and </a:t>
            </a:r>
            <a:r>
              <a:rPr lang="en-US" sz="800" dirty="0" err="1">
                <a:solidFill>
                  <a:srgbClr val="000000"/>
                </a:solidFill>
                <a:effectLst/>
                <a:latin typeface="Arial" panose="020B0604020202020204" pitchFamily="34" charset="0"/>
                <a:ea typeface="Times New Roman"/>
                <a:cs typeface="Arial" panose="020B0604020202020204" pitchFamily="34" charset="0"/>
              </a:rPr>
              <a:t>synthesised</a:t>
            </a:r>
            <a:r>
              <a:rPr lang="en-US" sz="800" dirty="0">
                <a:solidFill>
                  <a:srgbClr val="000000"/>
                </a:solidFill>
                <a:effectLst/>
                <a:latin typeface="Arial" panose="020B0604020202020204" pitchFamily="34" charset="0"/>
                <a:ea typeface="Times New Roman"/>
                <a:cs typeface="Arial" panose="020B0604020202020204" pitchFamily="34" charset="0"/>
              </a:rPr>
              <a:t> technical skills</a:t>
            </a:r>
            <a:r>
              <a:rPr lang="en-US" sz="800" dirty="0">
                <a:solidFill>
                  <a:srgbClr val="000000"/>
                </a:solidFill>
                <a:latin typeface="Arial" panose="020B0604020202020204" pitchFamily="34" charset="0"/>
                <a:ea typeface="Times New Roman"/>
                <a:cs typeface="Arial" panose="020B0604020202020204" pitchFamily="34" charset="0"/>
              </a:rPr>
              <a:t> throughout the work,</a:t>
            </a:r>
            <a:r>
              <a:rPr lang="en-US" sz="800" dirty="0">
                <a:solidFill>
                  <a:srgbClr val="000000"/>
                </a:solidFill>
                <a:effectLst/>
                <a:latin typeface="Arial" panose="020B0604020202020204" pitchFamily="34" charset="0"/>
                <a:ea typeface="Times New Roman"/>
                <a:cs typeface="Arial" panose="020B0604020202020204" pitchFamily="34" charset="0"/>
              </a:rPr>
              <a:t> including breath control, tone and intonation. Consistency and clarity are evident in both staccato and legato passages, creating a polished performance</a:t>
            </a:r>
            <a:r>
              <a:rPr lang="en-US" sz="800" dirty="0">
                <a:solidFill>
                  <a:srgbClr val="000000"/>
                </a:solidFill>
                <a:latin typeface="Arial" panose="020B0604020202020204" pitchFamily="34" charset="0"/>
                <a:ea typeface="Times New Roman"/>
                <a:cs typeface="Arial" panose="020B0604020202020204" pitchFamily="34" charset="0"/>
              </a:rPr>
              <a:t>. </a:t>
            </a:r>
            <a:endParaRPr lang="en-US" sz="800" dirty="0">
              <a:solidFill>
                <a:srgbClr val="000000"/>
              </a:solidFill>
              <a:effectLst/>
              <a:latin typeface="Arial" panose="020B0604020202020204" pitchFamily="34" charset="0"/>
              <a:ea typeface="Times New Roman"/>
              <a:cs typeface="Arial" panose="020B0604020202020204" pitchFamily="34" charset="0"/>
            </a:endParaRPr>
          </a:p>
        </p:txBody>
      </p:sp>
      <p:sp>
        <p:nvSpPr>
          <p:cNvPr id="5" name="Rectangle 4">
            <a:extLst>
              <a:ext uri="{FF2B5EF4-FFF2-40B4-BE49-F238E27FC236}">
                <a16:creationId xmlns:a16="http://schemas.microsoft.com/office/drawing/2014/main" id="{5E028048-3121-D316-B746-226B43B60ED6}"/>
              </a:ext>
            </a:extLst>
          </p:cNvPr>
          <p:cNvSpPr/>
          <p:nvPr/>
        </p:nvSpPr>
        <p:spPr>
          <a:xfrm>
            <a:off x="251520" y="1811706"/>
            <a:ext cx="3456384" cy="1222505"/>
          </a:xfrm>
          <a:prstGeom prst="rect">
            <a:avLst/>
          </a:prstGeom>
          <a:solidFill>
            <a:srgbClr val="FBE4D3"/>
          </a:solidFill>
          <a:ln w="12700">
            <a:solidFill>
              <a:srgbClr val="ED7A2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spAutoFit/>
          </a:bodyPr>
          <a:lstStyle/>
          <a:p>
            <a:pPr>
              <a:lnSpc>
                <a:spcPct val="110000"/>
              </a:lnSpc>
              <a:spcBef>
                <a:spcPts val="0"/>
              </a:spcBef>
              <a:spcAft>
                <a:spcPts val="600"/>
              </a:spcAft>
            </a:pPr>
            <a:r>
              <a:rPr lang="en-US" sz="800" b="1" dirty="0">
                <a:solidFill>
                  <a:srgbClr val="000000"/>
                </a:solidFill>
                <a:effectLst/>
                <a:latin typeface="Arial" panose="020B0604020202020204" pitchFamily="34" charset="0"/>
                <a:ea typeface="Times New Roman"/>
                <a:cs typeface="Arial" panose="020B0604020202020204" pitchFamily="34" charset="0"/>
              </a:rPr>
              <a:t>Interpreting music elements and concepts </a:t>
            </a:r>
            <a:r>
              <a:rPr lang="en-AU" sz="800" b="1" dirty="0">
                <a:solidFill>
                  <a:srgbClr val="000000"/>
                </a:solidFill>
                <a:effectLst/>
                <a:latin typeface="Arial" panose="020B0604020202020204" pitchFamily="34" charset="0"/>
                <a:ea typeface="Times New Roman"/>
                <a:cs typeface="Arial" panose="020B0604020202020204" pitchFamily="34" charset="0"/>
              </a:rPr>
              <a:t>[5]</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800" b="1" dirty="0">
                <a:solidFill>
                  <a:srgbClr val="000000"/>
                </a:solidFill>
                <a:latin typeface="Arial" panose="020B0604020202020204" pitchFamily="34" charset="0"/>
                <a:ea typeface="Arial" panose="020B0604020202020204" pitchFamily="34" charset="0"/>
                <a:cs typeface="Times New Roman" panose="02020603050405020304" pitchFamily="18" charset="0"/>
              </a:rPr>
              <a:t>interpretation of music elements and concepts shows</a:t>
            </a:r>
          </a:p>
          <a:p>
            <a:pPr marR="0" lvl="0">
              <a:lnSpc>
                <a:spcPct val="105000"/>
              </a:lnSpc>
              <a:spcBef>
                <a:spcPts val="200"/>
              </a:spcBef>
              <a:spcAft>
                <a:spcPts val="200"/>
              </a:spcAft>
              <a:tabLst>
                <a:tab pos="144145" algn="l"/>
              </a:tabLst>
            </a:pPr>
            <a:r>
              <a:rPr lang="en-US" sz="800" b="1" dirty="0">
                <a:solidFill>
                  <a:srgbClr val="000000"/>
                </a:solidFill>
                <a:latin typeface="Arial" panose="020B0604020202020204" pitchFamily="34" charset="0"/>
                <a:ea typeface="Arial" panose="020B0604020202020204" pitchFamily="34" charset="0"/>
                <a:cs typeface="Times New Roman" panose="02020603050405020304" pitchFamily="18" charset="0"/>
              </a:rPr>
              <a:t>    – sensitivity towards the genre/style</a:t>
            </a:r>
          </a:p>
          <a:p>
            <a:pPr marL="0" marR="0" lvl="0" indent="0">
              <a:lnSpc>
                <a:spcPct val="105000"/>
              </a:lnSpc>
              <a:spcBef>
                <a:spcPts val="200"/>
              </a:spcBef>
              <a:spcAft>
                <a:spcPts val="200"/>
              </a:spcAft>
              <a:buFont typeface="Symbol" panose="05050102010706020507" pitchFamily="18" charset="2"/>
              <a:buNone/>
              <a:tabLst>
                <a:tab pos="144145" algn="l"/>
              </a:tabLst>
            </a:pPr>
            <a:r>
              <a:rPr lang="en-US" sz="800" b="1" dirty="0">
                <a:solidFill>
                  <a:srgbClr val="000000"/>
                </a:solidFill>
                <a:latin typeface="Arial" panose="020B0604020202020204" pitchFamily="34" charset="0"/>
                <a:ea typeface="Arial" panose="020B0604020202020204" pitchFamily="34" charset="0"/>
                <a:cs typeface="Times New Roman" panose="02020603050405020304" pitchFamily="18" charset="0"/>
              </a:rPr>
              <a:t>    – sustained and perceptive use of stylistic nuances</a:t>
            </a:r>
          </a:p>
          <a:p>
            <a:pPr>
              <a:lnSpc>
                <a:spcPct val="110000"/>
              </a:lnSpc>
              <a:spcBef>
                <a:spcPts val="0"/>
              </a:spcBef>
              <a:spcAft>
                <a:spcPts val="600"/>
              </a:spcAft>
            </a:pPr>
            <a:r>
              <a:rPr lang="en-US" sz="800" dirty="0">
                <a:solidFill>
                  <a:srgbClr val="000000"/>
                </a:solidFill>
                <a:latin typeface="Arial" panose="020B0604020202020204" pitchFamily="34" charset="0"/>
                <a:ea typeface="Times New Roman"/>
                <a:cs typeface="Arial" panose="020B0604020202020204" pitchFamily="34" charset="0"/>
              </a:rPr>
              <a:t>The performance demonstrates sensitivity towards the style through the nuanced use of phrasing, articulation and rubato to balance both the requirements of a study and the Romantic era style.</a:t>
            </a:r>
          </a:p>
        </p:txBody>
      </p:sp>
      <p:sp>
        <p:nvSpPr>
          <p:cNvPr id="6" name="Rectangle 5">
            <a:extLst>
              <a:ext uri="{FF2B5EF4-FFF2-40B4-BE49-F238E27FC236}">
                <a16:creationId xmlns:a16="http://schemas.microsoft.com/office/drawing/2014/main" id="{C3781065-F202-00E7-8253-BBC24B8955E3}"/>
              </a:ext>
            </a:extLst>
          </p:cNvPr>
          <p:cNvSpPr/>
          <p:nvPr/>
        </p:nvSpPr>
        <p:spPr>
          <a:xfrm>
            <a:off x="251520" y="3229216"/>
            <a:ext cx="3456384" cy="1126068"/>
          </a:xfrm>
          <a:prstGeom prst="rect">
            <a:avLst/>
          </a:prstGeom>
          <a:solidFill>
            <a:srgbClr val="D6EBAD"/>
          </a:solidFill>
          <a:ln w="12700">
            <a:solidFill>
              <a:srgbClr val="99CC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spAutoFit/>
          </a:bodyPr>
          <a:lstStyle/>
          <a:p>
            <a:pPr>
              <a:lnSpc>
                <a:spcPct val="110000"/>
              </a:lnSpc>
              <a:spcBef>
                <a:spcPts val="0"/>
              </a:spcBef>
              <a:spcAft>
                <a:spcPts val="600"/>
              </a:spcAft>
            </a:pPr>
            <a:r>
              <a:rPr lang="en-AU" sz="800" b="1" dirty="0">
                <a:solidFill>
                  <a:srgbClr val="000000"/>
                </a:solidFill>
                <a:latin typeface="Arial" panose="020B0604020202020204" pitchFamily="34" charset="0"/>
                <a:ea typeface="Times New Roman"/>
                <a:cs typeface="Arial" panose="020B0604020202020204" pitchFamily="34" charset="0"/>
              </a:rPr>
              <a:t>Resolving music ideas [5]</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800" b="1" dirty="0" err="1">
                <a:solidFill>
                  <a:srgbClr val="000000"/>
                </a:solidFill>
                <a:latin typeface="Arial" panose="020B0604020202020204" pitchFamily="34" charset="0"/>
                <a:ea typeface="Arial" panose="020B0604020202020204" pitchFamily="34" charset="0"/>
                <a:cs typeface="Times New Roman" panose="02020603050405020304" pitchFamily="18" charset="0"/>
              </a:rPr>
              <a:t>realisation</a:t>
            </a:r>
            <a:r>
              <a:rPr lang="en-US" sz="800" b="1" dirty="0">
                <a:solidFill>
                  <a:srgbClr val="000000"/>
                </a:solidFill>
                <a:latin typeface="Arial" panose="020B0604020202020204" pitchFamily="34" charset="0"/>
                <a:ea typeface="Arial" panose="020B0604020202020204" pitchFamily="34" charset="0"/>
                <a:cs typeface="Times New Roman" panose="02020603050405020304" pitchFamily="18" charset="0"/>
              </a:rPr>
              <a:t> of music ideas reveals subtleties of meaning through the perceptive synthesis of expressive devices</a:t>
            </a:r>
          </a:p>
          <a:p>
            <a:pPr>
              <a:lnSpc>
                <a:spcPct val="110000"/>
              </a:lnSpc>
              <a:spcBef>
                <a:spcPts val="0"/>
              </a:spcBef>
              <a:spcAft>
                <a:spcPts val="600"/>
              </a:spcAft>
            </a:pPr>
            <a:r>
              <a:rPr lang="en-US" sz="800" dirty="0">
                <a:solidFill>
                  <a:srgbClr val="000000"/>
                </a:solidFill>
                <a:latin typeface="Arial" panose="020B0604020202020204" pitchFamily="34" charset="0"/>
                <a:ea typeface="Times New Roman"/>
                <a:cs typeface="Arial" panose="020B0604020202020204" pitchFamily="34" charset="0"/>
              </a:rPr>
              <a:t>Subtleties of meaning are evident in the </a:t>
            </a:r>
            <a:r>
              <a:rPr lang="en-US" sz="800" dirty="0" err="1">
                <a:solidFill>
                  <a:srgbClr val="000000"/>
                </a:solidFill>
                <a:latin typeface="Arial" panose="020B0604020202020204" pitchFamily="34" charset="0"/>
                <a:ea typeface="Times New Roman"/>
                <a:cs typeface="Arial" panose="020B0604020202020204" pitchFamily="34" charset="0"/>
              </a:rPr>
              <a:t>synthesised</a:t>
            </a:r>
            <a:r>
              <a:rPr lang="en-US" sz="800" dirty="0">
                <a:solidFill>
                  <a:srgbClr val="000000"/>
                </a:solidFill>
                <a:latin typeface="Arial" panose="020B0604020202020204" pitchFamily="34" charset="0"/>
                <a:ea typeface="Times New Roman"/>
                <a:cs typeface="Arial" panose="020B0604020202020204" pitchFamily="34" charset="0"/>
              </a:rPr>
              <a:t> use of expressive devices, such as dynamics and articulation, which convey a ‘lively mood, </a:t>
            </a:r>
            <a:r>
              <a:rPr lang="en-US" sz="800" dirty="0" err="1">
                <a:solidFill>
                  <a:srgbClr val="000000"/>
                </a:solidFill>
                <a:latin typeface="Arial" panose="020B0604020202020204" pitchFamily="34" charset="0"/>
                <a:ea typeface="Times New Roman"/>
                <a:cs typeface="Arial" panose="020B0604020202020204" pitchFamily="34" charset="0"/>
              </a:rPr>
              <a:t>emphasising</a:t>
            </a:r>
            <a:r>
              <a:rPr lang="en-US" sz="800" dirty="0">
                <a:solidFill>
                  <a:srgbClr val="000000"/>
                </a:solidFill>
                <a:latin typeface="Arial" panose="020B0604020202020204" pitchFamily="34" charset="0"/>
                <a:ea typeface="Times New Roman"/>
                <a:cs typeface="Arial" panose="020B0604020202020204" pitchFamily="34" charset="0"/>
              </a:rPr>
              <a:t> the vibrant qualities of Romanticism’. This meaning is then </a:t>
            </a:r>
            <a:r>
              <a:rPr lang="en-US" sz="800" dirty="0" err="1">
                <a:solidFill>
                  <a:srgbClr val="000000"/>
                </a:solidFill>
                <a:latin typeface="Arial" panose="020B0604020202020204" pitchFamily="34" charset="0"/>
                <a:ea typeface="Times New Roman"/>
                <a:cs typeface="Arial" panose="020B0604020202020204" pitchFamily="34" charset="0"/>
              </a:rPr>
              <a:t>analysed</a:t>
            </a:r>
            <a:r>
              <a:rPr lang="en-US" sz="800" dirty="0">
                <a:solidFill>
                  <a:srgbClr val="000000"/>
                </a:solidFill>
                <a:latin typeface="Arial" panose="020B0604020202020204" pitchFamily="34" charset="0"/>
                <a:ea typeface="Times New Roman"/>
                <a:cs typeface="Arial" panose="020B0604020202020204" pitchFamily="34" charset="0"/>
              </a:rPr>
              <a:t> and evaluated in the statement of intent. </a:t>
            </a:r>
          </a:p>
        </p:txBody>
      </p:sp>
      <p:sp>
        <p:nvSpPr>
          <p:cNvPr id="3" name="Rectangle 2">
            <a:extLst>
              <a:ext uri="{FF2B5EF4-FFF2-40B4-BE49-F238E27FC236}">
                <a16:creationId xmlns:a16="http://schemas.microsoft.com/office/drawing/2014/main" id="{1A73D4CD-DBBD-2FED-8B49-44970423BFEB}"/>
              </a:ext>
            </a:extLst>
          </p:cNvPr>
          <p:cNvSpPr/>
          <p:nvPr/>
        </p:nvSpPr>
        <p:spPr>
          <a:xfrm>
            <a:off x="3904253" y="3743121"/>
            <a:ext cx="5042935" cy="429605"/>
          </a:xfrm>
          <a:prstGeom prst="rect">
            <a:avLst/>
          </a:prstGeom>
        </p:spPr>
        <p:txBody>
          <a:bodyPr vert="horz" lIns="0" tIns="0" rIns="0" bIns="0" rtlCol="0">
            <a:spAutoFit/>
          </a:bodyPr>
          <a:lstStyle>
            <a:defPPr>
              <a:defRPr lang="en-AU"/>
            </a:defPPr>
            <a:lvl1pPr algn="l" rtl="0" fontAlgn="base">
              <a:spcBef>
                <a:spcPct val="50000"/>
              </a:spcBef>
              <a:spcAft>
                <a:spcPct val="0"/>
              </a:spcAft>
              <a:defRPr kern="1200">
                <a:solidFill>
                  <a:schemeClr val="tx1"/>
                </a:solidFill>
                <a:latin typeface="Arial" charset="0"/>
                <a:ea typeface="+mn-ea"/>
                <a:cs typeface="+mn-cs"/>
              </a:defRPr>
            </a:lvl1pPr>
            <a:lvl2pPr marL="457200" algn="l" rtl="0" fontAlgn="base">
              <a:spcBef>
                <a:spcPct val="50000"/>
              </a:spcBef>
              <a:spcAft>
                <a:spcPct val="0"/>
              </a:spcAft>
              <a:defRPr kern="1200">
                <a:solidFill>
                  <a:schemeClr val="tx1"/>
                </a:solidFill>
                <a:latin typeface="Arial" charset="0"/>
                <a:ea typeface="+mn-ea"/>
                <a:cs typeface="+mn-cs"/>
              </a:defRPr>
            </a:lvl2pPr>
            <a:lvl3pPr marL="914400" algn="l" rtl="0" fontAlgn="base">
              <a:spcBef>
                <a:spcPct val="50000"/>
              </a:spcBef>
              <a:spcAft>
                <a:spcPct val="0"/>
              </a:spcAft>
              <a:defRPr kern="1200">
                <a:solidFill>
                  <a:schemeClr val="tx1"/>
                </a:solidFill>
                <a:latin typeface="Arial" charset="0"/>
                <a:ea typeface="+mn-ea"/>
                <a:cs typeface="+mn-cs"/>
              </a:defRPr>
            </a:lvl3pPr>
            <a:lvl4pPr marL="1371600" algn="l" rtl="0" fontAlgn="base">
              <a:spcBef>
                <a:spcPct val="50000"/>
              </a:spcBef>
              <a:spcAft>
                <a:spcPct val="0"/>
              </a:spcAft>
              <a:defRPr kern="1200">
                <a:solidFill>
                  <a:schemeClr val="tx1"/>
                </a:solidFill>
                <a:latin typeface="Arial" charset="0"/>
                <a:ea typeface="+mn-ea"/>
                <a:cs typeface="+mn-cs"/>
              </a:defRPr>
            </a:lvl4pPr>
            <a:lvl5pPr marL="1828800" algn="l" rtl="0" fontAlgn="base">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nSpc>
                <a:spcPct val="120000"/>
              </a:lnSpc>
              <a:spcBef>
                <a:spcPts val="0"/>
              </a:spcBef>
              <a:spcAft>
                <a:spcPts val="0"/>
              </a:spcAft>
            </a:pPr>
            <a:r>
              <a:rPr lang="en-US" sz="800" kern="1200" dirty="0">
                <a:latin typeface="Arial" panose="020B0604020202020204" pitchFamily="34" charset="0"/>
                <a:ea typeface="+mn-ea"/>
                <a:cs typeface="Arial" panose="020B0604020202020204" pitchFamily="34" charset="0"/>
              </a:rPr>
              <a:t>Click the image for video. </a:t>
            </a:r>
            <a:br>
              <a:rPr lang="en-US" sz="800" kern="1200" dirty="0">
                <a:latin typeface="Arial" panose="020B0604020202020204" pitchFamily="34" charset="0"/>
                <a:ea typeface="+mn-ea"/>
                <a:cs typeface="Arial" panose="020B0604020202020204" pitchFamily="34" charset="0"/>
              </a:rPr>
            </a:br>
            <a:r>
              <a:rPr lang="en-US" sz="800" kern="1200" dirty="0">
                <a:latin typeface="Arial" panose="020B0604020202020204" pitchFamily="34" charset="0"/>
                <a:ea typeface="+mn-ea"/>
                <a:cs typeface="Arial" panose="020B0604020202020204" pitchFamily="34" charset="0"/>
              </a:rPr>
              <a:t>This video </a:t>
            </a:r>
            <a:r>
              <a:rPr lang="en-US" sz="800" dirty="0">
                <a:latin typeface="Arial" panose="020B0604020202020204" pitchFamily="34" charset="0"/>
                <a:cs typeface="Arial" panose="020B0604020202020204" pitchFamily="34" charset="0"/>
              </a:rPr>
              <a:t>is also available at</a:t>
            </a:r>
            <a:r>
              <a:rPr lang="en-US" sz="800" kern="1200" dirty="0">
                <a:latin typeface="Arial" panose="020B0604020202020204" pitchFamily="34" charset="0"/>
                <a:ea typeface="+mn-ea"/>
                <a:cs typeface="Arial" panose="020B0604020202020204" pitchFamily="34" charset="0"/>
              </a:rPr>
              <a:t> </a:t>
            </a:r>
            <a:r>
              <a:rPr lang="en-US" sz="800" kern="1200" dirty="0">
                <a:latin typeface="Arial" panose="020B0604020202020204" pitchFamily="34" charset="0"/>
                <a:ea typeface="+mn-ea"/>
                <a:cs typeface="Arial" panose="020B0604020202020204" pitchFamily="34" charset="0"/>
                <a:hlinkClick r:id="rId5"/>
              </a:rPr>
              <a:t>www.qcaa.qld.edu.au/curriculum-assessment/portal/media/snr_music_ext_26_perf_ia1_asr_high.mp4</a:t>
            </a:r>
            <a:r>
              <a:rPr lang="en-US" sz="800" dirty="0">
                <a:latin typeface="Arial" panose="020B0604020202020204" pitchFamily="34" charset="0"/>
                <a:cs typeface="Arial" panose="020B0604020202020204" pitchFamily="34" charset="0"/>
              </a:rPr>
              <a:t>.</a:t>
            </a:r>
            <a:endParaRPr lang="en-US" sz="800" kern="1200" dirty="0">
              <a:latin typeface="Arial" panose="020B0604020202020204" pitchFamily="34" charset="0"/>
              <a:ea typeface="+mn-ea"/>
              <a:cs typeface="Arial" panose="020B0604020202020204" pitchFamily="34" charset="0"/>
            </a:endParaRPr>
          </a:p>
        </p:txBody>
      </p:sp>
      <p:pic>
        <p:nvPicPr>
          <p:cNvPr id="8" name="snr_music_ext_26_perf_ia1_asr_high">
            <a:hlinkClick r:id="" action="ppaction://media"/>
            <a:extLst>
              <a:ext uri="{FF2B5EF4-FFF2-40B4-BE49-F238E27FC236}">
                <a16:creationId xmlns:a16="http://schemas.microsoft.com/office/drawing/2014/main" id="{C1F9C361-E0DB-9374-048A-60032C63827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04253" y="771550"/>
            <a:ext cx="5007164" cy="2816530"/>
          </a:xfrm>
          <a:prstGeom prst="rect">
            <a:avLst/>
          </a:prstGeom>
        </p:spPr>
      </p:pic>
    </p:spTree>
    <p:extLst>
      <p:ext uri="{BB962C8B-B14F-4D97-AF65-F5344CB8AC3E}">
        <p14:creationId xmlns:p14="http://schemas.microsoft.com/office/powerpoint/2010/main" val="303305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8F2142-F1B5-CE06-7E3F-ADD3656EDFEC}"/>
              </a:ext>
            </a:extLst>
          </p:cNvPr>
          <p:cNvSpPr>
            <a:spLocks noGrp="1"/>
          </p:cNvSpPr>
          <p:nvPr>
            <p:ph idx="1"/>
          </p:nvPr>
        </p:nvSpPr>
        <p:spPr>
          <a:xfrm>
            <a:off x="122918" y="229668"/>
            <a:ext cx="4521090" cy="4362294"/>
          </a:xfrm>
        </p:spPr>
        <p:txBody>
          <a:bodyPr>
            <a:noAutofit/>
          </a:bodyPr>
          <a:lstStyle/>
          <a:p>
            <a:pPr lvl="1" indent="0">
              <a:buNone/>
            </a:pPr>
            <a:r>
              <a:rPr lang="en-US" sz="1000" b="1" dirty="0"/>
              <a:t>Statement of intent</a:t>
            </a:r>
          </a:p>
          <a:p>
            <a:pPr lvl="1" indent="0">
              <a:buNone/>
            </a:pPr>
            <a:endParaRPr lang="en-US" sz="1000" b="1" dirty="0"/>
          </a:p>
          <a:p>
            <a:pPr lvl="1" indent="0">
              <a:buNone/>
            </a:pPr>
            <a:r>
              <a:rPr lang="en-US" sz="900" dirty="0"/>
              <a:t>I performed the 1st study in C from </a:t>
            </a:r>
            <a:r>
              <a:rPr lang="en-US" sz="900" i="1" dirty="0"/>
              <a:t>50 Concert Studies, Op.26 </a:t>
            </a:r>
            <a:r>
              <a:rPr lang="en-US" sz="900" dirty="0"/>
              <a:t>by Ludwig Milde (1849-1913), reflecting a Romantic German style that targets precise technical skills, phrasing, dynamic and articulation control, to develop virtuosic bassoon skills. Due to the nature of the piece being a study, its sole purpose is to enhance the player’s technicality, I employed expressive devices such as duration, dynamic, and articulation to convey a lively mood, </a:t>
            </a:r>
            <a:r>
              <a:rPr lang="en-US" sz="900" dirty="0" err="1"/>
              <a:t>emphasising</a:t>
            </a:r>
            <a:r>
              <a:rPr lang="en-US" sz="900" dirty="0"/>
              <a:t> the vibrant qualities of Romanticism. </a:t>
            </a:r>
          </a:p>
          <a:p>
            <a:pPr lvl="1" indent="0">
              <a:buNone/>
            </a:pPr>
            <a:endParaRPr lang="en-US" sz="900" dirty="0"/>
          </a:p>
          <a:p>
            <a:pPr lvl="1" indent="0">
              <a:buNone/>
            </a:pPr>
            <a:r>
              <a:rPr lang="en-US" sz="900" dirty="0"/>
              <a:t>The piece was performed at approximately 90 BPM, giving a lively mood which evident in the exposition through fast-moving semiquaver passages, providing a forward-moving energy, showing my technical fluency and control. To create contrast, I augmented parts of the passages (e.g. bar 19 &amp; 23, see appendix) to introduce subtle recitativo feeling, adding hints of warmth by elongating the semiquaver-note at the beginning of the phrase. This successfully highlights the lyrical section of the piece, drawing attention to the melodic line while opposing the fast-moving passages. </a:t>
            </a:r>
          </a:p>
          <a:p>
            <a:pPr lvl="1" indent="0">
              <a:buNone/>
            </a:pPr>
            <a:endParaRPr lang="en-US" sz="900" dirty="0"/>
          </a:p>
          <a:p>
            <a:pPr lvl="1" indent="0">
              <a:buNone/>
            </a:pPr>
            <a:r>
              <a:rPr lang="en-US" sz="900" dirty="0">
                <a:highlight>
                  <a:srgbClr val="E0D1F0"/>
                </a:highlight>
              </a:rPr>
              <a:t>I incorporated varied articulations throughout the performance to evoke a playful and Romantic mood. In bar 13, I employed sharp staccato at the end of each slur to drive the music, creating a lighter atmosphere, a buoyant, almost dance-like feel. Contrastingly, I used tenuto 2 bars later to sustain and propel the phrase (bar 15). However, in between bar 25 - 29, I applied slurred tonguing to connect notes fluidly, producing legato phrases with a warm, singing tone. The various articulation techniques successfully highlighted my phrasing abilities, and transitions between intended moods. </a:t>
            </a:r>
            <a:endParaRPr lang="en-US" sz="900" b="1" dirty="0">
              <a:highlight>
                <a:srgbClr val="E0D1F0"/>
              </a:highlight>
            </a:endParaRPr>
          </a:p>
        </p:txBody>
      </p:sp>
      <p:sp>
        <p:nvSpPr>
          <p:cNvPr id="4" name="TextBox 3">
            <a:extLst>
              <a:ext uri="{FF2B5EF4-FFF2-40B4-BE49-F238E27FC236}">
                <a16:creationId xmlns:a16="http://schemas.microsoft.com/office/drawing/2014/main" id="{1485444B-F518-85BE-0BFC-72154C6DAEFF}"/>
              </a:ext>
            </a:extLst>
          </p:cNvPr>
          <p:cNvSpPr txBox="1"/>
          <p:nvPr/>
        </p:nvSpPr>
        <p:spPr>
          <a:xfrm>
            <a:off x="4828912" y="195486"/>
            <a:ext cx="4109732" cy="2031325"/>
          </a:xfrm>
          <a:prstGeom prst="rect">
            <a:avLst/>
          </a:prstGeom>
          <a:noFill/>
        </p:spPr>
        <p:txBody>
          <a:bodyPr wrap="square" rtlCol="0">
            <a:spAutoFit/>
          </a:bodyPr>
          <a:lstStyle/>
          <a:p>
            <a:r>
              <a:rPr lang="en-US" sz="900" dirty="0"/>
              <a:t>The bassoon demands precise embouchure and breath control to maintain accurate intonation and dynamics. I </a:t>
            </a:r>
            <a:r>
              <a:rPr lang="en-US" sz="900" dirty="0" err="1"/>
              <a:t>utilised</a:t>
            </a:r>
            <a:r>
              <a:rPr lang="en-US" sz="900" dirty="0"/>
              <a:t> dynamic contrast throughout the piece, opening with a vibrant forte to convey an energetic, lively mood. Then, transitioning to a softer, lyrical middle section at a piano dynamic (bars 19-27) to create a timid atmosphere. I used gradual crescendos and acceleration in bar 35 and 36 to build intensity, peaking at the phrase’s climax before fading down the chromatic runs, effectively capturing the dramatic feature of the Romantic era. I also incorporated subtle accents on specific downbeats, providing direction and rhythmic stability, guiding listeners through my phrase structure, reinforcing the momentum of my performance. With distinctive approach of duration, articulation, and dynamics, I have successfully, conveyed contrasting moods between liveliness and Romanticism throughout my performance.</a:t>
            </a:r>
            <a:br>
              <a:rPr lang="en-US" sz="1000" b="1" dirty="0"/>
            </a:br>
            <a:endParaRPr lang="en-AU" sz="900" dirty="0"/>
          </a:p>
        </p:txBody>
      </p:sp>
      <p:sp>
        <p:nvSpPr>
          <p:cNvPr id="5" name="Rectangle 4">
            <a:extLst>
              <a:ext uri="{FF2B5EF4-FFF2-40B4-BE49-F238E27FC236}">
                <a16:creationId xmlns:a16="http://schemas.microsoft.com/office/drawing/2014/main" id="{DCBAF9A3-5100-899F-0B93-676B1E1882E5}"/>
              </a:ext>
            </a:extLst>
          </p:cNvPr>
          <p:cNvSpPr/>
          <p:nvPr/>
        </p:nvSpPr>
        <p:spPr>
          <a:xfrm>
            <a:off x="4923615" y="2280328"/>
            <a:ext cx="3920326" cy="1994127"/>
          </a:xfrm>
          <a:prstGeom prst="rect">
            <a:avLst/>
          </a:prstGeom>
          <a:solidFill>
            <a:schemeClr val="accent5">
              <a:lumMod val="20000"/>
              <a:lumOff val="80000"/>
            </a:schemeClr>
          </a:solidFill>
          <a:ln w="12700">
            <a:solidFill>
              <a:srgbClr val="6633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spAutoFit/>
          </a:bodyPr>
          <a:lstStyle/>
          <a:p>
            <a:pPr>
              <a:lnSpc>
                <a:spcPct val="110000"/>
              </a:lnSpc>
              <a:spcBef>
                <a:spcPts val="0"/>
              </a:spcBef>
              <a:spcAft>
                <a:spcPts val="0"/>
              </a:spcAft>
            </a:pPr>
            <a:r>
              <a:rPr lang="en-AU" sz="900" b="1" dirty="0">
                <a:solidFill>
                  <a:srgbClr val="000000"/>
                </a:solidFill>
                <a:latin typeface="Arial" panose="020B0604020202020204" pitchFamily="34" charset="0"/>
                <a:ea typeface="Times New Roman"/>
                <a:cs typeface="Arial" panose="020B0604020202020204" pitchFamily="34" charset="0"/>
              </a:rPr>
              <a:t>Statement of intent [3]</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900" b="1" dirty="0">
                <a:solidFill>
                  <a:srgbClr val="000000"/>
                </a:solidFill>
                <a:latin typeface="Arial" panose="020B0604020202020204" pitchFamily="34" charset="0"/>
                <a:ea typeface="Arial" panose="020B0604020202020204" pitchFamily="34" charset="0"/>
                <a:cs typeface="Times New Roman" panose="02020603050405020304" pitchFamily="18" charset="0"/>
              </a:rPr>
              <a:t>analysis of the choices made in the performance is detailed and specific</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900" b="1" dirty="0">
                <a:solidFill>
                  <a:srgbClr val="000000"/>
                </a:solidFill>
                <a:latin typeface="Arial" panose="020B0604020202020204" pitchFamily="34" charset="0"/>
                <a:ea typeface="Arial" panose="020B0604020202020204" pitchFamily="34" charset="0"/>
                <a:cs typeface="Times New Roman" panose="02020603050405020304" pitchFamily="18" charset="0"/>
              </a:rPr>
              <a:t>application of literacy skills through sequenced and connected ideas</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900" b="1" dirty="0">
                <a:solidFill>
                  <a:srgbClr val="000000"/>
                </a:solidFill>
                <a:latin typeface="Arial" panose="020B0604020202020204" pitchFamily="34" charset="0"/>
                <a:ea typeface="Arial" panose="020B0604020202020204" pitchFamily="34" charset="0"/>
                <a:cs typeface="Times New Roman" panose="02020603050405020304" pitchFamily="18" charset="0"/>
              </a:rPr>
              <a:t>evaluation shows insightful judgments about the choices made in the performance</a:t>
            </a:r>
          </a:p>
          <a:p>
            <a:pPr marR="0" lvl="0">
              <a:lnSpc>
                <a:spcPct val="105000"/>
              </a:lnSpc>
              <a:spcBef>
                <a:spcPts val="200"/>
              </a:spcBef>
              <a:spcAft>
                <a:spcPts val="200"/>
              </a:spcAft>
              <a:tabLst>
                <a:tab pos="144145" algn="l"/>
              </a:tabLst>
            </a:pPr>
            <a:r>
              <a:rPr lang="en-US" sz="900" dirty="0">
                <a:solidFill>
                  <a:srgbClr val="000000"/>
                </a:solidFill>
                <a:latin typeface="Arial" panose="020B0604020202020204" pitchFamily="34" charset="0"/>
                <a:ea typeface="Times New Roman"/>
                <a:cs typeface="Arial" panose="020B0604020202020204" pitchFamily="34" charset="0"/>
              </a:rPr>
              <a:t>The statement of intent analyses and evaluates choices such as use of different articulations to create varied moods. Specificity about the articulation is provided, and insightful judgments are made about their effect on the mood communicated. This is also linked to the Romantic era style of the work. </a:t>
            </a:r>
            <a:endParaRPr lang="en-AU" sz="900" u="sng" dirty="0">
              <a:solidFill>
                <a:schemeClr val="tx1"/>
              </a:solidFill>
              <a:effectLst/>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3250883560"/>
      </p:ext>
    </p:extLst>
  </p:cSld>
  <p:clrMapOvr>
    <a:masterClrMapping/>
  </p:clrMapOvr>
</p:sld>
</file>

<file path=ppt/theme/theme1.xml><?xml version="1.0" encoding="utf-8"?>
<a:theme xmlns:a="http://schemas.openxmlformats.org/drawingml/2006/main" name="Cover">
  <a:themeElements>
    <a:clrScheme name="QCAA_light">
      <a:dk1>
        <a:srgbClr val="000000"/>
      </a:dk1>
      <a:lt1>
        <a:srgbClr val="FFFFFF"/>
      </a:lt1>
      <a:dk2>
        <a:srgbClr val="000000"/>
      </a:dk2>
      <a:lt2>
        <a:srgbClr val="D22730"/>
      </a:lt2>
      <a:accent1>
        <a:srgbClr val="808080"/>
      </a:accent1>
      <a:accent2>
        <a:srgbClr val="21578A"/>
      </a:accent2>
      <a:accent3>
        <a:srgbClr val="ED7A23"/>
      </a:accent3>
      <a:accent4>
        <a:srgbClr val="99CC33"/>
      </a:accent4>
      <a:accent5>
        <a:srgbClr val="663399"/>
      </a:accent5>
      <a:accent6>
        <a:srgbClr val="FFCC00"/>
      </a:accent6>
      <a:hlink>
        <a:srgbClr val="0000FF"/>
      </a:hlink>
      <a:folHlink>
        <a:srgbClr val="800080"/>
      </a:folHlink>
    </a:clrScheme>
    <a:fontScheme name="QCA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7_snr_[subject]_YY_IA[#]_asr_[high-mid-low]_[#]_CC_BY_v4_nv.potx" id="{9C270F72-88F6-4D6B-8234-AD5A1677E64D}" vid="{2CAD039E-B474-428E-A12E-A34FEB692BCB}"/>
    </a:ext>
  </a:extLst>
</a:theme>
</file>

<file path=ppt/theme/theme2.xml><?xml version="1.0" encoding="utf-8"?>
<a:theme xmlns:a="http://schemas.openxmlformats.org/drawingml/2006/main" name="snr_[subject]_YY_IA[#]_asr_[high-mid-low]_[#]">
  <a:themeElements>
    <a:clrScheme name="QCAA_light">
      <a:dk1>
        <a:srgbClr val="000000"/>
      </a:dk1>
      <a:lt1>
        <a:srgbClr val="FFFFFF"/>
      </a:lt1>
      <a:dk2>
        <a:srgbClr val="000000"/>
      </a:dk2>
      <a:lt2>
        <a:srgbClr val="D22730"/>
      </a:lt2>
      <a:accent1>
        <a:srgbClr val="808080"/>
      </a:accent1>
      <a:accent2>
        <a:srgbClr val="21578A"/>
      </a:accent2>
      <a:accent3>
        <a:srgbClr val="ED7A23"/>
      </a:accent3>
      <a:accent4>
        <a:srgbClr val="99CC33"/>
      </a:accent4>
      <a:accent5>
        <a:srgbClr val="663399"/>
      </a:accent5>
      <a:accent6>
        <a:srgbClr val="FFCC00"/>
      </a:accent6>
      <a:hlink>
        <a:srgbClr val="0000FF"/>
      </a:hlink>
      <a:folHlink>
        <a:srgbClr val="800080"/>
      </a:folHlink>
    </a:clrScheme>
    <a:fontScheme name="QCA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7_snr_[subject]_YY_IA[#]_asr_[high-mid-low]_[#]_CC_BY_v4_nv.potx" id="{9C270F72-88F6-4D6B-8234-AD5A1677E64D}" vid="{317C48C3-251B-4F83-9647-783316F24383}"/>
    </a:ext>
  </a:extLst>
</a:theme>
</file>

<file path=ppt/theme/theme3.xml><?xml version="1.0" encoding="utf-8"?>
<a:theme xmlns:a="http://schemas.openxmlformats.org/drawingml/2006/main" name="QCAA content">
  <a:themeElements>
    <a:clrScheme name="QCAA_light">
      <a:dk1>
        <a:srgbClr val="000000"/>
      </a:dk1>
      <a:lt1>
        <a:srgbClr val="FFFFFF"/>
      </a:lt1>
      <a:dk2>
        <a:srgbClr val="000000"/>
      </a:dk2>
      <a:lt2>
        <a:srgbClr val="D22730"/>
      </a:lt2>
      <a:accent1>
        <a:srgbClr val="808080"/>
      </a:accent1>
      <a:accent2>
        <a:srgbClr val="21578A"/>
      </a:accent2>
      <a:accent3>
        <a:srgbClr val="ED7A23"/>
      </a:accent3>
      <a:accent4>
        <a:srgbClr val="99CC33"/>
      </a:accent4>
      <a:accent5>
        <a:srgbClr val="663399"/>
      </a:accent5>
      <a:accent6>
        <a:srgbClr val="FFCC00"/>
      </a:accent6>
      <a:hlink>
        <a:srgbClr val="0000FF"/>
      </a:hlink>
      <a:folHlink>
        <a:srgbClr val="800080"/>
      </a:folHlink>
    </a:clrScheme>
    <a:fontScheme name="QCA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_snr_[subject]_YY_IA[#]_asr_[high-mid-low]_[#]_CC_BY_v4_nv.potx" id="{9C270F72-88F6-4D6B-8234-AD5A1677E64D}" vid="{439700BA-95D6-4E17-9C80-9CAFB2313D6E}"/>
    </a:ext>
  </a:extLst>
</a:theme>
</file>

<file path=ppt/theme/theme4.xml><?xml version="1.0" encoding="utf-8"?>
<a:theme xmlns:a="http://schemas.openxmlformats.org/drawingml/2006/main" name="Office Theme">
  <a:themeElements>
    <a:clrScheme name="QCAA_powerpoint">
      <a:dk1>
        <a:srgbClr val="000000"/>
      </a:dk1>
      <a:lt1>
        <a:srgbClr val="FFFFFF"/>
      </a:lt1>
      <a:dk2>
        <a:srgbClr val="000000"/>
      </a:dk2>
      <a:lt2>
        <a:srgbClr val="D52B1E"/>
      </a:lt2>
      <a:accent1>
        <a:srgbClr val="808080"/>
      </a:accent1>
      <a:accent2>
        <a:srgbClr val="21578A"/>
      </a:accent2>
      <a:accent3>
        <a:srgbClr val="ED7A23"/>
      </a:accent3>
      <a:accent4>
        <a:srgbClr val="99CC33"/>
      </a:accent4>
      <a:accent5>
        <a:srgbClr val="663399"/>
      </a:accent5>
      <a:accent6>
        <a:srgbClr val="FFCC00"/>
      </a:accent6>
      <a:hlink>
        <a:srgbClr val="0000FF"/>
      </a:hlink>
      <a:folHlink>
        <a:srgbClr val="800080"/>
      </a:folHlink>
    </a:clrScheme>
    <a:fontScheme name="QCA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QCAA_powerpoint">
      <a:dk1>
        <a:srgbClr val="000000"/>
      </a:dk1>
      <a:lt1>
        <a:srgbClr val="FFFFFF"/>
      </a:lt1>
      <a:dk2>
        <a:srgbClr val="000000"/>
      </a:dk2>
      <a:lt2>
        <a:srgbClr val="D52B1E"/>
      </a:lt2>
      <a:accent1>
        <a:srgbClr val="808080"/>
      </a:accent1>
      <a:accent2>
        <a:srgbClr val="21578A"/>
      </a:accent2>
      <a:accent3>
        <a:srgbClr val="ED7A23"/>
      </a:accent3>
      <a:accent4>
        <a:srgbClr val="99CC33"/>
      </a:accent4>
      <a:accent5>
        <a:srgbClr val="663399"/>
      </a:accent5>
      <a:accent6>
        <a:srgbClr val="FFCC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3C7B3732AB8546B387ABC1F8F0FB2A" ma:contentTypeVersion="0" ma:contentTypeDescription="Create a new document." ma:contentTypeScope="" ma:versionID="c667244f083121441678b0f427f61f3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A97DF505-7C84-458E-B015-7DA4E11B02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E3A8AC4-414B-4AD5-A315-29792D52C4EF}">
  <ds:schemaRefs>
    <ds:schemaRef ds:uri="http://schemas.microsoft.com/sharepoint/v3/contenttype/forms"/>
  </ds:schemaRefs>
</ds:datastoreItem>
</file>

<file path=customXml/itemProps3.xml><?xml version="1.0" encoding="utf-8"?>
<ds:datastoreItem xmlns:ds="http://schemas.openxmlformats.org/officeDocument/2006/customXml" ds:itemID="{A5DEBD03-5E9C-40A0-804B-944DDB9E62A1}">
  <ds:schemaRefs>
    <ds:schemaRef ds:uri="http://schemas.microsoft.com/office/2006/documentManagement/types"/>
    <ds:schemaRef ds:uri="http://schemas.openxmlformats.org/package/2006/metadata/core-properties"/>
    <ds:schemaRef ds:uri="http://purl.org/dc/terms/"/>
    <ds:schemaRef ds:uri="http://www.w3.org/XML/1998/namespace"/>
    <ds:schemaRef ds:uri="http://schemas.microsoft.com/office/infopath/2007/PartnerControls"/>
    <ds:schemaRef ds:uri="http://purl.org/dc/dcmitype/"/>
    <ds:schemaRef ds:uri="http://schemas.microsoft.com/office/2006/metadata/properties"/>
    <ds:schemaRef ds:uri="http://purl.org/dc/elements/1.1/"/>
  </ds:schemaRefs>
</ds:datastoreItem>
</file>

<file path=customXml/itemProps4.xml><?xml version="1.0" encoding="utf-8"?>
<ds:datastoreItem xmlns:ds="http://schemas.openxmlformats.org/officeDocument/2006/customXml" ds:itemID="{30EB03FA-64B5-490B-A173-1B58C836D18A}">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7_snr_subject_YY_IA_asr_high-mid-low__CC_BY</Template>
  <TotalTime>650</TotalTime>
  <Words>1569</Words>
  <Application>Microsoft Office PowerPoint</Application>
  <PresentationFormat>On-screen Show (16:9)</PresentationFormat>
  <Paragraphs>148</Paragraphs>
  <Slides>10</Slides>
  <Notes>10</Notes>
  <HiddenSlides>0</HiddenSlides>
  <MMClips>1</MMClips>
  <ScaleCrop>false</ScaleCrop>
  <HeadingPairs>
    <vt:vector size="4" baseType="variant">
      <vt:variant>
        <vt:lpstr>Theme</vt:lpstr>
      </vt:variant>
      <vt:variant>
        <vt:i4>3</vt:i4>
      </vt:variant>
      <vt:variant>
        <vt:lpstr>Slide Titles</vt:lpstr>
      </vt:variant>
      <vt:variant>
        <vt:i4>10</vt:i4>
      </vt:variant>
    </vt:vector>
  </HeadingPairs>
  <TitlesOfParts>
    <vt:vector size="13" baseType="lpstr">
      <vt:lpstr>Cover</vt:lpstr>
      <vt:lpstr>snr_[subject]_YY_IA[#]_asr_[high-mid-low]_[#]</vt:lpstr>
      <vt:lpstr>QCAA content</vt:lpstr>
      <vt:lpstr>Music Extension — Performance 2026 v1.3</vt:lpstr>
      <vt:lpstr>Instrument-specific marking guide (ISMG)</vt:lpstr>
      <vt:lpstr>PowerPoint Presentation</vt:lpstr>
      <vt:lpstr>PowerPoint Presentation</vt:lpstr>
      <vt:lpstr>PowerPoint Presentation</vt:lpstr>
      <vt:lpstr>Task</vt:lpstr>
      <vt:lpstr>Sample response</vt:lpstr>
      <vt:lpstr>PowerPoint Presentation</vt:lpstr>
      <vt:lpstr>PowerPoint Presentation</vt:lpstr>
      <vt:lpstr>Copyright notice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Renae Battle</dc:creator>
  <cp:lastModifiedBy>Renae Battle</cp:lastModifiedBy>
  <cp:revision>14</cp:revision>
  <dcterms:created xsi:type="dcterms:W3CDTF">2025-12-04T05:29:16Z</dcterms:created>
  <dcterms:modified xsi:type="dcterms:W3CDTF">2026-03-26T00:53:43Z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27700.0000000000</vt:lpwstr>
  </property>
  <property fmtid="{D5CDD505-2E9C-101B-9397-08002B2CF9AE}" pid="3" name="Category">
    <vt:lpwstr>Presentations</vt:lpwstr>
  </property>
  <property fmtid="{D5CDD505-2E9C-101B-9397-08002B2CF9AE}" pid="4" name="PublishingExpirationDate">
    <vt:lpwstr/>
  </property>
  <property fmtid="{D5CDD505-2E9C-101B-9397-08002B2CF9AE}" pid="5" name="PublishingStartDate">
    <vt:lpwstr/>
  </property>
  <property fmtid="{D5CDD505-2E9C-101B-9397-08002B2CF9AE}" pid="6" name="ContentTypeId">
    <vt:lpwstr>0x010100EE3C7B3732AB8546B387ABC1F8F0FB2A</vt:lpwstr>
  </property>
</Properties>
</file>