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4094" r:id="rId5"/>
    <p:sldMasterId id="2147484070" r:id="rId6"/>
  </p:sldMasterIdLst>
  <p:notesMasterIdLst>
    <p:notesMasterId r:id="rId17"/>
  </p:notesMasterIdLst>
  <p:handoutMasterIdLst>
    <p:handoutMasterId r:id="rId18"/>
  </p:handoutMasterIdLst>
  <p:sldIdLst>
    <p:sldId id="284" r:id="rId7"/>
    <p:sldId id="325" r:id="rId8"/>
    <p:sldId id="319" r:id="rId9"/>
    <p:sldId id="320" r:id="rId10"/>
    <p:sldId id="326" r:id="rId11"/>
    <p:sldId id="315" r:id="rId12"/>
    <p:sldId id="322" r:id="rId13"/>
    <p:sldId id="333" r:id="rId14"/>
    <p:sldId id="328" r:id="rId15"/>
    <p:sldId id="324" r:id="rId16"/>
  </p:sldIdLst>
  <p:sldSz cx="9144000" cy="5143500" type="screen16x9"/>
  <p:notesSz cx="6807200" cy="9939338"/>
  <p:defaultTextStyle>
    <a:defPPr>
      <a:defRPr lang="en-AU"/>
    </a:defPPr>
    <a:lvl1pPr algn="l" rtl="0" fontAlgn="base">
      <a:spcBef>
        <a:spcPct val="50000"/>
      </a:spcBef>
      <a:spcAft>
        <a:spcPct val="0"/>
      </a:spcAft>
      <a:defRPr kern="1200">
        <a:solidFill>
          <a:schemeClr val="tx1"/>
        </a:solidFill>
        <a:latin typeface="Arial" charset="0"/>
        <a:ea typeface="+mn-ea"/>
        <a:cs typeface="+mn-cs"/>
      </a:defRPr>
    </a:lvl1pPr>
    <a:lvl2pPr marL="457200" algn="l" rtl="0" fontAlgn="base">
      <a:spcBef>
        <a:spcPct val="50000"/>
      </a:spcBef>
      <a:spcAft>
        <a:spcPct val="0"/>
      </a:spcAft>
      <a:defRPr kern="1200">
        <a:solidFill>
          <a:schemeClr val="tx1"/>
        </a:solidFill>
        <a:latin typeface="Arial" charset="0"/>
        <a:ea typeface="+mn-ea"/>
        <a:cs typeface="+mn-cs"/>
      </a:defRPr>
    </a:lvl2pPr>
    <a:lvl3pPr marL="914400" algn="l" rtl="0" fontAlgn="base">
      <a:spcBef>
        <a:spcPct val="50000"/>
      </a:spcBef>
      <a:spcAft>
        <a:spcPct val="0"/>
      </a:spcAft>
      <a:defRPr kern="1200">
        <a:solidFill>
          <a:schemeClr val="tx1"/>
        </a:solidFill>
        <a:latin typeface="Arial" charset="0"/>
        <a:ea typeface="+mn-ea"/>
        <a:cs typeface="+mn-cs"/>
      </a:defRPr>
    </a:lvl3pPr>
    <a:lvl4pPr marL="1371600" algn="l" rtl="0" fontAlgn="base">
      <a:spcBef>
        <a:spcPct val="50000"/>
      </a:spcBef>
      <a:spcAft>
        <a:spcPct val="0"/>
      </a:spcAft>
      <a:defRPr kern="1200">
        <a:solidFill>
          <a:schemeClr val="tx1"/>
        </a:solidFill>
        <a:latin typeface="Arial" charset="0"/>
        <a:ea typeface="+mn-ea"/>
        <a:cs typeface="+mn-cs"/>
      </a:defRPr>
    </a:lvl4pPr>
    <a:lvl5pPr marL="1828800" algn="l" rtl="0" fontAlgn="base">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78">
          <p15:clr>
            <a:srgbClr val="A4A3A4"/>
          </p15:clr>
        </p15:guide>
        <p15:guide id="2" orient="horz" pos="3096">
          <p15:clr>
            <a:srgbClr val="A4A3A4"/>
          </p15:clr>
        </p15:guide>
        <p15:guide id="3" orient="horz" pos="2809">
          <p15:clr>
            <a:srgbClr val="A4A3A4"/>
          </p15:clr>
        </p15:guide>
        <p15:guide id="4" orient="horz" pos="531">
          <p15:clr>
            <a:srgbClr val="A4A3A4"/>
          </p15:clr>
        </p15:guide>
        <p15:guide id="5" orient="horz" pos="2944">
          <p15:clr>
            <a:srgbClr val="A4A3A4"/>
          </p15:clr>
        </p15:guide>
        <p15:guide id="6" pos="5556">
          <p15:clr>
            <a:srgbClr val="A4A3A4"/>
          </p15:clr>
        </p15:guide>
        <p15:guide id="7" pos="204">
          <p15:clr>
            <a:srgbClr val="A4A3A4"/>
          </p15:clr>
        </p15:guide>
        <p15:guide id="8" pos="3061" userDrawn="1">
          <p15:clr>
            <a:srgbClr val="A4A3A4"/>
          </p15:clr>
        </p15:guide>
        <p15:guide id="9" orient="horz" pos="2250" userDrawn="1">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463912-DF01-6312-94E1-6F5D59CCA078}" name="Renae Battle" initials="RB" userId="S::Renae.Battle@qcaa.qld.edu.au::c5a98790-88b9-4c1e-80b6-8abf410bda85" providerId="AD"/>
  <p188:author id="{5191657A-6F77-E087-7C39-A7CA4B8F81E5}" name="Katherine Capper" initials="KC" userId="S::Katherine.Capper@qcaa.qld.edu.au::56791b1a-5b9b-47d5-b55c-12ccd9aba2e4" providerId="AD"/>
  <p188:author id="{8954B2D2-7D03-4586-7E5B-A0A577D80876}" name="Ivan Tuniy" initials="IT" userId="S::Ivan.Tuniy@qcaa.qld.edu.au::8ca9580f-343a-4ec9-8924-8ceb67675273" providerId="AD"/>
  <p188:author id="{E72DF1D3-75F4-9E81-A514-84AA82C155BA}" name="Kate Lyons" initials="KL" userId="S::Kate.Lyons@qcaa.qld.edu.au::14c29a04-c7b7-4dd4-a08a-718ebfdeaa8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elena Bond" initials="HB" lastIdx="1" clrIdx="0">
    <p:extLst>
      <p:ext uri="{19B8F6BF-5375-455C-9EA6-DF929625EA0E}">
        <p15:presenceInfo xmlns:p15="http://schemas.microsoft.com/office/powerpoint/2012/main" userId="S-1-5-21-2406935999-1983212525-3895035740-3768" providerId="AD"/>
      </p:ext>
    </p:extLst>
  </p:cmAuthor>
  <p:cmAuthor id="2" name="NV GD" initials="NV" lastIdx="1" clrIdx="1">
    <p:extLst>
      <p:ext uri="{19B8F6BF-5375-455C-9EA6-DF929625EA0E}">
        <p15:presenceInfo xmlns:p15="http://schemas.microsoft.com/office/powerpoint/2012/main" userId="NV G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D6EB"/>
    <a:srgbClr val="FFCC00"/>
    <a:srgbClr val="FFEB99"/>
    <a:srgbClr val="D227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1" autoAdjust="0"/>
    <p:restoredTop sz="91126" autoAdjust="0"/>
  </p:normalViewPr>
  <p:slideViewPr>
    <p:cSldViewPr>
      <p:cViewPr varScale="1">
        <p:scale>
          <a:sx n="127" d="100"/>
          <a:sy n="127" d="100"/>
        </p:scale>
        <p:origin x="150" y="438"/>
      </p:cViewPr>
      <p:guideLst>
        <p:guide orient="horz" pos="378"/>
        <p:guide orient="horz" pos="3096"/>
        <p:guide orient="horz" pos="2809"/>
        <p:guide orient="horz" pos="531"/>
        <p:guide orient="horz" pos="2944"/>
        <p:guide pos="5556"/>
        <p:guide pos="204"/>
        <p:guide pos="3061"/>
        <p:guide orient="horz" pos="2250"/>
      </p:guideLst>
    </p:cSldViewPr>
  </p:slideViewPr>
  <p:outlineViewPr>
    <p:cViewPr>
      <p:scale>
        <a:sx n="33" d="100"/>
        <a:sy n="33" d="100"/>
      </p:scale>
      <p:origin x="0" y="-810"/>
    </p:cViewPr>
  </p:outlineViewPr>
  <p:notesTextViewPr>
    <p:cViewPr>
      <p:scale>
        <a:sx n="75" d="100"/>
        <a:sy n="75" d="100"/>
      </p:scale>
      <p:origin x="0" y="0"/>
    </p:cViewPr>
  </p:notesTextViewPr>
  <p:sorterViewPr>
    <p:cViewPr>
      <p:scale>
        <a:sx n="100" d="100"/>
        <a:sy n="100" d="100"/>
      </p:scale>
      <p:origin x="0" y="-1752"/>
    </p:cViewPr>
  </p:sorterViewPr>
  <p:notesViewPr>
    <p:cSldViewPr>
      <p:cViewPr varScale="1">
        <p:scale>
          <a:sx n="82" d="100"/>
          <a:sy n="82" d="100"/>
        </p:scale>
        <p:origin x="3846" y="96"/>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73D76A07-3D3D-4A68-AAD0-85CA8B587E22}" type="datetimeFigureOut">
              <a:rPr lang="en-AU" smtClean="0"/>
              <a:t>1/06/2026</a:t>
            </a:fld>
            <a:endParaRPr lang="en-AU"/>
          </a:p>
        </p:txBody>
      </p:sp>
      <p:sp>
        <p:nvSpPr>
          <p:cNvPr id="4" name="Footer Placeholder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CD879660-3FBB-4DBB-87CB-9B72B2B6FFD8}" type="slidenum">
              <a:rPr lang="en-AU" smtClean="0"/>
              <a:t>‹#›</a:t>
            </a:fld>
            <a:endParaRPr lang="en-AU"/>
          </a:p>
        </p:txBody>
      </p:sp>
    </p:spTree>
    <p:extLst>
      <p:ext uri="{BB962C8B-B14F-4D97-AF65-F5344CB8AC3E}">
        <p14:creationId xmlns:p14="http://schemas.microsoft.com/office/powerpoint/2010/main" val="12354571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atin typeface="Arial" charset="0"/>
              </a:defRPr>
            </a:lvl1pPr>
          </a:lstStyle>
          <a:p>
            <a:pPr>
              <a:defRPr/>
            </a:pPr>
            <a:endParaRPr lang="en-AU"/>
          </a:p>
        </p:txBody>
      </p:sp>
      <p:sp>
        <p:nvSpPr>
          <p:cNvPr id="3" name="Date Placeholder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atin typeface="Arial" charset="0"/>
              </a:defRPr>
            </a:lvl1pPr>
          </a:lstStyle>
          <a:p>
            <a:pPr>
              <a:defRPr/>
            </a:pPr>
            <a:fld id="{5D80A888-D75A-4166-AD9D-7C4F06AF2060}" type="datetimeFigureOut">
              <a:rPr lang="en-AU"/>
              <a:pPr>
                <a:defRPr/>
              </a:pPr>
              <a:t>1/06/2026</a:t>
            </a:fld>
            <a:endParaRPr lang="en-AU"/>
          </a:p>
        </p:txBody>
      </p:sp>
      <p:sp>
        <p:nvSpPr>
          <p:cNvPr id="4" name="Slide Image Placeholder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440" tIns="45720" rIns="91440" bIns="45720" rtlCol="0" anchor="ctr"/>
          <a:lstStyle/>
          <a:p>
            <a:pPr lvl="0"/>
            <a:endParaRPr lang="en-AU" noProof="0"/>
          </a:p>
        </p:txBody>
      </p:sp>
      <p:sp>
        <p:nvSpPr>
          <p:cNvPr id="6" name="Footer Placeholder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atin typeface="Arial" charset="0"/>
              </a:defRPr>
            </a:lvl1pPr>
          </a:lstStyle>
          <a:p>
            <a:pPr>
              <a:defRPr/>
            </a:pPr>
            <a:endParaRPr lang="en-AU"/>
          </a:p>
        </p:txBody>
      </p:sp>
      <p:sp>
        <p:nvSpPr>
          <p:cNvPr id="7" name="Slide Number Placeholder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atin typeface="Arial" charset="0"/>
              </a:defRPr>
            </a:lvl1pPr>
          </a:lstStyle>
          <a:p>
            <a:pPr>
              <a:defRPr/>
            </a:pPr>
            <a:fld id="{7DC8D554-20BD-45E3-8F8F-C854CD9EEC52}" type="slidenum">
              <a:rPr lang="en-AU"/>
              <a:pPr>
                <a:defRPr/>
              </a:pPr>
              <a:t>‹#›</a:t>
            </a:fld>
            <a:endParaRPr lang="en-AU"/>
          </a:p>
        </p:txBody>
      </p:sp>
      <p:sp>
        <p:nvSpPr>
          <p:cNvPr id="8" name="Notes Placeholder 7">
            <a:extLst>
              <a:ext uri="{FF2B5EF4-FFF2-40B4-BE49-F238E27FC236}">
                <a16:creationId xmlns:a16="http://schemas.microsoft.com/office/drawing/2014/main" id="{F348EDFF-60D0-2C99-7505-19620B15A61F}"/>
              </a:ext>
            </a:extLst>
          </p:cNvPr>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1658623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0" indent="-180000" algn="l" rtl="0" eaLnBrk="0" fontAlgn="base" hangingPunct="0">
      <a:spcBef>
        <a:spcPct val="30000"/>
      </a:spcBef>
      <a:spcAft>
        <a:spcPct val="0"/>
      </a:spcAft>
      <a:buFont typeface="Arial" panose="020B0604020202020204" pitchFamily="34" charset="0"/>
      <a:buChar char="•"/>
      <a:defRPr sz="1200" kern="1200">
        <a:solidFill>
          <a:schemeClr val="tx1"/>
        </a:solidFill>
        <a:latin typeface="+mn-lt"/>
        <a:ea typeface="+mn-ea"/>
        <a:cs typeface="+mn-cs"/>
      </a:defRPr>
    </a:lvl2pPr>
    <a:lvl3pPr marL="360000" indent="-180000" algn="l" rtl="0" eaLnBrk="0" fontAlgn="base" hangingPunct="0">
      <a:spcBef>
        <a:spcPct val="30000"/>
      </a:spcBef>
      <a:spcAft>
        <a:spcPct val="0"/>
      </a:spcAft>
      <a:buFont typeface="Courier New" panose="02070309020205020404" pitchFamily="49" charset="0"/>
      <a:buChar char="-"/>
      <a:defRPr sz="1200" kern="1200">
        <a:solidFill>
          <a:schemeClr val="tx1"/>
        </a:solidFill>
        <a:latin typeface="+mn-lt"/>
        <a:ea typeface="+mn-ea"/>
        <a:cs typeface="+mn-cs"/>
      </a:defRPr>
    </a:lvl3pPr>
    <a:lvl4pPr marL="540000" indent="-180000" algn="l" rtl="0" eaLnBrk="0" fontAlgn="base" hangingPunct="0">
      <a:spcBef>
        <a:spcPct val="30000"/>
      </a:spcBef>
      <a:spcAft>
        <a:spcPct val="0"/>
      </a:spcAft>
      <a:buFont typeface="Wingdings" panose="05000000000000000000" pitchFamily="2" charset="2"/>
      <a:buChar char="§"/>
      <a:defRPr sz="1200" kern="1200">
        <a:solidFill>
          <a:schemeClr val="tx1"/>
        </a:solidFill>
        <a:latin typeface="+mn-lt"/>
        <a:ea typeface="+mn-ea"/>
        <a:cs typeface="+mn-cs"/>
      </a:defRPr>
    </a:lvl4pPr>
    <a:lvl5pPr marL="720000" indent="-180000" algn="l" rtl="0" eaLnBrk="0" fontAlgn="base" hangingPunct="0">
      <a:spcBef>
        <a:spcPct val="30000"/>
      </a:spcBef>
      <a:spcAft>
        <a:spcPct val="0"/>
      </a:spcAft>
      <a:buFont typeface="Courier New" panose="02070309020205020404" pitchFamily="49" charset="0"/>
      <a:buChar char="o"/>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0720" y="4721186"/>
            <a:ext cx="5445760" cy="4472702"/>
          </a:xfrm>
          <a:prstGeom prst="rect">
            <a:avLst/>
          </a:prstGeom>
        </p:spPr>
        <p:txBody>
          <a:bodyPr/>
          <a:lstStyle/>
          <a:p>
            <a:endParaRPr lang="en-AU" dirty="0"/>
          </a:p>
        </p:txBody>
      </p:sp>
      <p:sp>
        <p:nvSpPr>
          <p:cNvPr id="4" name="Slide Number Placeholder 3"/>
          <p:cNvSpPr>
            <a:spLocks noGrp="1"/>
          </p:cNvSpPr>
          <p:nvPr>
            <p:ph type="sldNum" sz="quarter" idx="5"/>
          </p:nvPr>
        </p:nvSpPr>
        <p:spPr/>
        <p:txBody>
          <a:bodyPr/>
          <a:lstStyle/>
          <a:p>
            <a:pPr>
              <a:defRPr/>
            </a:pPr>
            <a:fld id="{7DC8D554-20BD-45E3-8F8F-C854CD9EEC52}" type="slidenum">
              <a:rPr lang="en-AU" smtClean="0"/>
              <a:pPr>
                <a:defRPr/>
              </a:pPr>
              <a:t>1</a:t>
            </a:fld>
            <a:endParaRPr lang="en-AU" dirty="0"/>
          </a:p>
        </p:txBody>
      </p:sp>
    </p:spTree>
    <p:extLst>
      <p:ext uri="{BB962C8B-B14F-4D97-AF65-F5344CB8AC3E}">
        <p14:creationId xmlns:p14="http://schemas.microsoft.com/office/powerpoint/2010/main" val="534665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0720" y="4721186"/>
            <a:ext cx="5445760" cy="4472702"/>
          </a:xfrm>
          <a:prstGeom prst="rect">
            <a:avLst/>
          </a:prstGeom>
        </p:spPr>
        <p:txBody>
          <a:bodyPr/>
          <a:lstStyle/>
          <a:p>
            <a:endParaRPr lang="en-AU"/>
          </a:p>
        </p:txBody>
      </p:sp>
      <p:sp>
        <p:nvSpPr>
          <p:cNvPr id="4" name="Slide Number Placeholder 3"/>
          <p:cNvSpPr>
            <a:spLocks noGrp="1"/>
          </p:cNvSpPr>
          <p:nvPr>
            <p:ph type="sldNum" sz="quarter" idx="5"/>
          </p:nvPr>
        </p:nvSpPr>
        <p:spPr/>
        <p:txBody>
          <a:bodyPr/>
          <a:lstStyle/>
          <a:p>
            <a:pPr>
              <a:defRPr/>
            </a:pPr>
            <a:fld id="{7DC8D554-20BD-45E3-8F8F-C854CD9EEC52}" type="slidenum">
              <a:rPr lang="en-AU" smtClean="0"/>
              <a:pPr>
                <a:defRPr/>
              </a:pPr>
              <a:t>10</a:t>
            </a:fld>
            <a:endParaRPr lang="en-AU"/>
          </a:p>
        </p:txBody>
      </p:sp>
    </p:spTree>
    <p:extLst>
      <p:ext uri="{BB962C8B-B14F-4D97-AF65-F5344CB8AC3E}">
        <p14:creationId xmlns:p14="http://schemas.microsoft.com/office/powerpoint/2010/main" val="32266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0143C-36F1-6211-0B4C-2AE4A49C39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6B565F-81EA-F3A2-4819-1536B580B8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D04EA5-C65B-22CF-DA7A-9A71FF2C6AF0}"/>
              </a:ext>
            </a:extLst>
          </p:cNvPr>
          <p:cNvSpPr>
            <a:spLocks noGrp="1"/>
          </p:cNvSpPr>
          <p:nvPr>
            <p:ph type="body" idx="1"/>
          </p:nvPr>
        </p:nvSpPr>
        <p:spPr>
          <a:xfrm>
            <a:off x="680720" y="4721186"/>
            <a:ext cx="5445760" cy="4472702"/>
          </a:xfrm>
          <a:prstGeom prst="rect">
            <a:avLst/>
          </a:prstGeom>
        </p:spPr>
        <p:txBody>
          <a:bodyPr/>
          <a:lstStyle/>
          <a:p>
            <a:endParaRPr lang="en-AU" dirty="0"/>
          </a:p>
        </p:txBody>
      </p:sp>
      <p:sp>
        <p:nvSpPr>
          <p:cNvPr id="4" name="Slide Number Placeholder 3">
            <a:extLst>
              <a:ext uri="{FF2B5EF4-FFF2-40B4-BE49-F238E27FC236}">
                <a16:creationId xmlns:a16="http://schemas.microsoft.com/office/drawing/2014/main" id="{D3EC797D-AB65-84FF-743A-9120E6EB6563}"/>
              </a:ext>
            </a:extLst>
          </p:cNvPr>
          <p:cNvSpPr>
            <a:spLocks noGrp="1"/>
          </p:cNvSpPr>
          <p:nvPr>
            <p:ph type="sldNum" sz="quarter" idx="5"/>
          </p:nvPr>
        </p:nvSpPr>
        <p:spPr/>
        <p:txBody>
          <a:bodyPr/>
          <a:lstStyle/>
          <a:p>
            <a:pPr>
              <a:defRPr/>
            </a:pPr>
            <a:fld id="{7DC8D554-20BD-45E3-8F8F-C854CD9EEC52}" type="slidenum">
              <a:rPr lang="en-AU" smtClean="0"/>
              <a:pPr>
                <a:defRPr/>
              </a:pPr>
              <a:t>2</a:t>
            </a:fld>
            <a:endParaRPr lang="en-AU" dirty="0"/>
          </a:p>
        </p:txBody>
      </p:sp>
    </p:spTree>
    <p:extLst>
      <p:ext uri="{BB962C8B-B14F-4D97-AF65-F5344CB8AC3E}">
        <p14:creationId xmlns:p14="http://schemas.microsoft.com/office/powerpoint/2010/main" val="3597458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0720" y="4721186"/>
            <a:ext cx="5445760" cy="4472702"/>
          </a:xfrm>
          <a:prstGeom prst="rect">
            <a:avLst/>
          </a:prstGeom>
        </p:spPr>
        <p:txBody>
          <a:bodyPr/>
          <a:lstStyle/>
          <a:p>
            <a:endParaRPr lang="en-AU" dirty="0"/>
          </a:p>
        </p:txBody>
      </p:sp>
      <p:sp>
        <p:nvSpPr>
          <p:cNvPr id="4" name="Slide Number Placeholder 3"/>
          <p:cNvSpPr>
            <a:spLocks noGrp="1"/>
          </p:cNvSpPr>
          <p:nvPr>
            <p:ph type="sldNum" sz="quarter" idx="5"/>
          </p:nvPr>
        </p:nvSpPr>
        <p:spPr/>
        <p:txBody>
          <a:bodyPr/>
          <a:lstStyle/>
          <a:p>
            <a:pPr>
              <a:defRPr/>
            </a:pPr>
            <a:fld id="{7DC8D554-20BD-45E3-8F8F-C854CD9EEC52}" type="slidenum">
              <a:rPr lang="en-AU" smtClean="0"/>
              <a:pPr>
                <a:defRPr/>
              </a:pPr>
              <a:t>3</a:t>
            </a:fld>
            <a:endParaRPr lang="en-AU" dirty="0"/>
          </a:p>
        </p:txBody>
      </p:sp>
    </p:spTree>
    <p:extLst>
      <p:ext uri="{BB962C8B-B14F-4D97-AF65-F5344CB8AC3E}">
        <p14:creationId xmlns:p14="http://schemas.microsoft.com/office/powerpoint/2010/main" val="1428336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0720" y="4721186"/>
            <a:ext cx="5445760" cy="4472702"/>
          </a:xfrm>
          <a:prstGeom prst="rect">
            <a:avLst/>
          </a:prstGeom>
        </p:spPr>
        <p:txBody>
          <a:bodyPr/>
          <a:lstStyle/>
          <a:p>
            <a:endParaRPr lang="en-AU" dirty="0"/>
          </a:p>
        </p:txBody>
      </p:sp>
      <p:sp>
        <p:nvSpPr>
          <p:cNvPr id="4" name="Slide Number Placeholder 3"/>
          <p:cNvSpPr>
            <a:spLocks noGrp="1"/>
          </p:cNvSpPr>
          <p:nvPr>
            <p:ph type="sldNum" sz="quarter" idx="5"/>
          </p:nvPr>
        </p:nvSpPr>
        <p:spPr/>
        <p:txBody>
          <a:bodyPr/>
          <a:lstStyle/>
          <a:p>
            <a:pPr>
              <a:defRPr/>
            </a:pPr>
            <a:fld id="{7DC8D554-20BD-45E3-8F8F-C854CD9EEC52}" type="slidenum">
              <a:rPr lang="en-AU" smtClean="0"/>
              <a:pPr>
                <a:defRPr/>
              </a:pPr>
              <a:t>4</a:t>
            </a:fld>
            <a:endParaRPr lang="en-AU" dirty="0"/>
          </a:p>
        </p:txBody>
      </p:sp>
    </p:spTree>
    <p:extLst>
      <p:ext uri="{BB962C8B-B14F-4D97-AF65-F5344CB8AC3E}">
        <p14:creationId xmlns:p14="http://schemas.microsoft.com/office/powerpoint/2010/main" val="3901609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A49A1-69BA-0238-0560-4BB047AAA8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62EB80-D304-5907-DD99-109AF0CC23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282364-78FB-F6E1-2903-BB2F6CC92110}"/>
              </a:ext>
            </a:extLst>
          </p:cNvPr>
          <p:cNvSpPr>
            <a:spLocks noGrp="1"/>
          </p:cNvSpPr>
          <p:nvPr>
            <p:ph type="body" idx="1"/>
          </p:nvPr>
        </p:nvSpPr>
        <p:spPr>
          <a:xfrm>
            <a:off x="680720" y="4721186"/>
            <a:ext cx="5445760" cy="4472702"/>
          </a:xfrm>
          <a:prstGeom prst="rect">
            <a:avLst/>
          </a:prstGeom>
        </p:spPr>
        <p:txBody>
          <a:bodyPr/>
          <a:lstStyle/>
          <a:p>
            <a:endParaRPr lang="en-AU" dirty="0"/>
          </a:p>
        </p:txBody>
      </p:sp>
      <p:sp>
        <p:nvSpPr>
          <p:cNvPr id="4" name="Slide Number Placeholder 3">
            <a:extLst>
              <a:ext uri="{FF2B5EF4-FFF2-40B4-BE49-F238E27FC236}">
                <a16:creationId xmlns:a16="http://schemas.microsoft.com/office/drawing/2014/main" id="{A75461EA-D6CB-30FD-EEC3-01AABCCE0BCE}"/>
              </a:ext>
            </a:extLst>
          </p:cNvPr>
          <p:cNvSpPr>
            <a:spLocks noGrp="1"/>
          </p:cNvSpPr>
          <p:nvPr>
            <p:ph type="sldNum" sz="quarter" idx="5"/>
          </p:nvPr>
        </p:nvSpPr>
        <p:spPr/>
        <p:txBody>
          <a:bodyPr/>
          <a:lstStyle/>
          <a:p>
            <a:pPr>
              <a:defRPr/>
            </a:pPr>
            <a:fld id="{7DC8D554-20BD-45E3-8F8F-C854CD9EEC52}" type="slidenum">
              <a:rPr lang="en-AU" smtClean="0"/>
              <a:pPr>
                <a:defRPr/>
              </a:pPr>
              <a:t>5</a:t>
            </a:fld>
            <a:endParaRPr lang="en-AU" dirty="0"/>
          </a:p>
        </p:txBody>
      </p:sp>
    </p:spTree>
    <p:extLst>
      <p:ext uri="{BB962C8B-B14F-4D97-AF65-F5344CB8AC3E}">
        <p14:creationId xmlns:p14="http://schemas.microsoft.com/office/powerpoint/2010/main" val="2154833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0720" y="4721186"/>
            <a:ext cx="5445760" cy="4472702"/>
          </a:xfrm>
          <a:prstGeom prst="rect">
            <a:avLst/>
          </a:prstGeom>
        </p:spPr>
        <p:txBody>
          <a:bodyPr/>
          <a:lstStyle/>
          <a:p>
            <a:endParaRPr lang="en-AU" dirty="0"/>
          </a:p>
        </p:txBody>
      </p:sp>
      <p:sp>
        <p:nvSpPr>
          <p:cNvPr id="4" name="Slide Number Placeholder 3"/>
          <p:cNvSpPr>
            <a:spLocks noGrp="1"/>
          </p:cNvSpPr>
          <p:nvPr>
            <p:ph type="sldNum" sz="quarter" idx="5"/>
          </p:nvPr>
        </p:nvSpPr>
        <p:spPr/>
        <p:txBody>
          <a:bodyPr/>
          <a:lstStyle/>
          <a:p>
            <a:pPr>
              <a:defRPr/>
            </a:pPr>
            <a:fld id="{7DC8D554-20BD-45E3-8F8F-C854CD9EEC52}" type="slidenum">
              <a:rPr lang="en-AU" smtClean="0"/>
              <a:pPr>
                <a:defRPr/>
              </a:pPr>
              <a:t>6</a:t>
            </a:fld>
            <a:endParaRPr lang="en-AU" dirty="0"/>
          </a:p>
        </p:txBody>
      </p:sp>
    </p:spTree>
    <p:extLst>
      <p:ext uri="{BB962C8B-B14F-4D97-AF65-F5344CB8AC3E}">
        <p14:creationId xmlns:p14="http://schemas.microsoft.com/office/powerpoint/2010/main" val="640507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0720" y="4721186"/>
            <a:ext cx="5445760" cy="4472702"/>
          </a:xfrm>
          <a:prstGeom prst="rect">
            <a:avLst/>
          </a:prstGeom>
        </p:spPr>
        <p:txBody>
          <a:bodyPr/>
          <a:lstStyle/>
          <a:p>
            <a:endParaRPr lang="en-AU" dirty="0"/>
          </a:p>
        </p:txBody>
      </p:sp>
      <p:sp>
        <p:nvSpPr>
          <p:cNvPr id="4" name="Slide Number Placeholder 3"/>
          <p:cNvSpPr>
            <a:spLocks noGrp="1"/>
          </p:cNvSpPr>
          <p:nvPr>
            <p:ph type="sldNum" sz="quarter" idx="5"/>
          </p:nvPr>
        </p:nvSpPr>
        <p:spPr/>
        <p:txBody>
          <a:bodyPr/>
          <a:lstStyle/>
          <a:p>
            <a:pPr>
              <a:defRPr/>
            </a:pPr>
            <a:fld id="{7DC8D554-20BD-45E3-8F8F-C854CD9EEC52}" type="slidenum">
              <a:rPr lang="en-AU" smtClean="0"/>
              <a:pPr>
                <a:defRPr/>
              </a:pPr>
              <a:t>7</a:t>
            </a:fld>
            <a:endParaRPr lang="en-AU" dirty="0"/>
          </a:p>
        </p:txBody>
      </p:sp>
    </p:spTree>
    <p:extLst>
      <p:ext uri="{BB962C8B-B14F-4D97-AF65-F5344CB8AC3E}">
        <p14:creationId xmlns:p14="http://schemas.microsoft.com/office/powerpoint/2010/main" val="1205328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24F10-24F1-7F89-DA50-F2281BAAEC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C5408F-AC95-1F8F-E1BF-84D1CB824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4310D3-8599-E40A-31E9-78DB294EF2C5}"/>
              </a:ext>
            </a:extLst>
          </p:cNvPr>
          <p:cNvSpPr>
            <a:spLocks noGrp="1"/>
          </p:cNvSpPr>
          <p:nvPr>
            <p:ph type="body" idx="1"/>
          </p:nvPr>
        </p:nvSpPr>
        <p:spPr>
          <a:xfrm>
            <a:off x="680720" y="4721186"/>
            <a:ext cx="5445760" cy="4472702"/>
          </a:xfrm>
          <a:prstGeom prst="rect">
            <a:avLst/>
          </a:prstGeom>
        </p:spPr>
        <p:txBody>
          <a:bodyPr/>
          <a:lstStyle/>
          <a:p>
            <a:endParaRPr lang="en-AU"/>
          </a:p>
        </p:txBody>
      </p:sp>
      <p:sp>
        <p:nvSpPr>
          <p:cNvPr id="4" name="Slide Number Placeholder 3">
            <a:extLst>
              <a:ext uri="{FF2B5EF4-FFF2-40B4-BE49-F238E27FC236}">
                <a16:creationId xmlns:a16="http://schemas.microsoft.com/office/drawing/2014/main" id="{FFCF4824-E217-551F-5940-128EBB265B42}"/>
              </a:ext>
            </a:extLst>
          </p:cNvPr>
          <p:cNvSpPr>
            <a:spLocks noGrp="1"/>
          </p:cNvSpPr>
          <p:nvPr>
            <p:ph type="sldNum" sz="quarter" idx="5"/>
          </p:nvPr>
        </p:nvSpPr>
        <p:spPr/>
        <p:txBody>
          <a:bodyPr/>
          <a:lstStyle/>
          <a:p>
            <a:pPr>
              <a:defRPr/>
            </a:pPr>
            <a:fld id="{7DC8D554-20BD-45E3-8F8F-C854CD9EEC52}" type="slidenum">
              <a:rPr lang="en-AU" smtClean="0"/>
              <a:pPr>
                <a:defRPr/>
              </a:pPr>
              <a:t>8</a:t>
            </a:fld>
            <a:endParaRPr lang="en-AU"/>
          </a:p>
        </p:txBody>
      </p:sp>
    </p:spTree>
    <p:extLst>
      <p:ext uri="{BB962C8B-B14F-4D97-AF65-F5344CB8AC3E}">
        <p14:creationId xmlns:p14="http://schemas.microsoft.com/office/powerpoint/2010/main" val="181356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a:defRPr/>
            </a:pPr>
            <a:fld id="{7DC8D554-20BD-45E3-8F8F-C854CD9EEC52}" type="slidenum">
              <a:rPr lang="en-AU" smtClean="0"/>
              <a:pPr>
                <a:defRPr/>
              </a:pPr>
              <a:t>9</a:t>
            </a:fld>
            <a:endParaRPr lang="en-AU"/>
          </a:p>
        </p:txBody>
      </p:sp>
    </p:spTree>
    <p:extLst>
      <p:ext uri="{BB962C8B-B14F-4D97-AF65-F5344CB8AC3E}">
        <p14:creationId xmlns:p14="http://schemas.microsoft.com/office/powerpoint/2010/main" val="1779553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6371" y="195486"/>
            <a:ext cx="8603779" cy="812714"/>
          </a:xfrm>
        </p:spPr>
        <p:txBody>
          <a:bodyPr>
            <a:normAutofit/>
          </a:bodyPr>
          <a:lstStyle>
            <a:lvl1pPr>
              <a:defRPr sz="2400"/>
            </a:lvl1pPr>
          </a:lstStyle>
          <a:p>
            <a:r>
              <a:rPr lang="en-US" dirty="0"/>
              <a:t>[Subject] YYYY v#.#</a:t>
            </a:r>
            <a:endParaRPr lang="en-AU" dirty="0"/>
          </a:p>
        </p:txBody>
      </p:sp>
      <p:sp>
        <p:nvSpPr>
          <p:cNvPr id="5" name="Vertical Text Placeholder 5">
            <a:extLst>
              <a:ext uri="{FF2B5EF4-FFF2-40B4-BE49-F238E27FC236}">
                <a16:creationId xmlns:a16="http://schemas.microsoft.com/office/drawing/2014/main" id="{7C5BA667-7C93-4F6D-823B-FF667F662A72}"/>
              </a:ext>
            </a:extLst>
          </p:cNvPr>
          <p:cNvSpPr>
            <a:spLocks noGrp="1"/>
          </p:cNvSpPr>
          <p:nvPr>
            <p:ph type="body" orient="vert" sz="quarter" idx="10" hasCustomPrompt="1"/>
          </p:nvPr>
        </p:nvSpPr>
        <p:spPr>
          <a:xfrm rot="10800000">
            <a:off x="8892000" y="4341217"/>
            <a:ext cx="144015" cy="618004"/>
          </a:xfrm>
        </p:spPr>
        <p:txBody>
          <a:bodyPr vert="eaVert">
            <a:noAutofit/>
          </a:bodyPr>
          <a:lstStyle>
            <a:lvl1pPr>
              <a:spcBef>
                <a:spcPts val="0"/>
              </a:spcBef>
              <a:defRPr sz="500" b="0">
                <a:solidFill>
                  <a:srgbClr val="808080"/>
                </a:solidFill>
              </a:defRPr>
            </a:lvl1pPr>
          </a:lstStyle>
          <a:p>
            <a:pPr lvl="0"/>
            <a:r>
              <a:rPr lang="en-US" dirty="0"/>
              <a:t>260179</a:t>
            </a:r>
            <a:endParaRPr lang="en-AU" dirty="0"/>
          </a:p>
        </p:txBody>
      </p:sp>
      <p:sp>
        <p:nvSpPr>
          <p:cNvPr id="7" name="Content Placeholder 6">
            <a:extLst>
              <a:ext uri="{FF2B5EF4-FFF2-40B4-BE49-F238E27FC236}">
                <a16:creationId xmlns:a16="http://schemas.microsoft.com/office/drawing/2014/main" id="{2723BE19-2967-4717-882F-F2B136F0B521}"/>
              </a:ext>
            </a:extLst>
          </p:cNvPr>
          <p:cNvSpPr>
            <a:spLocks noGrp="1"/>
          </p:cNvSpPr>
          <p:nvPr>
            <p:ph sz="quarter" idx="11"/>
          </p:nvPr>
        </p:nvSpPr>
        <p:spPr>
          <a:xfrm>
            <a:off x="216000" y="1007984"/>
            <a:ext cx="8603779" cy="3219950"/>
          </a:xfrm>
        </p:spPr>
        <p:txBody>
          <a:bodyPr/>
          <a:lstStyle>
            <a:lvl1pPr>
              <a:defRPr sz="2000" b="0"/>
            </a:lvl1pPr>
            <a:lvl2pPr marL="0" indent="-252000">
              <a:spcBef>
                <a:spcPts val="0"/>
              </a:spcBef>
              <a:buFont typeface="Arial" panose="020B0604020202020204" pitchFamily="34" charset="0"/>
              <a:buChar char="•"/>
              <a:defRPr sz="2000"/>
            </a:lvl2pPr>
            <a:lvl3pPr marL="504000" indent="-252000">
              <a:spcBef>
                <a:spcPts val="0"/>
              </a:spcBef>
              <a:buFont typeface="Arial" panose="020B0604020202020204" pitchFamily="34" charset="0"/>
              <a:buChar char="–"/>
              <a:defRPr sz="2000"/>
            </a:lvl3pPr>
            <a:lvl4pPr marL="756000" indent="-252000">
              <a:spcBef>
                <a:spcPts val="0"/>
              </a:spcBef>
              <a:buFont typeface="Wingdings" panose="05000000000000000000" pitchFamily="2" charset="2"/>
              <a:buChar char="§"/>
              <a:defRPr sz="2000"/>
            </a:lvl4pPr>
            <a:lvl5pPr marL="0" indent="0">
              <a:spcBef>
                <a:spcPts val="0"/>
              </a:spcBef>
              <a:buFontTx/>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426291232"/>
      </p:ext>
    </p:extLst>
  </p:cSld>
  <p:clrMapOvr>
    <a:masterClrMapping/>
  </p:clrMapOvr>
  <p:extLst>
    <p:ext uri="{DCECCB84-F9BA-43D5-87BE-67443E8EF086}">
      <p15:sldGuideLst xmlns:p15="http://schemas.microsoft.com/office/powerpoint/2012/main">
        <p15:guide id="1" orient="horz" pos="3093"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bullet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C05F-825A-4DB5-BB9C-EF60B33087A9}"/>
              </a:ext>
            </a:extLst>
          </p:cNvPr>
          <p:cNvSpPr>
            <a:spLocks noGrp="1"/>
          </p:cNvSpPr>
          <p:nvPr>
            <p:ph type="title"/>
          </p:nvPr>
        </p:nvSpPr>
        <p:spPr/>
        <p:txBody>
          <a:body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19A6235C-E6A2-4CFF-BB98-FA9B787BCEB8}"/>
              </a:ext>
            </a:extLst>
          </p:cNvPr>
          <p:cNvSpPr>
            <a:spLocks noGrp="1"/>
          </p:cNvSpPr>
          <p:nvPr>
            <p:ph idx="1"/>
          </p:nvPr>
        </p:nvSpPr>
        <p:spPr/>
        <p:txBody>
          <a:bodyPr>
            <a:normAutofit/>
          </a:bodyPr>
          <a:lstStyle>
            <a:lvl1pPr>
              <a:defRPr sz="1400">
                <a:latin typeface="Arial" panose="020B0604020202020204" pitchFamily="34" charset="0"/>
                <a:cs typeface="Arial" panose="020B0604020202020204" pitchFamily="34" charset="0"/>
              </a:defRPr>
            </a:lvl1pPr>
            <a:lvl2pPr>
              <a:spcBef>
                <a:spcPts val="300"/>
              </a:spcBef>
              <a:defRPr sz="1400">
                <a:latin typeface="Arial" panose="020B0604020202020204" pitchFamily="34" charset="0"/>
                <a:cs typeface="Arial" panose="020B0604020202020204" pitchFamily="34" charset="0"/>
              </a:defRPr>
            </a:lvl2pPr>
            <a:lvl3pPr>
              <a:spcBef>
                <a:spcPts val="300"/>
              </a:spcBef>
              <a:defRPr sz="1400">
                <a:latin typeface="Arial" panose="020B0604020202020204" pitchFamily="34" charset="0"/>
                <a:cs typeface="Arial" panose="020B0604020202020204" pitchFamily="34" charset="0"/>
              </a:defRPr>
            </a:lvl3pPr>
            <a:lvl4pPr>
              <a:spcBef>
                <a:spcPts val="300"/>
              </a:spcBef>
              <a:defRPr sz="1400">
                <a:latin typeface="Arial" panose="020B0604020202020204" pitchFamily="34" charset="0"/>
                <a:cs typeface="Arial" panose="020B0604020202020204" pitchFamily="34" charset="0"/>
              </a:defRPr>
            </a:lvl4pPr>
            <a:lvl5pPr>
              <a:spcBef>
                <a:spcPts val="300"/>
              </a:spcBef>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17381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number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2C05F-825A-4DB5-BB9C-EF60B33087A9}"/>
              </a:ext>
            </a:extLst>
          </p:cNvPr>
          <p:cNvSpPr>
            <a:spLocks noGrp="1"/>
          </p:cNvSpPr>
          <p:nvPr>
            <p:ph type="title"/>
          </p:nvPr>
        </p:nvSpPr>
        <p:spPr/>
        <p:txBody>
          <a:body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19A6235C-E6A2-4CFF-BB98-FA9B787BCEB8}"/>
              </a:ext>
            </a:extLst>
          </p:cNvPr>
          <p:cNvSpPr>
            <a:spLocks noGrp="1"/>
          </p:cNvSpPr>
          <p:nvPr>
            <p:ph idx="1"/>
          </p:nvPr>
        </p:nvSpPr>
        <p:spPr/>
        <p:txBody>
          <a:bodyPr>
            <a:normAutofit/>
          </a:bodyPr>
          <a:lstStyle>
            <a:lvl1pPr>
              <a:defRPr sz="1400">
                <a:latin typeface="Arial" panose="020B0604020202020204" pitchFamily="34" charset="0"/>
                <a:cs typeface="Arial" panose="020B0604020202020204" pitchFamily="34" charset="0"/>
              </a:defRPr>
            </a:lvl1pPr>
            <a:lvl2pPr marL="205200" indent="-360000">
              <a:spcBef>
                <a:spcPts val="300"/>
              </a:spcBef>
              <a:buFont typeface="+mj-lt"/>
              <a:buAutoNum type="arabicPeriod"/>
              <a:defRPr sz="1400">
                <a:latin typeface="Arial" panose="020B0604020202020204" pitchFamily="34" charset="0"/>
                <a:cs typeface="Arial" panose="020B0604020202020204" pitchFamily="34" charset="0"/>
              </a:defRPr>
            </a:lvl2pPr>
            <a:lvl3pPr marL="720000" indent="-360000">
              <a:spcBef>
                <a:spcPts val="300"/>
              </a:spcBef>
              <a:buFont typeface="+mj-lt"/>
              <a:buAutoNum type="alphaLcPeriod"/>
              <a:defRPr sz="1400">
                <a:latin typeface="Arial" panose="020B0604020202020204" pitchFamily="34" charset="0"/>
                <a:cs typeface="Arial" panose="020B0604020202020204" pitchFamily="34" charset="0"/>
              </a:defRPr>
            </a:lvl3pPr>
            <a:lvl4pPr marL="1080000" indent="-360000">
              <a:spcBef>
                <a:spcPts val="300"/>
              </a:spcBef>
              <a:buFont typeface="+mj-lt"/>
              <a:buAutoNum type="romanLcPeriod"/>
              <a:defRPr sz="1400">
                <a:latin typeface="Arial" panose="020B0604020202020204" pitchFamily="34" charset="0"/>
                <a:cs typeface="Arial" panose="020B0604020202020204" pitchFamily="34" charset="0"/>
              </a:defRPr>
            </a:lvl4pPr>
            <a:lvl5pPr marL="1080000">
              <a:defRPr/>
            </a:lvl5pPr>
            <a:lvl6pPr marL="1080000">
              <a:defRPr/>
            </a:lvl6pPr>
            <a:lvl7pPr marL="1080000">
              <a:defRPr/>
            </a:lvl7pPr>
            <a:lvl8pPr marL="1080000">
              <a:defRPr/>
            </a:lvl8pPr>
            <a:lvl9pPr marL="108000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84610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11F5E50-6AD2-47E2-B18C-CE7C90D83810}"/>
              </a:ext>
            </a:extLst>
          </p:cNvPr>
          <p:cNvSpPr>
            <a:spLocks noGrp="1"/>
          </p:cNvSpPr>
          <p:nvPr>
            <p:ph type="pic" sz="quarter" idx="10"/>
          </p:nvPr>
        </p:nvSpPr>
        <p:spPr>
          <a:xfrm>
            <a:off x="1353343" y="555527"/>
            <a:ext cx="6437313" cy="2736304"/>
          </a:xfrm>
        </p:spPr>
        <p:txBody>
          <a:bodyPr/>
          <a:lstStyle/>
          <a:p>
            <a:endParaRPr lang="en-AU" dirty="0"/>
          </a:p>
        </p:txBody>
      </p:sp>
      <p:sp>
        <p:nvSpPr>
          <p:cNvPr id="5" name="Text Placeholder 4">
            <a:extLst>
              <a:ext uri="{FF2B5EF4-FFF2-40B4-BE49-F238E27FC236}">
                <a16:creationId xmlns:a16="http://schemas.microsoft.com/office/drawing/2014/main" id="{5CF7B4B3-242D-4BB4-A0E9-7F06B8DC368C}"/>
              </a:ext>
            </a:extLst>
          </p:cNvPr>
          <p:cNvSpPr>
            <a:spLocks noGrp="1"/>
          </p:cNvSpPr>
          <p:nvPr>
            <p:ph type="body" sz="quarter" idx="11"/>
          </p:nvPr>
        </p:nvSpPr>
        <p:spPr>
          <a:xfrm>
            <a:off x="1353342" y="3435846"/>
            <a:ext cx="6436800" cy="504054"/>
          </a:xfrm>
        </p:spPr>
        <p:txBody>
          <a:bodyPr>
            <a:normAutofit/>
          </a:bodyPr>
          <a:lstStyle>
            <a:lvl1pPr>
              <a:defRPr sz="1200"/>
            </a:lvl1pPr>
            <a:lvl2pPr marL="0" indent="0">
              <a:buNone/>
              <a:defRPr/>
            </a:lvl2pPr>
          </a:lstStyle>
          <a:p>
            <a:pPr lvl="0"/>
            <a:r>
              <a:rPr lang="en-US" dirty="0"/>
              <a:t>Click to edit Master text styles</a:t>
            </a:r>
          </a:p>
        </p:txBody>
      </p:sp>
    </p:spTree>
    <p:extLst>
      <p:ext uri="{BB962C8B-B14F-4D97-AF65-F5344CB8AC3E}">
        <p14:creationId xmlns:p14="http://schemas.microsoft.com/office/powerpoint/2010/main" val="463502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F4F48-2ED4-41FF-9E26-48A0CD37FB51}"/>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1453835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6680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Referen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FA97D-ABC9-4BB6-BC0F-7F95F2C902CB}"/>
              </a:ext>
            </a:extLst>
          </p:cNvPr>
          <p:cNvSpPr>
            <a:spLocks noGrp="1"/>
          </p:cNvSpPr>
          <p:nvPr>
            <p:ph type="title"/>
          </p:nvPr>
        </p:nvSpPr>
        <p:spPr/>
        <p:txBody>
          <a:bodyPr/>
          <a:lstStyle/>
          <a:p>
            <a:r>
              <a:rPr lang="en-US" dirty="0"/>
              <a:t>Click to edit Master title style</a:t>
            </a:r>
            <a:endParaRPr lang="en-AU" dirty="0"/>
          </a:p>
        </p:txBody>
      </p:sp>
      <p:sp>
        <p:nvSpPr>
          <p:cNvPr id="8" name="Content Placeholder 7">
            <a:extLst>
              <a:ext uri="{FF2B5EF4-FFF2-40B4-BE49-F238E27FC236}">
                <a16:creationId xmlns:a16="http://schemas.microsoft.com/office/drawing/2014/main" id="{728E6F92-E5D9-4B7A-A5FD-5BD06157127A}"/>
              </a:ext>
            </a:extLst>
          </p:cNvPr>
          <p:cNvSpPr>
            <a:spLocks noGrp="1"/>
          </p:cNvSpPr>
          <p:nvPr>
            <p:ph sz="quarter" idx="10" hasCustomPrompt="1"/>
          </p:nvPr>
        </p:nvSpPr>
        <p:spPr>
          <a:xfrm>
            <a:off x="320976" y="771525"/>
            <a:ext cx="8496000" cy="3716338"/>
          </a:xfrm>
        </p:spPr>
        <p:txBody>
          <a:bodyPr>
            <a:normAutofit/>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[Author and first initial], [YEAR], ['Article title in single quotes, omit if no article title'], [Title of publication/website in italics], [URL or publisher, city, country].</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38839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9" name="Straight Connector 8"/>
          <p:cNvCxnSpPr/>
          <p:nvPr/>
        </p:nvCxnSpPr>
        <p:spPr bwMode="auto">
          <a:xfrm>
            <a:off x="179512" y="4371950"/>
            <a:ext cx="8964488" cy="0"/>
          </a:xfrm>
          <a:prstGeom prst="line">
            <a:avLst/>
          </a:prstGeom>
          <a:noFill/>
          <a:ln w="53340" cap="flat" cmpd="sng" algn="ctr">
            <a:solidFill>
              <a:srgbClr val="D2273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itle Placeholder 1"/>
          <p:cNvSpPr>
            <a:spLocks noGrp="1"/>
          </p:cNvSpPr>
          <p:nvPr>
            <p:ph type="title"/>
          </p:nvPr>
        </p:nvSpPr>
        <p:spPr>
          <a:xfrm>
            <a:off x="216000" y="216000"/>
            <a:ext cx="8596800" cy="935960"/>
          </a:xfrm>
          <a:prstGeom prst="rect">
            <a:avLst/>
          </a:prstGeom>
        </p:spPr>
        <p:txBody>
          <a:bodyPr vert="horz" lIns="91440" tIns="45720" rIns="91440" bIns="45720" rtlCol="0" anchor="b">
            <a:normAutofit/>
          </a:bodyPr>
          <a:lstStyle/>
          <a:p>
            <a:br>
              <a:rPr lang="en-US" dirty="0"/>
            </a:br>
            <a:br>
              <a:rPr lang="en-US" dirty="0"/>
            </a:br>
            <a:r>
              <a:rPr lang="en-US" dirty="0"/>
              <a:t>[Subject] YYYY v#.#</a:t>
            </a:r>
            <a:endParaRPr lang="en-AU" dirty="0"/>
          </a:p>
        </p:txBody>
      </p:sp>
      <p:sp>
        <p:nvSpPr>
          <p:cNvPr id="3" name="Text Placeholder 2"/>
          <p:cNvSpPr>
            <a:spLocks noGrp="1"/>
          </p:cNvSpPr>
          <p:nvPr>
            <p:ph type="body" idx="1"/>
          </p:nvPr>
        </p:nvSpPr>
        <p:spPr>
          <a:xfrm>
            <a:off x="216000" y="1152000"/>
            <a:ext cx="8596800" cy="702000"/>
          </a:xfrm>
          <a:prstGeom prst="rect">
            <a:avLst/>
          </a:prstGeom>
        </p:spPr>
        <p:txBody>
          <a:bodyPr vert="horz" lIns="91440" tIns="45720" rIns="91440" bIns="45720" rtlCol="0">
            <a:normAutofit/>
          </a:bodyPr>
          <a:lstStyle/>
          <a:p>
            <a:pPr lvl="0"/>
            <a:r>
              <a:rPr lang="en-US" dirty="0"/>
              <a:t>Click to edit Master text styles</a:t>
            </a:r>
            <a:endParaRPr lang="en-AU" dirty="0"/>
          </a:p>
        </p:txBody>
      </p:sp>
      <p:pic>
        <p:nvPicPr>
          <p:cNvPr id="4" name="Graphic 3" descr="Queensland Curriculum and Assessment Authority (QCAA) logo">
            <a:extLst>
              <a:ext uri="{FF2B5EF4-FFF2-40B4-BE49-F238E27FC236}">
                <a16:creationId xmlns:a16="http://schemas.microsoft.com/office/drawing/2014/main" id="{321605E1-D3B7-10D1-29D8-CEF8B7386DF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2400" y="4662000"/>
            <a:ext cx="2512800" cy="246011"/>
          </a:xfrm>
          <a:prstGeom prst="rect">
            <a:avLst/>
          </a:prstGeom>
        </p:spPr>
      </p:pic>
      <p:pic>
        <p:nvPicPr>
          <p:cNvPr id="5" name="Graphic 4" descr="Creative Commons licence icons (CC BY)">
            <a:extLst>
              <a:ext uri="{FF2B5EF4-FFF2-40B4-BE49-F238E27FC236}">
                <a16:creationId xmlns:a16="http://schemas.microsoft.com/office/drawing/2014/main" id="{A392B407-5CB4-F77B-D5C7-F576A4829E8D}"/>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70000" y="4453200"/>
            <a:ext cx="466725" cy="219075"/>
          </a:xfrm>
          <a:prstGeom prst="rect">
            <a:avLst/>
          </a:prstGeom>
        </p:spPr>
      </p:pic>
      <p:pic>
        <p:nvPicPr>
          <p:cNvPr id="7" name="Graphic 6" descr="QCAA tagline: For all Queensland schools">
            <a:extLst>
              <a:ext uri="{FF2B5EF4-FFF2-40B4-BE49-F238E27FC236}">
                <a16:creationId xmlns:a16="http://schemas.microsoft.com/office/drawing/2014/main" id="{EE2EA45F-7DA5-DAEE-7CC6-E330CD4D6BC4}"/>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20272" y="4770000"/>
            <a:ext cx="1800000" cy="140118"/>
          </a:xfrm>
          <a:prstGeom prst="rect">
            <a:avLst/>
          </a:prstGeom>
        </p:spPr>
      </p:pic>
    </p:spTree>
    <p:extLst>
      <p:ext uri="{BB962C8B-B14F-4D97-AF65-F5344CB8AC3E}">
        <p14:creationId xmlns:p14="http://schemas.microsoft.com/office/powerpoint/2010/main" val="910830498"/>
      </p:ext>
    </p:extLst>
  </p:cSld>
  <p:clrMap bg1="lt1" tx1="dk1" bg2="lt2" tx2="dk2" accent1="accent1" accent2="accent2" accent3="accent3" accent4="accent4" accent5="accent5" accent6="accent6" hlink="hlink" folHlink="folHlink"/>
  <p:sldLayoutIdLst>
    <p:sldLayoutId id="2147484095" r:id="rId1"/>
  </p:sldLayoutIdLst>
  <p:txStyles>
    <p:titleStyle>
      <a:lvl1pPr algn="l" defTabSz="914400" rtl="0" eaLnBrk="1" latinLnBrk="0" hangingPunct="1">
        <a:spcBef>
          <a:spcPct val="0"/>
        </a:spcBef>
        <a:buNone/>
        <a:defRPr sz="2800" b="1" kern="1200">
          <a:solidFill>
            <a:schemeClr val="tx2"/>
          </a:solidFill>
          <a:latin typeface="Arial" pitchFamily="34" charset="0"/>
          <a:ea typeface="+mj-ea"/>
          <a:cs typeface="Arial" pitchFamily="34" charset="0"/>
        </a:defRPr>
      </a:lvl1pPr>
    </p:titleStyle>
    <p:bodyStyle>
      <a:lvl1pPr marL="0" indent="0" algn="l" defTabSz="914400" rtl="0" eaLnBrk="1" latinLnBrk="0" hangingPunct="1">
        <a:spcBef>
          <a:spcPct val="20000"/>
        </a:spcBef>
        <a:buFontTx/>
        <a:buNone/>
        <a:defRPr sz="2000" b="1" kern="1200">
          <a:solidFill>
            <a:schemeClr val="tx2"/>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pos="3087" userDrawn="1">
          <p15:clr>
            <a:srgbClr val="F26B43"/>
          </p15:clr>
        </p15:guide>
        <p15:guide id="4" pos="204" userDrawn="1">
          <p15:clr>
            <a:srgbClr val="F26B43"/>
          </p15:clr>
        </p15:guide>
        <p15:guide id="5" pos="555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0B2A25-ED77-448A-8714-467631521B25}"/>
              </a:ext>
            </a:extLst>
          </p:cNvPr>
          <p:cNvSpPr>
            <a:spLocks noGrp="1"/>
          </p:cNvSpPr>
          <p:nvPr>
            <p:ph type="title"/>
          </p:nvPr>
        </p:nvSpPr>
        <p:spPr>
          <a:xfrm>
            <a:off x="327025" y="274637"/>
            <a:ext cx="8496000" cy="360000"/>
          </a:xfrm>
          <a:prstGeom prst="rect">
            <a:avLst/>
          </a:prstGeom>
        </p:spPr>
        <p:txBody>
          <a:bodyPr vert="horz" lIns="0" tIns="0" rIns="0" bIns="0" rtlCol="0" anchor="t" anchorCtr="0">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6A933BFF-008F-4E0F-9DB5-F7A08D391C58}"/>
              </a:ext>
            </a:extLst>
          </p:cNvPr>
          <p:cNvSpPr>
            <a:spLocks noGrp="1"/>
          </p:cNvSpPr>
          <p:nvPr>
            <p:ph type="body" idx="1"/>
          </p:nvPr>
        </p:nvSpPr>
        <p:spPr>
          <a:xfrm>
            <a:off x="327025" y="771550"/>
            <a:ext cx="8496000" cy="37080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8" name="Straight Connector 7">
            <a:extLst>
              <a:ext uri="{FF2B5EF4-FFF2-40B4-BE49-F238E27FC236}">
                <a16:creationId xmlns:a16="http://schemas.microsoft.com/office/drawing/2014/main" id="{4D0BF760-AAB9-4C47-AD4D-CC50085FA7C6}"/>
              </a:ext>
            </a:extLst>
          </p:cNvPr>
          <p:cNvCxnSpPr/>
          <p:nvPr userDrawn="1"/>
        </p:nvCxnSpPr>
        <p:spPr bwMode="auto">
          <a:xfrm>
            <a:off x="0" y="25277"/>
            <a:ext cx="9144000" cy="0"/>
          </a:xfrm>
          <a:prstGeom prst="line">
            <a:avLst/>
          </a:prstGeom>
          <a:noFill/>
          <a:ln w="53340" cap="flat" cmpd="sng" algn="ctr">
            <a:solidFill>
              <a:srgbClr val="D2273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647280507"/>
      </p:ext>
    </p:extLst>
  </p:cSld>
  <p:clrMap bg1="lt1" tx1="dk1" bg2="lt2" tx2="dk2" accent1="accent1" accent2="accent2" accent3="accent3" accent4="accent4" accent5="accent5" accent6="accent6" hlink="hlink" folHlink="folHlink"/>
  <p:sldLayoutIdLst>
    <p:sldLayoutId id="2147484072" r:id="rId1"/>
    <p:sldLayoutId id="2147484082" r:id="rId2"/>
    <p:sldLayoutId id="2147484086" r:id="rId3"/>
    <p:sldLayoutId id="2147484076" r:id="rId4"/>
    <p:sldLayoutId id="2147484077" r:id="rId5"/>
    <p:sldLayoutId id="2147484096" r:id="rId6"/>
  </p:sldLayoutIdLst>
  <p:txStyles>
    <p:titleStyle>
      <a:lvl1pPr algn="l"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600"/>
        </a:spcBef>
        <a:buFontTx/>
        <a:buNone/>
        <a:defRPr sz="2000" kern="1200">
          <a:solidFill>
            <a:schemeClr val="tx1"/>
          </a:solidFill>
          <a:latin typeface="Arial" panose="020B0604020202020204" pitchFamily="34" charset="0"/>
          <a:ea typeface="+mn-ea"/>
          <a:cs typeface="Arial" panose="020B0604020202020204" pitchFamily="34" charset="0"/>
        </a:defRPr>
      </a:lvl1pPr>
      <a:lvl2pPr marL="0" indent="-252000" algn="l" defTabSz="914400" rtl="0" eaLnBrk="1" latinLnBrk="0" hangingPunct="1">
        <a:lnSpc>
          <a:spcPct val="100000"/>
        </a:lnSpc>
        <a:spcBef>
          <a:spcPts val="300"/>
        </a:spcBef>
        <a:buFont typeface="Calibri" panose="020F050202020403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504000" indent="-252000" algn="l" defTabSz="914400" rtl="0" eaLnBrk="1" latinLnBrk="0" hangingPunct="1">
        <a:lnSpc>
          <a:spcPct val="100000"/>
        </a:lnSpc>
        <a:spcBef>
          <a:spcPts val="300"/>
        </a:spcBef>
        <a:buFont typeface="Calibri" panose="020F050202020403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756000" indent="-2520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5pPr>
      <a:lvl6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6pPr>
      <a:lvl7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7pPr>
      <a:lvl8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8pPr>
      <a:lvl9pPr marL="756000" indent="0" algn="l" defTabSz="914400" rtl="0" eaLnBrk="1" latinLnBrk="0" hangingPunct="1">
        <a:lnSpc>
          <a:spcPct val="100000"/>
        </a:lnSpc>
        <a:spcBef>
          <a:spcPts val="300"/>
        </a:spcBef>
        <a:buFontTx/>
        <a:buNone/>
        <a:defRPr sz="2000" kern="1200">
          <a:solidFill>
            <a:schemeClr val="tx1"/>
          </a:solidFill>
          <a:latin typeface="Arial" panose="020B0604020202020204" pitchFamily="34" charset="0"/>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27" userDrawn="1">
          <p15:clr>
            <a:srgbClr val="F26B43"/>
          </p15:clr>
        </p15:guide>
        <p15:guide id="2" pos="2880" userDrawn="1">
          <p15:clr>
            <a:srgbClr val="F26B43"/>
          </p15:clr>
        </p15:guide>
        <p15:guide id="3" pos="206" userDrawn="1">
          <p15:clr>
            <a:srgbClr val="F26B43"/>
          </p15:clr>
        </p15:guide>
        <p15:guide id="4" pos="5559" userDrawn="1">
          <p15:clr>
            <a:srgbClr val="F26B43"/>
          </p15:clr>
        </p15:guide>
        <p15:guide id="5" orient="horz" pos="1620" userDrawn="1">
          <p15:clr>
            <a:srgbClr val="F26B43"/>
          </p15:clr>
        </p15:guide>
        <p15:guide id="6" orient="horz" pos="308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qcaa.qld.edu.au/copyright" TargetMode="External"/><Relationship Id="rId7" Type="http://schemas.openxmlformats.org/officeDocument/2006/relationships/hyperlink" Target="https://creativecommons.org/licenses/by-nd/4.0/deed.en"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www.qcaa.qld.edu.au/copyright" TargetMode="External"/><Relationship Id="rId5" Type="http://schemas.openxmlformats.org/officeDocument/2006/relationships/hyperlink" Target="https://creativecommons.org/licenses/by/4.0" TargetMode="Externa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4.xml"/><Relationship Id="rId7" Type="http://schemas.openxmlformats.org/officeDocument/2006/relationships/hyperlink" Target="https://www.qcaa.qld.edu.au/curriculum-assessment/portal/syllabus_resources/2026/snr_music_ext_26_comp_ia1_sr_cloudbound.pdf"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qcaa.qld.edu.au/curriculum-assessment/portal/media/snr_music_ext_26_comp_ia1_sr_cloudbound.mp4" TargetMode="External"/><Relationship Id="rId11" Type="http://schemas.openxmlformats.org/officeDocument/2006/relationships/image" Target="../media/image10.sv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notesSlide" Target="../notesSlides/notesSlide8.xml"/><Relationship Id="rId9" Type="http://schemas.openxmlformats.org/officeDocument/2006/relationships/image" Target="../media/image8.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637D07D5-C80C-48B8-9EEF-456E4715AB94}"/>
              </a:ext>
            </a:extLst>
          </p:cNvPr>
          <p:cNvSpPr>
            <a:spLocks noGrp="1"/>
          </p:cNvSpPr>
          <p:nvPr>
            <p:ph type="ctrTitle"/>
          </p:nvPr>
        </p:nvSpPr>
        <p:spPr/>
        <p:txBody>
          <a:bodyPr/>
          <a:lstStyle/>
          <a:p>
            <a:r>
              <a:rPr lang="en-AU" dirty="0"/>
              <a:t>Music Extension — Composition </a:t>
            </a:r>
            <a:r>
              <a:rPr lang="en-AU"/>
              <a:t>2026 v1.3</a:t>
            </a:r>
            <a:endParaRPr lang="en-AU" dirty="0"/>
          </a:p>
        </p:txBody>
      </p:sp>
      <p:sp>
        <p:nvSpPr>
          <p:cNvPr id="15" name="Vertical Text Placeholder 14">
            <a:extLst>
              <a:ext uri="{FF2B5EF4-FFF2-40B4-BE49-F238E27FC236}">
                <a16:creationId xmlns:a16="http://schemas.microsoft.com/office/drawing/2014/main" id="{59A101EB-D69A-4BE8-96C2-6F3BF6A4C838}"/>
              </a:ext>
            </a:extLst>
          </p:cNvPr>
          <p:cNvSpPr>
            <a:spLocks noGrp="1"/>
          </p:cNvSpPr>
          <p:nvPr>
            <p:ph type="body" orient="vert" sz="quarter" idx="10"/>
          </p:nvPr>
        </p:nvSpPr>
        <p:spPr/>
        <p:txBody>
          <a:bodyPr/>
          <a:lstStyle/>
          <a:p>
            <a:endParaRPr lang="en-AU" dirty="0"/>
          </a:p>
        </p:txBody>
      </p:sp>
      <p:sp>
        <p:nvSpPr>
          <p:cNvPr id="16" name="Content Placeholder 15">
            <a:extLst>
              <a:ext uri="{FF2B5EF4-FFF2-40B4-BE49-F238E27FC236}">
                <a16:creationId xmlns:a16="http://schemas.microsoft.com/office/drawing/2014/main" id="{1AF0036D-8B08-432F-9151-C7EC9F6057A8}"/>
              </a:ext>
            </a:extLst>
          </p:cNvPr>
          <p:cNvSpPr>
            <a:spLocks noGrp="1"/>
          </p:cNvSpPr>
          <p:nvPr>
            <p:ph sz="quarter" idx="11"/>
          </p:nvPr>
        </p:nvSpPr>
        <p:spPr>
          <a:xfrm>
            <a:off x="215999" y="1059582"/>
            <a:ext cx="8603779" cy="1467718"/>
          </a:xfrm>
        </p:spPr>
        <p:txBody>
          <a:bodyPr>
            <a:normAutofit/>
          </a:bodyPr>
          <a:lstStyle/>
          <a:p>
            <a:pPr>
              <a:spcBef>
                <a:spcPts val="0"/>
              </a:spcBef>
              <a:spcAft>
                <a:spcPts val="600"/>
              </a:spcAft>
            </a:pPr>
            <a:r>
              <a:rPr lang="en-AU" sz="1400" dirty="0">
                <a:solidFill>
                  <a:srgbClr val="808080"/>
                </a:solidFill>
                <a:latin typeface="Arial" panose="020B0604020202020204" pitchFamily="34" charset="0"/>
                <a:ea typeface="Times New Roman" panose="02020603050405020304" pitchFamily="18" charset="0"/>
                <a:cs typeface="Times New Roman" panose="02020603050405020304" pitchFamily="18" charset="0"/>
              </a:rPr>
              <a:t>IA1 high-level annotated sample response</a:t>
            </a:r>
            <a:endParaRPr lang="en-US" sz="1400" dirty="0">
              <a:solidFill>
                <a:schemeClr val="accent1"/>
              </a:solidFill>
            </a:endParaRPr>
          </a:p>
          <a:p>
            <a:pPr>
              <a:spcBef>
                <a:spcPts val="0"/>
              </a:spcBef>
              <a:spcAft>
                <a:spcPts val="3000"/>
              </a:spcAft>
            </a:pPr>
            <a:r>
              <a:rPr lang="en-US" sz="1050" dirty="0">
                <a:solidFill>
                  <a:schemeClr val="accent1"/>
                </a:solidFill>
              </a:rPr>
              <a:t>June 2026</a:t>
            </a:r>
          </a:p>
          <a:p>
            <a:pPr>
              <a:spcBef>
                <a:spcPts val="0"/>
              </a:spcBef>
            </a:pPr>
            <a:r>
              <a:rPr lang="en-US" sz="1150" dirty="0">
                <a:solidFill>
                  <a:schemeClr val="accent1"/>
                </a:solidFill>
              </a:rPr>
              <a:t>Composition 1 (20%)</a:t>
            </a:r>
          </a:p>
          <a:p>
            <a:pPr>
              <a:spcBef>
                <a:spcPts val="0"/>
              </a:spcBef>
            </a:pPr>
            <a:r>
              <a:rPr lang="en-US" sz="1050" dirty="0"/>
              <a:t>This sample has been compiled by the QCAA to assist and support teachers to match evidence in student responses to the characteristics described in the instrument-specific marking guide (ISMG).</a:t>
            </a:r>
          </a:p>
          <a:p>
            <a:endParaRPr lang="en-US" sz="1050" dirty="0"/>
          </a:p>
        </p:txBody>
      </p:sp>
      <p:sp>
        <p:nvSpPr>
          <p:cNvPr id="17" name="Content Placeholder 15">
            <a:extLst>
              <a:ext uri="{FF2B5EF4-FFF2-40B4-BE49-F238E27FC236}">
                <a16:creationId xmlns:a16="http://schemas.microsoft.com/office/drawing/2014/main" id="{AC336913-80CD-446A-9E9D-DBE3C945D8FE}"/>
              </a:ext>
            </a:extLst>
          </p:cNvPr>
          <p:cNvSpPr txBox="1">
            <a:spLocks/>
          </p:cNvSpPr>
          <p:nvPr/>
        </p:nvSpPr>
        <p:spPr>
          <a:xfrm>
            <a:off x="216370" y="2616201"/>
            <a:ext cx="8603779" cy="1611733"/>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buFontTx/>
              <a:buNone/>
              <a:defRPr sz="2000" b="0" kern="1200">
                <a:solidFill>
                  <a:schemeClr val="tx2"/>
                </a:solidFill>
                <a:latin typeface="Arial" pitchFamily="34" charset="0"/>
                <a:ea typeface="+mn-ea"/>
                <a:cs typeface="Arial" pitchFamily="34" charset="0"/>
              </a:defRPr>
            </a:lvl1pPr>
            <a:lvl2pPr marL="0" indent="-252000" algn="l" defTabSz="914400" rtl="0" eaLnBrk="1" latinLnBrk="0" hangingPunct="1">
              <a:spcBef>
                <a:spcPts val="0"/>
              </a:spcBef>
              <a:buFont typeface="Arial" panose="020B0604020202020204" pitchFamily="34" charset="0"/>
              <a:buChar char="•"/>
              <a:defRPr sz="2000" kern="1200">
                <a:solidFill>
                  <a:schemeClr val="tx2"/>
                </a:solidFill>
                <a:latin typeface="+mn-lt"/>
                <a:ea typeface="+mn-ea"/>
                <a:cs typeface="+mn-cs"/>
              </a:defRPr>
            </a:lvl2pPr>
            <a:lvl3pPr marL="504000" indent="-252000" algn="l" defTabSz="914400" rtl="0" eaLnBrk="1" latinLnBrk="0" hangingPunct="1">
              <a:spcBef>
                <a:spcPts val="0"/>
              </a:spcBef>
              <a:buFont typeface="Arial" panose="020B0604020202020204" pitchFamily="34" charset="0"/>
              <a:buChar char="–"/>
              <a:defRPr sz="2000" kern="1200">
                <a:solidFill>
                  <a:schemeClr val="tx2"/>
                </a:solidFill>
                <a:latin typeface="+mn-lt"/>
                <a:ea typeface="+mn-ea"/>
                <a:cs typeface="+mn-cs"/>
              </a:defRPr>
            </a:lvl3pPr>
            <a:lvl4pPr marL="756000" indent="-252000" algn="l" defTabSz="914400" rtl="0" eaLnBrk="1" latinLnBrk="0" hangingPunct="1">
              <a:spcBef>
                <a:spcPts val="0"/>
              </a:spcBef>
              <a:buFont typeface="Wingdings" panose="05000000000000000000" pitchFamily="2" charset="2"/>
              <a:buChar char="§"/>
              <a:defRPr sz="2000" kern="1200">
                <a:solidFill>
                  <a:schemeClr val="tx2"/>
                </a:solidFill>
                <a:latin typeface="+mn-lt"/>
                <a:ea typeface="+mn-ea"/>
                <a:cs typeface="+mn-cs"/>
              </a:defRPr>
            </a:lvl4pPr>
            <a:lvl5pPr marL="0" indent="0" algn="l" defTabSz="914400" rtl="0" eaLnBrk="1" latinLnBrk="0" hangingPunct="1">
              <a:spcBef>
                <a:spcPts val="0"/>
              </a:spcBef>
              <a:buFontTx/>
              <a:buNone/>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US" sz="1050" b="1" dirty="0">
                <a:solidFill>
                  <a:schemeClr val="accent1"/>
                </a:solidFill>
              </a:rPr>
              <a:t>Assessment objectives</a:t>
            </a:r>
          </a:p>
          <a:p>
            <a:pPr fontAlgn="auto">
              <a:spcAft>
                <a:spcPts val="300"/>
              </a:spcAft>
            </a:pPr>
            <a:r>
              <a:rPr lang="en-US" sz="1050" dirty="0"/>
              <a:t>This assessment instrument is used to determine student achievement in the following objectives:</a:t>
            </a:r>
          </a:p>
          <a:p>
            <a:pPr indent="-252000" fontAlgn="auto">
              <a:spcBef>
                <a:spcPts val="0"/>
              </a:spcBef>
              <a:spcAft>
                <a:spcPts val="300"/>
              </a:spcAft>
              <a:buAutoNum type="arabicPeriod"/>
              <a:tabLst>
                <a:tab pos="252000" algn="l"/>
              </a:tabLst>
            </a:pPr>
            <a:r>
              <a:rPr lang="en-US" sz="1050" dirty="0"/>
              <a:t>Analyse music elements, concepts and compositional devices in the composition.</a:t>
            </a:r>
          </a:p>
          <a:p>
            <a:pPr indent="-252000" fontAlgn="auto">
              <a:spcBef>
                <a:spcPts val="0"/>
              </a:spcBef>
              <a:spcAft>
                <a:spcPts val="300"/>
              </a:spcAft>
              <a:buAutoNum type="arabicPeriod"/>
              <a:tabLst>
                <a:tab pos="252000" algn="l"/>
              </a:tabLst>
            </a:pPr>
            <a:r>
              <a:rPr lang="en-US" sz="1050" dirty="0"/>
              <a:t>Apply literacy skills, using music terminology relevant to genre/style and language conventions to communicate ideas in the composition.</a:t>
            </a:r>
          </a:p>
          <a:p>
            <a:pPr indent="-252000" fontAlgn="auto">
              <a:spcBef>
                <a:spcPts val="0"/>
              </a:spcBef>
              <a:spcAft>
                <a:spcPts val="300"/>
              </a:spcAft>
              <a:buAutoNum type="arabicPeriod"/>
              <a:tabLst>
                <a:tab pos="252000" algn="l"/>
              </a:tabLst>
            </a:pPr>
            <a:r>
              <a:rPr lang="en-US" sz="1050" dirty="0"/>
              <a:t>Evaluate the use of music elements, concepts and compositional devices to communicate the intent in the composition.</a:t>
            </a:r>
          </a:p>
          <a:p>
            <a:pPr indent="-252000" fontAlgn="auto">
              <a:spcBef>
                <a:spcPts val="0"/>
              </a:spcBef>
              <a:spcAft>
                <a:spcPts val="300"/>
              </a:spcAft>
              <a:buAutoNum type="arabicPeriod"/>
              <a:tabLst>
                <a:tab pos="252000" algn="l"/>
              </a:tabLst>
            </a:pPr>
            <a:r>
              <a:rPr lang="en-US" sz="1050" dirty="0"/>
              <a:t>Apply compositional devices in the creation of their work.</a:t>
            </a:r>
          </a:p>
          <a:p>
            <a:pPr indent="-252000" fontAlgn="auto">
              <a:spcBef>
                <a:spcPts val="0"/>
              </a:spcBef>
              <a:spcAft>
                <a:spcPts val="300"/>
              </a:spcAft>
              <a:buAutoNum type="arabicPeriod"/>
              <a:tabLst>
                <a:tab pos="252000" algn="l"/>
              </a:tabLst>
            </a:pPr>
            <a:r>
              <a:rPr lang="en-US" sz="1050" dirty="0"/>
              <a:t>Manipulate music elements and concepts for the chosen genre/style.</a:t>
            </a:r>
          </a:p>
          <a:p>
            <a:pPr indent="-252000" fontAlgn="auto">
              <a:spcBef>
                <a:spcPts val="0"/>
              </a:spcBef>
              <a:spcAft>
                <a:spcPts val="300"/>
              </a:spcAft>
              <a:buAutoNum type="arabicPeriod"/>
              <a:tabLst>
                <a:tab pos="252000" algn="l"/>
              </a:tabLst>
            </a:pPr>
            <a:r>
              <a:rPr lang="en-US" sz="1050" dirty="0"/>
              <a:t>Resolve music ideas to communicate meaning.</a:t>
            </a:r>
          </a:p>
          <a:p>
            <a:pPr indent="-252000" fontAlgn="auto">
              <a:spcBef>
                <a:spcPts val="0"/>
              </a:spcBef>
              <a:spcAft>
                <a:spcPts val="300"/>
              </a:spcAft>
              <a:buFontTx/>
              <a:buAutoNum type="arabicPeriod" startAt="3"/>
              <a:tabLst>
                <a:tab pos="252000" algn="l"/>
              </a:tabLst>
            </a:pPr>
            <a:endParaRPr lang="en-US" sz="1050" dirty="0"/>
          </a:p>
        </p:txBody>
      </p:sp>
    </p:spTree>
    <p:extLst>
      <p:ext uri="{BB962C8B-B14F-4D97-AF65-F5344CB8AC3E}">
        <p14:creationId xmlns:p14="http://schemas.microsoft.com/office/powerpoint/2010/main" val="3031367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hlinkClick r:id="rId3"/>
            <a:extLst>
              <a:ext uri="{FF2B5EF4-FFF2-40B4-BE49-F238E27FC236}">
                <a16:creationId xmlns:a16="http://schemas.microsoft.com/office/drawing/2014/main" id="{A31FDDF4-6376-497F-A73A-E92C8BE5AF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000" y="843558"/>
            <a:ext cx="624841" cy="298705"/>
          </a:xfrm>
          <a:prstGeom prst="rect">
            <a:avLst/>
          </a:prstGeom>
        </p:spPr>
      </p:pic>
      <p:sp>
        <p:nvSpPr>
          <p:cNvPr id="10" name="Title 9">
            <a:extLst>
              <a:ext uri="{FF2B5EF4-FFF2-40B4-BE49-F238E27FC236}">
                <a16:creationId xmlns:a16="http://schemas.microsoft.com/office/drawing/2014/main" id="{D8C1D273-2C3F-4819-8B2F-9F325B557D9C}"/>
              </a:ext>
            </a:extLst>
          </p:cNvPr>
          <p:cNvSpPr>
            <a:spLocks noGrp="1"/>
          </p:cNvSpPr>
          <p:nvPr>
            <p:ph type="title"/>
          </p:nvPr>
        </p:nvSpPr>
        <p:spPr/>
        <p:txBody>
          <a:bodyPr/>
          <a:lstStyle/>
          <a:p>
            <a:r>
              <a:rPr lang="en-AU" dirty="0"/>
              <a:t>Copyright notice</a:t>
            </a:r>
          </a:p>
        </p:txBody>
      </p:sp>
      <p:sp>
        <p:nvSpPr>
          <p:cNvPr id="11" name="Content Placeholder 10">
            <a:extLst>
              <a:ext uri="{FF2B5EF4-FFF2-40B4-BE49-F238E27FC236}">
                <a16:creationId xmlns:a16="http://schemas.microsoft.com/office/drawing/2014/main" id="{FCD84C1C-0E26-4DA9-8BC1-025E29B6782B}"/>
              </a:ext>
            </a:extLst>
          </p:cNvPr>
          <p:cNvSpPr>
            <a:spLocks noGrp="1"/>
          </p:cNvSpPr>
          <p:nvPr>
            <p:ph idx="1"/>
          </p:nvPr>
        </p:nvSpPr>
        <p:spPr>
          <a:xfrm>
            <a:off x="327025" y="987574"/>
            <a:ext cx="8496000" cy="3491976"/>
          </a:xfrm>
        </p:spPr>
        <p:txBody>
          <a:bodyPr>
            <a:normAutofit/>
          </a:bodyPr>
          <a:lstStyle/>
          <a:p>
            <a:pPr>
              <a:lnSpc>
                <a:spcPct val="110000"/>
              </a:lnSpc>
              <a:spcAft>
                <a:spcPts val="0"/>
              </a:spcAft>
            </a:pPr>
            <a:r>
              <a:rPr lang="en-AU" sz="1200" dirty="0"/>
              <a:t>            </a:t>
            </a:r>
            <a:r>
              <a:rPr lang="en-US" sz="1200" dirty="0"/>
              <a:t>    © State of Queensland (QCAA) </a:t>
            </a:r>
            <a:r>
              <a:rPr lang="en-AU" sz="1200" dirty="0"/>
              <a:t>2026</a:t>
            </a:r>
          </a:p>
          <a:p>
            <a:pPr>
              <a:lnSpc>
                <a:spcPct val="110000"/>
              </a:lnSpc>
            </a:pPr>
            <a:r>
              <a:rPr lang="en-AU" sz="1200" b="1" spc="-20" dirty="0"/>
              <a:t>Licence</a:t>
            </a:r>
            <a:r>
              <a:rPr lang="en-AU" sz="1200" spc="-20" dirty="0"/>
              <a:t>: </a:t>
            </a:r>
            <a:r>
              <a:rPr lang="en-AU" sz="1200" spc="-20" dirty="0">
                <a:hlinkClick r:id="rId5"/>
              </a:rPr>
              <a:t>https://creativecommons.org/licenses/by/4.0</a:t>
            </a:r>
            <a:r>
              <a:rPr lang="en-AU" sz="1200" spc="-20" dirty="0"/>
              <a:t> </a:t>
            </a:r>
            <a:r>
              <a:rPr lang="en-AU" sz="1200" b="1" spc="-20" dirty="0">
                <a:solidFill>
                  <a:schemeClr val="tx2">
                    <a:lumMod val="50000"/>
                    <a:lumOff val="50000"/>
                  </a:schemeClr>
                </a:solidFill>
              </a:rPr>
              <a:t>|</a:t>
            </a:r>
            <a:r>
              <a:rPr lang="en-AU" sz="1200" spc="-20" dirty="0"/>
              <a:t> </a:t>
            </a:r>
            <a:r>
              <a:rPr lang="en-AU" sz="1200" b="1" spc="-20" dirty="0"/>
              <a:t>Copyright notice:</a:t>
            </a:r>
            <a:r>
              <a:rPr lang="en-AU" sz="1200" spc="-20" dirty="0"/>
              <a:t> </a:t>
            </a:r>
            <a:r>
              <a:rPr lang="en-AU" sz="1200" spc="-20" dirty="0">
                <a:hlinkClick r:id="rId6"/>
              </a:rPr>
              <a:t>www.qcaa.qld.edu.au/</a:t>
            </a:r>
            <a:r>
              <a:rPr lang="en-AU" sz="1200" spc="-20">
                <a:hlinkClick r:id="rId6"/>
              </a:rPr>
              <a:t>copyright</a:t>
            </a:r>
            <a:r>
              <a:rPr lang="en-AU" sz="1200" spc="-20"/>
              <a:t> —</a:t>
            </a:r>
            <a:br>
              <a:rPr lang="en-AU" sz="1200" spc="-20"/>
            </a:br>
            <a:r>
              <a:rPr lang="en-AU" sz="1200" spc="-20"/>
              <a:t>lists </a:t>
            </a:r>
            <a:r>
              <a:rPr lang="en-AU" sz="1200" spc="-20" dirty="0"/>
              <a:t>the full terms and conditions, which specify certain exceptions to the licence. </a:t>
            </a:r>
            <a:r>
              <a:rPr lang="en-AU" sz="1200" b="1" spc="-20" dirty="0">
                <a:solidFill>
                  <a:schemeClr val="tx2">
                    <a:lumMod val="50000"/>
                    <a:lumOff val="50000"/>
                  </a:schemeClr>
                </a:solidFill>
              </a:rPr>
              <a:t>|</a:t>
            </a:r>
            <a:br>
              <a:rPr lang="en-AU" sz="1200" b="1" spc="-20" dirty="0">
                <a:solidFill>
                  <a:schemeClr val="tx2">
                    <a:lumMod val="50000"/>
                    <a:lumOff val="50000"/>
                  </a:schemeClr>
                </a:solidFill>
              </a:rPr>
            </a:br>
            <a:r>
              <a:rPr lang="en-US" sz="1200" b="1" dirty="0"/>
              <a:t>Attribution:</a:t>
            </a:r>
            <a:r>
              <a:rPr lang="en-US" sz="1200" dirty="0"/>
              <a:t> ©</a:t>
            </a:r>
            <a:r>
              <a:rPr lang="en-AU" sz="1200" dirty="0"/>
              <a:t> </a:t>
            </a:r>
            <a:r>
              <a:rPr lang="en-US" sz="1200" dirty="0"/>
              <a:t>State</a:t>
            </a:r>
            <a:r>
              <a:rPr lang="en-AU" sz="1200" dirty="0"/>
              <a:t> </a:t>
            </a:r>
            <a:r>
              <a:rPr lang="en-US" sz="1200" dirty="0"/>
              <a:t>of</a:t>
            </a:r>
            <a:r>
              <a:rPr lang="en-AU" sz="1200" dirty="0"/>
              <a:t> </a:t>
            </a:r>
            <a:r>
              <a:rPr lang="en-US" sz="1200" dirty="0"/>
              <a:t>Queensland</a:t>
            </a:r>
            <a:r>
              <a:rPr lang="en-AU" sz="1200" dirty="0"/>
              <a:t> </a:t>
            </a:r>
            <a:r>
              <a:rPr lang="en-US" sz="1200" dirty="0"/>
              <a:t>(QCAA)</a:t>
            </a:r>
            <a:r>
              <a:rPr lang="en-AU" sz="1200" dirty="0"/>
              <a:t> 2026 </a:t>
            </a:r>
            <a:r>
              <a:rPr lang="en-AU" sz="1200" spc="-20" dirty="0">
                <a:hlinkClick r:id="rId6"/>
              </a:rPr>
              <a:t>www.qcaa.qld.edu.au/copyright</a:t>
            </a:r>
            <a:r>
              <a:rPr lang="en-AU" sz="1200" spc="-20" dirty="0"/>
              <a:t> </a:t>
            </a:r>
            <a:endParaRPr lang="en-AU" sz="1200" dirty="0"/>
          </a:p>
          <a:p>
            <a:pPr>
              <a:lnSpc>
                <a:spcPct val="110000"/>
              </a:lnSpc>
            </a:pPr>
            <a:r>
              <a:rPr lang="en-US" sz="1200" dirty="0">
                <a:latin typeface="Arial"/>
                <a:cs typeface="Arial"/>
              </a:rPr>
              <a:t>Student work may have been modified for copyright reasons or formatting requirements. </a:t>
            </a:r>
          </a:p>
          <a:p>
            <a:pPr>
              <a:lnSpc>
                <a:spcPct val="110000"/>
              </a:lnSpc>
            </a:pPr>
            <a:r>
              <a:rPr lang="en-US" sz="1200" dirty="0"/>
              <a:t>Other copyright material in this publication is listed below.</a:t>
            </a:r>
          </a:p>
          <a:p>
            <a:pPr marL="228600" indent="-228600">
              <a:lnSpc>
                <a:spcPct val="110000"/>
              </a:lnSpc>
              <a:buAutoNum type="arabicPeriod"/>
            </a:pPr>
            <a:r>
              <a:rPr lang="en-US" sz="1200" dirty="0">
                <a:latin typeface="Arial"/>
                <a:cs typeface="Arial"/>
              </a:rPr>
              <a:t>Student work samples/assessment responses are licensed under the </a:t>
            </a:r>
            <a:r>
              <a:rPr lang="en-US" sz="1200" dirty="0">
                <a:latin typeface="Arial"/>
                <a:cs typeface="Arial"/>
                <a:hlinkClick r:id="rId7"/>
              </a:rPr>
              <a:t>Creative Commons Attribution-</a:t>
            </a:r>
            <a:r>
              <a:rPr lang="en-US" sz="1200" dirty="0" err="1">
                <a:latin typeface="Arial"/>
                <a:cs typeface="Arial"/>
                <a:hlinkClick r:id="rId7"/>
              </a:rPr>
              <a:t>NoDerivatives</a:t>
            </a:r>
            <a:r>
              <a:rPr lang="en-US" sz="1200" dirty="0">
                <a:latin typeface="Arial"/>
                <a:cs typeface="Arial"/>
                <a:hlinkClick r:id="rId7"/>
              </a:rPr>
              <a:t> 4.0 </a:t>
            </a:r>
            <a:r>
              <a:rPr lang="en-US" sz="1200" dirty="0" err="1">
                <a:latin typeface="Arial"/>
                <a:cs typeface="Arial"/>
                <a:hlinkClick r:id="rId7"/>
              </a:rPr>
              <a:t>Licence</a:t>
            </a:r>
            <a:r>
              <a:rPr lang="en-US" sz="1200" dirty="0">
                <a:latin typeface="Arial"/>
                <a:cs typeface="Arial"/>
              </a:rPr>
              <a:t> (CC BY-ND 4.0). </a:t>
            </a:r>
          </a:p>
        </p:txBody>
      </p:sp>
    </p:spTree>
    <p:extLst>
      <p:ext uri="{BB962C8B-B14F-4D97-AF65-F5344CB8AC3E}">
        <p14:creationId xmlns:p14="http://schemas.microsoft.com/office/powerpoint/2010/main" val="1932390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D7FFD-0596-1412-7927-456C6EEB5F0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E80C658-77FF-ECAF-075C-B5E8D07999C6}"/>
              </a:ext>
            </a:extLst>
          </p:cNvPr>
          <p:cNvSpPr/>
          <p:nvPr/>
        </p:nvSpPr>
        <p:spPr>
          <a:xfrm>
            <a:off x="346077" y="1367929"/>
            <a:ext cx="4793481" cy="235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t" anchorCtr="0" forceAA="0" compatLnSpc="1">
            <a:prstTxWarp prst="textNoShape">
              <a:avLst/>
            </a:prstTxWarp>
            <a:noAutofit/>
          </a:bodyPr>
          <a:lstStyle/>
          <a:p>
            <a:pPr>
              <a:lnSpc>
                <a:spcPct val="110000"/>
              </a:lnSpc>
              <a:spcAft>
                <a:spcPts val="600"/>
              </a:spcAft>
            </a:pPr>
            <a:r>
              <a:rPr lang="en-AU" sz="1050" dirty="0">
                <a:solidFill>
                  <a:srgbClr val="21578A"/>
                </a:solidFill>
                <a:effectLst/>
                <a:ea typeface="Times New Roman"/>
                <a:cs typeface="Times New Roman"/>
              </a:rPr>
              <a:t> </a:t>
            </a:r>
            <a:endParaRPr lang="en-AU" sz="1050" dirty="0">
              <a:effectLst/>
              <a:ea typeface="Times New Roman"/>
              <a:cs typeface="Times New Roman"/>
            </a:endParaRPr>
          </a:p>
        </p:txBody>
      </p:sp>
      <p:sp>
        <p:nvSpPr>
          <p:cNvPr id="7" name="Rectangle 6">
            <a:extLst>
              <a:ext uri="{FF2B5EF4-FFF2-40B4-BE49-F238E27FC236}">
                <a16:creationId xmlns:a16="http://schemas.microsoft.com/office/drawing/2014/main" id="{3FC55528-6547-8BA8-F5A5-6A8633F8A4FF}"/>
              </a:ext>
            </a:extLst>
          </p:cNvPr>
          <p:cNvSpPr>
            <a:spLocks noChangeAspect="1"/>
          </p:cNvSpPr>
          <p:nvPr/>
        </p:nvSpPr>
        <p:spPr>
          <a:xfrm>
            <a:off x="7841904" y="1365788"/>
            <a:ext cx="262800" cy="180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t" anchorCtr="0" forceAA="0" compatLnSpc="1">
            <a:prstTxWarp prst="textNoShape">
              <a:avLst/>
            </a:prstTxWarp>
            <a:noAutofit/>
          </a:bodyPr>
          <a:lstStyle/>
          <a:p>
            <a:pPr>
              <a:lnSpc>
                <a:spcPct val="110000"/>
              </a:lnSpc>
              <a:spcAft>
                <a:spcPts val="600"/>
              </a:spcAft>
            </a:pPr>
            <a:r>
              <a:rPr lang="en-AU" sz="1050" dirty="0">
                <a:solidFill>
                  <a:srgbClr val="21578A"/>
                </a:solidFill>
                <a:effectLst/>
                <a:ea typeface="Times New Roman"/>
                <a:cs typeface="Times New Roman"/>
              </a:rPr>
              <a:t> </a:t>
            </a:r>
            <a:endParaRPr lang="en-AU" sz="1050" dirty="0">
              <a:effectLst/>
              <a:ea typeface="Times New Roman"/>
              <a:cs typeface="Times New Roman"/>
            </a:endParaRPr>
          </a:p>
        </p:txBody>
      </p:sp>
      <p:graphicFrame>
        <p:nvGraphicFramePr>
          <p:cNvPr id="2" name="Content Placeholder 3">
            <a:extLst>
              <a:ext uri="{FF2B5EF4-FFF2-40B4-BE49-F238E27FC236}">
                <a16:creationId xmlns:a16="http://schemas.microsoft.com/office/drawing/2014/main" id="{8F1E2B5C-88C1-EB8F-0C30-6279963919F5}"/>
              </a:ext>
            </a:extLst>
          </p:cNvPr>
          <p:cNvGraphicFramePr>
            <a:graphicFrameLocks/>
          </p:cNvGraphicFramePr>
          <p:nvPr>
            <p:extLst>
              <p:ext uri="{D42A27DB-BD31-4B8C-83A1-F6EECF244321}">
                <p14:modId xmlns:p14="http://schemas.microsoft.com/office/powerpoint/2010/main" val="486864241"/>
              </p:ext>
            </p:extLst>
          </p:nvPr>
        </p:nvGraphicFramePr>
        <p:xfrm>
          <a:off x="324000" y="770400"/>
          <a:ext cx="8495508" cy="2243243"/>
        </p:xfrm>
        <a:graphic>
          <a:graphicData uri="http://schemas.openxmlformats.org/drawingml/2006/table">
            <a:tbl>
              <a:tblPr firstRow="1" bandRow="1">
                <a:tableStyleId>{17292A2E-F333-43FB-9621-5CBBE7FDCDCB}</a:tableStyleId>
              </a:tblPr>
              <a:tblGrid>
                <a:gridCol w="7485336">
                  <a:extLst>
                    <a:ext uri="{9D8B030D-6E8A-4147-A177-3AD203B41FA5}">
                      <a16:colId xmlns:a16="http://schemas.microsoft.com/office/drawing/2014/main" val="20000"/>
                    </a:ext>
                  </a:extLst>
                </a:gridCol>
                <a:gridCol w="1010172">
                  <a:extLst>
                    <a:ext uri="{9D8B030D-6E8A-4147-A177-3AD203B41FA5}">
                      <a16:colId xmlns:a16="http://schemas.microsoft.com/office/drawing/2014/main" val="20002"/>
                    </a:ext>
                  </a:extLst>
                </a:gridCol>
              </a:tblGrid>
              <a:tr h="297152">
                <a:tc>
                  <a:txBody>
                    <a:bodyPr/>
                    <a:lstStyle/>
                    <a:p>
                      <a:r>
                        <a:rPr lang="en-US" sz="1200" dirty="0">
                          <a:latin typeface="Arial" panose="020B0604020202020204" pitchFamily="34" charset="0"/>
                          <a:cs typeface="Arial" panose="020B0604020202020204" pitchFamily="34" charset="0"/>
                        </a:rPr>
                        <a:t>Applying compositional devices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pPr algn="l"/>
                      <a:r>
                        <a:rPr lang="en-AU" sz="1200" dirty="0">
                          <a:latin typeface="Arial" panose="020B0604020202020204" pitchFamily="34" charset="0"/>
                          <a:cs typeface="Arial" panose="020B0604020202020204" pitchFamily="34" charset="0"/>
                        </a:rPr>
                        <a:t>Marks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extLst>
                  <a:ext uri="{0D108BD9-81ED-4DB2-BD59-A6C34878D82A}">
                    <a16:rowId xmlns:a16="http://schemas.microsoft.com/office/drawing/2014/main" val="10000"/>
                  </a:ext>
                </a:extLst>
              </a:tr>
              <a:tr h="278013">
                <a:tc gridSpan="2">
                  <a:txBody>
                    <a:bodyPr/>
                    <a:lstStyle/>
                    <a:p>
                      <a:pPr marL="0" marR="0" lvl="0" indent="0" algn="l" defTabSz="914400" rtl="0" eaLnBrk="1" fontAlgn="auto" latinLnBrk="0" hangingPunct="1">
                        <a:lnSpc>
                          <a:spcPct val="105000"/>
                        </a:lnSpc>
                        <a:spcBef>
                          <a:spcPts val="200"/>
                        </a:spcBef>
                        <a:spcAft>
                          <a:spcPts val="200"/>
                        </a:spcAft>
                        <a:buClrTx/>
                        <a:buSzTx/>
                        <a:buFont typeface="Symbol" panose="05050102010706020507" pitchFamily="18" charset="2"/>
                        <a:buNone/>
                        <a:tabLst>
                          <a:tab pos="144145" algn="l"/>
                        </a:tabLst>
                        <a:defRPr/>
                      </a:pPr>
                      <a:r>
                        <a:rPr lang="en-US" sz="1050" b="0" i="0" u="none" strike="noStrike" kern="1200" baseline="0" dirty="0">
                          <a:solidFill>
                            <a:schemeClr val="tx1"/>
                          </a:solidFill>
                          <a:latin typeface="+mn-lt"/>
                          <a:ea typeface="+mn-ea"/>
                          <a:cs typeface="+mn-cs"/>
                        </a:rPr>
                        <a:t>The student response has the following characteristics: </a:t>
                      </a:r>
                      <a:endParaRPr lang="en-US" sz="1800" b="0" i="0" u="none" strike="noStrike" kern="1200" baseline="0" dirty="0">
                        <a:solidFill>
                          <a:schemeClr val="tx1"/>
                        </a:solidFill>
                        <a:latin typeface="+mn-lt"/>
                        <a:ea typeface="+mn-ea"/>
                        <a:cs typeface="+mn-cs"/>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hMerge="1">
                  <a:txBody>
                    <a:bodyPr/>
                    <a:lstStyle/>
                    <a:p>
                      <a:pPr algn="l"/>
                      <a:endParaRPr lang="en-AU" sz="1050" dirty="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1"/>
                  </a:ext>
                </a:extLst>
              </a:tr>
              <a:tr h="278013">
                <a:tc>
                  <a:txBody>
                    <a:bodyPr/>
                    <a:lstStyle/>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application of compositional devices is synthesised to create a polished work</a:t>
                      </a:r>
                      <a:endPar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50" dirty="0">
                          <a:solidFill>
                            <a:schemeClr val="tx2"/>
                          </a:solidFill>
                          <a:latin typeface="Arial" panose="020B0604020202020204" pitchFamily="34" charset="0"/>
                          <a:cs typeface="Arial" panose="020B0604020202020204" pitchFamily="34" charset="0"/>
                        </a:rPr>
                        <a:t>5</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2"/>
                  </a:ext>
                </a:extLst>
              </a:tr>
              <a:tr h="278013">
                <a:tc>
                  <a:txBody>
                    <a:bodyPr/>
                    <a:lstStyle/>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application of compositional devices</a:t>
                      </a:r>
                      <a:r>
                        <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creates a unified and cohesive work</a:t>
                      </a:r>
                      <a:endPar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50" dirty="0">
                          <a:solidFill>
                            <a:schemeClr val="tx2"/>
                          </a:solidFill>
                          <a:latin typeface="Arial" panose="020B0604020202020204" pitchFamily="34" charset="0"/>
                          <a:cs typeface="Arial" panose="020B0604020202020204" pitchFamily="34" charset="0"/>
                        </a:rPr>
                        <a:t>4</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4275334853"/>
                  </a:ext>
                </a:extLst>
              </a:tr>
              <a:tr h="278013">
                <a:tc>
                  <a:txBody>
                    <a:bodyPr/>
                    <a:lstStyle/>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application of idiomatic compositional devices to develop the work</a:t>
                      </a:r>
                      <a:endPar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l"/>
                      <a:r>
                        <a:rPr lang="en-AU" sz="1050" dirty="0">
                          <a:solidFill>
                            <a:schemeClr val="tx2"/>
                          </a:solidFill>
                          <a:latin typeface="Arial" panose="020B0604020202020204" pitchFamily="34" charset="0"/>
                          <a:cs typeface="Arial" panose="020B0604020202020204" pitchFamily="34" charset="0"/>
                        </a:rPr>
                        <a:t>3</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430084540"/>
                  </a:ext>
                </a:extLst>
              </a:tr>
              <a:tr h="278013">
                <a:tc>
                  <a:txBody>
                    <a:bodyPr/>
                    <a:lstStyle/>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application of compositional devices in the creation of their work</a:t>
                      </a:r>
                      <a:endPar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l"/>
                      <a:r>
                        <a:rPr lang="en-AU" sz="1050" dirty="0">
                          <a:solidFill>
                            <a:schemeClr val="tx2"/>
                          </a:solidFill>
                          <a:latin typeface="Arial" panose="020B0604020202020204" pitchFamily="34" charset="0"/>
                          <a:cs typeface="Arial" panose="020B0604020202020204" pitchFamily="34" charset="0"/>
                        </a:rPr>
                        <a:t>2</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2961332696"/>
                  </a:ext>
                </a:extLst>
              </a:tr>
              <a:tr h="278013">
                <a:tc>
                  <a:txBody>
                    <a:bodyPr/>
                    <a:lstStyle/>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application of a selection of compositional devices.</a:t>
                      </a:r>
                      <a:endPar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l"/>
                      <a:r>
                        <a:rPr lang="en-AU" sz="1050" dirty="0">
                          <a:solidFill>
                            <a:schemeClr val="tx2"/>
                          </a:solidFill>
                          <a:latin typeface="Arial" panose="020B0604020202020204" pitchFamily="34" charset="0"/>
                          <a:cs typeface="Arial" panose="020B0604020202020204" pitchFamily="34" charset="0"/>
                        </a:rPr>
                        <a:t>1</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3"/>
                  </a:ext>
                </a:extLst>
              </a:tr>
              <a:tr h="278013">
                <a:tc>
                  <a:txBody>
                    <a:bodyPr/>
                    <a:lstStyle/>
                    <a:p>
                      <a:pPr marL="0" marR="0" lvl="0" indent="0">
                        <a:lnSpc>
                          <a:spcPct val="105000"/>
                        </a:lnSpc>
                        <a:spcBef>
                          <a:spcPts val="200"/>
                        </a:spcBef>
                        <a:spcAft>
                          <a:spcPts val="200"/>
                        </a:spcAft>
                        <a:buFont typeface="Symbol" panose="05050102010706020507" pitchFamily="18" charset="2"/>
                        <a:buNone/>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The student response does not match any of the descriptors above.</a:t>
                      </a:r>
                      <a:endPar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l"/>
                      <a:r>
                        <a:rPr lang="en-AU" sz="1050" dirty="0">
                          <a:solidFill>
                            <a:schemeClr val="tx2"/>
                          </a:solidFill>
                          <a:latin typeface="Arial" panose="020B0604020202020204" pitchFamily="34" charset="0"/>
                          <a:cs typeface="Arial" panose="020B0604020202020204" pitchFamily="34" charset="0"/>
                        </a:rPr>
                        <a:t>0</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410683676"/>
                  </a:ext>
                </a:extLst>
              </a:tr>
            </a:tbl>
          </a:graphicData>
        </a:graphic>
      </p:graphicFrame>
      <p:sp>
        <p:nvSpPr>
          <p:cNvPr id="3" name="Title 2">
            <a:extLst>
              <a:ext uri="{FF2B5EF4-FFF2-40B4-BE49-F238E27FC236}">
                <a16:creationId xmlns:a16="http://schemas.microsoft.com/office/drawing/2014/main" id="{94FEE2DE-5E56-DB80-8733-7CDB602DAE25}"/>
              </a:ext>
            </a:extLst>
          </p:cNvPr>
          <p:cNvSpPr>
            <a:spLocks noGrp="1"/>
          </p:cNvSpPr>
          <p:nvPr>
            <p:ph type="title"/>
          </p:nvPr>
        </p:nvSpPr>
        <p:spPr/>
        <p:txBody>
          <a:bodyPr/>
          <a:lstStyle/>
          <a:p>
            <a:r>
              <a:rPr lang="en-AU" dirty="0"/>
              <a:t>Instrument-specific marking guide (ISMG)</a:t>
            </a:r>
          </a:p>
        </p:txBody>
      </p:sp>
    </p:spTree>
    <p:extLst>
      <p:ext uri="{BB962C8B-B14F-4D97-AF65-F5344CB8AC3E}">
        <p14:creationId xmlns:p14="http://schemas.microsoft.com/office/powerpoint/2010/main" val="4245100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17E431E-1F27-4B88-AAAF-5FB5468550FE}"/>
              </a:ext>
            </a:extLst>
          </p:cNvPr>
          <p:cNvSpPr/>
          <p:nvPr/>
        </p:nvSpPr>
        <p:spPr>
          <a:xfrm>
            <a:off x="363786" y="1361448"/>
            <a:ext cx="5281984" cy="62737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t" anchorCtr="0" forceAA="0" compatLnSpc="1">
            <a:prstTxWarp prst="textNoShape">
              <a:avLst/>
            </a:prstTxWarp>
            <a:noAutofit/>
          </a:bodyPr>
          <a:lstStyle/>
          <a:p>
            <a:pPr>
              <a:lnSpc>
                <a:spcPct val="110000"/>
              </a:lnSpc>
              <a:spcAft>
                <a:spcPts val="600"/>
              </a:spcAft>
            </a:pPr>
            <a:r>
              <a:rPr lang="en-AU" sz="1050" dirty="0">
                <a:solidFill>
                  <a:srgbClr val="21578A"/>
                </a:solidFill>
                <a:cs typeface="Times New Roman"/>
              </a:rPr>
              <a:t> </a:t>
            </a:r>
          </a:p>
        </p:txBody>
      </p:sp>
      <p:sp>
        <p:nvSpPr>
          <p:cNvPr id="10" name="Rectangle 9">
            <a:extLst>
              <a:ext uri="{FF2B5EF4-FFF2-40B4-BE49-F238E27FC236}">
                <a16:creationId xmlns:a16="http://schemas.microsoft.com/office/drawing/2014/main" id="{81696999-DB9C-418A-AA1C-FFE231D8B301}"/>
              </a:ext>
            </a:extLst>
          </p:cNvPr>
          <p:cNvSpPr/>
          <p:nvPr/>
        </p:nvSpPr>
        <p:spPr>
          <a:xfrm>
            <a:off x="7831410" y="1368822"/>
            <a:ext cx="432000" cy="180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t" anchorCtr="0" forceAA="0" compatLnSpc="1">
            <a:prstTxWarp prst="textNoShape">
              <a:avLst/>
            </a:prstTxWarp>
            <a:noAutofit/>
          </a:bodyPr>
          <a:lstStyle/>
          <a:p>
            <a:pPr>
              <a:lnSpc>
                <a:spcPct val="110000"/>
              </a:lnSpc>
              <a:spcAft>
                <a:spcPts val="600"/>
              </a:spcAft>
            </a:pPr>
            <a:r>
              <a:rPr lang="en-AU" sz="1050" dirty="0">
                <a:solidFill>
                  <a:srgbClr val="21578A"/>
                </a:solidFill>
                <a:cs typeface="Times New Roman"/>
              </a:rPr>
              <a:t> </a:t>
            </a:r>
          </a:p>
        </p:txBody>
      </p:sp>
      <p:graphicFrame>
        <p:nvGraphicFramePr>
          <p:cNvPr id="8" name="Content Placeholder 3">
            <a:extLst>
              <a:ext uri="{FF2B5EF4-FFF2-40B4-BE49-F238E27FC236}">
                <a16:creationId xmlns:a16="http://schemas.microsoft.com/office/drawing/2014/main" id="{2B5FEEF4-05E1-4C60-B69F-36DD4998846F}"/>
              </a:ext>
            </a:extLst>
          </p:cNvPr>
          <p:cNvGraphicFramePr>
            <a:graphicFrameLocks/>
          </p:cNvGraphicFramePr>
          <p:nvPr>
            <p:extLst>
              <p:ext uri="{D42A27DB-BD31-4B8C-83A1-F6EECF244321}">
                <p14:modId xmlns:p14="http://schemas.microsoft.com/office/powerpoint/2010/main" val="2727389194"/>
              </p:ext>
            </p:extLst>
          </p:nvPr>
        </p:nvGraphicFramePr>
        <p:xfrm>
          <a:off x="331200" y="770400"/>
          <a:ext cx="8495508" cy="3337797"/>
        </p:xfrm>
        <a:graphic>
          <a:graphicData uri="http://schemas.openxmlformats.org/drawingml/2006/table">
            <a:tbl>
              <a:tblPr firstRow="1" bandRow="1">
                <a:tableStyleId>{17292A2E-F333-43FB-9621-5CBBE7FDCDCB}</a:tableStyleId>
              </a:tblPr>
              <a:tblGrid>
                <a:gridCol w="7485336">
                  <a:extLst>
                    <a:ext uri="{9D8B030D-6E8A-4147-A177-3AD203B41FA5}">
                      <a16:colId xmlns:a16="http://schemas.microsoft.com/office/drawing/2014/main" val="20000"/>
                    </a:ext>
                  </a:extLst>
                </a:gridCol>
                <a:gridCol w="1010172">
                  <a:extLst>
                    <a:ext uri="{9D8B030D-6E8A-4147-A177-3AD203B41FA5}">
                      <a16:colId xmlns:a16="http://schemas.microsoft.com/office/drawing/2014/main" val="20002"/>
                    </a:ext>
                  </a:extLst>
                </a:gridCol>
              </a:tblGrid>
              <a:tr h="297152">
                <a:tc>
                  <a:txBody>
                    <a:bodyPr/>
                    <a:lstStyle/>
                    <a:p>
                      <a:r>
                        <a:rPr lang="en-US" sz="1200" dirty="0">
                          <a:latin typeface="Arial" panose="020B0604020202020204" pitchFamily="34" charset="0"/>
                          <a:cs typeface="Arial" panose="020B0604020202020204" pitchFamily="34" charset="0"/>
                        </a:rPr>
                        <a:t>Manipulating music elements and concepts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pPr algn="l"/>
                      <a:r>
                        <a:rPr lang="en-AU" sz="1200" dirty="0">
                          <a:latin typeface="Arial" panose="020B0604020202020204" pitchFamily="34" charset="0"/>
                          <a:cs typeface="Arial" panose="020B0604020202020204" pitchFamily="34" charset="0"/>
                        </a:rPr>
                        <a:t>Marks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extLst>
                  <a:ext uri="{0D108BD9-81ED-4DB2-BD59-A6C34878D82A}">
                    <a16:rowId xmlns:a16="http://schemas.microsoft.com/office/drawing/2014/main" val="10000"/>
                  </a:ext>
                </a:extLst>
              </a:tr>
              <a:tr h="278013">
                <a:tc gridSpan="2">
                  <a:txBody>
                    <a:bodyPr/>
                    <a:lstStyle/>
                    <a:p>
                      <a:pPr marL="0" marR="0" lvl="0" indent="0" algn="l" defTabSz="914400" rtl="0" eaLnBrk="1" fontAlgn="auto" latinLnBrk="0" hangingPunct="1">
                        <a:lnSpc>
                          <a:spcPct val="105000"/>
                        </a:lnSpc>
                        <a:spcBef>
                          <a:spcPts val="200"/>
                        </a:spcBef>
                        <a:spcAft>
                          <a:spcPts val="200"/>
                        </a:spcAft>
                        <a:buClrTx/>
                        <a:buSzTx/>
                        <a:buFont typeface="Symbol" panose="05050102010706020507" pitchFamily="18" charset="2"/>
                        <a:buNone/>
                        <a:tabLst>
                          <a:tab pos="144145" algn="l"/>
                        </a:tabLst>
                        <a:defRPr/>
                      </a:pPr>
                      <a:r>
                        <a:rPr lang="en-US" sz="1050" b="0" i="0" u="none" strike="noStrike" kern="1200" baseline="0" dirty="0">
                          <a:solidFill>
                            <a:schemeClr val="tx1"/>
                          </a:solidFill>
                          <a:latin typeface="+mn-lt"/>
                          <a:ea typeface="+mn-ea"/>
                          <a:cs typeface="+mn-cs"/>
                        </a:rPr>
                        <a:t>The student response has the following characteristics: </a:t>
                      </a:r>
                      <a:endParaRPr lang="en-US" sz="1800" b="0" i="0" u="none" strike="noStrike" kern="1200" baseline="0" dirty="0">
                        <a:solidFill>
                          <a:schemeClr val="tx1"/>
                        </a:solidFill>
                        <a:latin typeface="+mn-lt"/>
                        <a:ea typeface="+mn-ea"/>
                        <a:cs typeface="+mn-cs"/>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hMerge="1">
                  <a:txBody>
                    <a:bodyPr/>
                    <a:lstStyle/>
                    <a:p>
                      <a:pPr algn="l"/>
                      <a:endParaRPr lang="en-AU" sz="1050" dirty="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1"/>
                  </a:ext>
                </a:extLst>
              </a:tr>
              <a:tr h="337547">
                <a:tc>
                  <a:txBody>
                    <a:bodyPr/>
                    <a:lstStyle/>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manipulation of music elements and concepts shows</a:t>
                      </a:r>
                    </a:p>
                    <a:p>
                      <a:pPr marL="0" marR="0" lvl="0" indent="0">
                        <a:lnSpc>
                          <a:spcPct val="105000"/>
                        </a:lnSpc>
                        <a:spcBef>
                          <a:spcPts val="200"/>
                        </a:spcBef>
                        <a:spcAft>
                          <a:spcPts val="200"/>
                        </a:spcAft>
                        <a:buFont typeface="Symbol" panose="05050102010706020507" pitchFamily="18" charset="2"/>
                        <a:buNone/>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 perceptive understanding of genre/style</a:t>
                      </a:r>
                    </a:p>
                    <a:p>
                      <a:pPr marL="0" marR="0" lvl="0" indent="0">
                        <a:lnSpc>
                          <a:spcPct val="105000"/>
                        </a:lnSpc>
                        <a:spcBef>
                          <a:spcPts val="200"/>
                        </a:spcBef>
                        <a:spcAft>
                          <a:spcPts val="200"/>
                        </a:spcAft>
                        <a:buFont typeface="Symbol" panose="05050102010706020507" pitchFamily="18" charset="2"/>
                        <a:buNone/>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 sensitivity towards the genre/style through sustained synthesis of stylistic nuances</a:t>
                      </a:r>
                      <a:endPar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50" dirty="0">
                          <a:solidFill>
                            <a:schemeClr val="tx2"/>
                          </a:solidFill>
                          <a:latin typeface="Arial" panose="020B0604020202020204" pitchFamily="34" charset="0"/>
                          <a:cs typeface="Arial" panose="020B0604020202020204" pitchFamily="34" charset="0"/>
                        </a:rPr>
                        <a:t>6–7</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2"/>
                  </a:ext>
                </a:extLst>
              </a:tr>
              <a:tr h="278013">
                <a:tc>
                  <a:txBody>
                    <a:bodyPr/>
                    <a:lstStyle/>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manipulation of music elements and concepts</a:t>
                      </a:r>
                    </a:p>
                    <a:p>
                      <a:pPr marL="0" marR="0" lvl="0" indent="0">
                        <a:lnSpc>
                          <a:spcPct val="105000"/>
                        </a:lnSpc>
                        <a:spcBef>
                          <a:spcPts val="200"/>
                        </a:spcBef>
                        <a:spcAft>
                          <a:spcPts val="200"/>
                        </a:spcAft>
                        <a:buFont typeface="Symbol" panose="05050102010706020507" pitchFamily="18" charset="2"/>
                        <a:buNone/>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 is integrated</a:t>
                      </a:r>
                    </a:p>
                    <a:p>
                      <a:pPr marL="0" marR="0" lvl="0" indent="0">
                        <a:lnSpc>
                          <a:spcPct val="105000"/>
                        </a:lnSpc>
                        <a:spcBef>
                          <a:spcPts val="200"/>
                        </a:spcBef>
                        <a:spcAft>
                          <a:spcPts val="200"/>
                        </a:spcAft>
                        <a:buFont typeface="Symbol" panose="05050102010706020507" pitchFamily="18" charset="2"/>
                        <a:buNone/>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 incorporates genre/style-specific characteristics</a:t>
                      </a:r>
                    </a:p>
                    <a:p>
                      <a:pPr marL="0" marR="0" lvl="0" indent="0">
                        <a:lnSpc>
                          <a:spcPct val="105000"/>
                        </a:lnSpc>
                        <a:spcBef>
                          <a:spcPts val="200"/>
                        </a:spcBef>
                        <a:spcAft>
                          <a:spcPts val="200"/>
                        </a:spcAft>
                        <a:buFont typeface="Symbol" panose="05050102010706020507" pitchFamily="18" charset="2"/>
                        <a:buNone/>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 makes the genre/style explicit</a:t>
                      </a:r>
                      <a:endPar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50" dirty="0">
                          <a:solidFill>
                            <a:schemeClr val="tx2"/>
                          </a:solidFill>
                          <a:latin typeface="Arial" panose="020B0604020202020204" pitchFamily="34" charset="0"/>
                          <a:cs typeface="Arial" panose="020B0604020202020204" pitchFamily="34" charset="0"/>
                        </a:rPr>
                        <a:t>4–5</a:t>
                      </a:r>
                    </a:p>
                    <a:p>
                      <a:pPr algn="l"/>
                      <a:endParaRPr lang="en-AU" sz="1050" dirty="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4275334853"/>
                  </a:ext>
                </a:extLst>
              </a:tr>
              <a:tr h="278013">
                <a:tc>
                  <a:txBody>
                    <a:bodyPr/>
                    <a:lstStyle/>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manipulation of music elements and concepts</a:t>
                      </a:r>
                    </a:p>
                    <a:p>
                      <a:pPr marL="0" marR="0" lvl="0" indent="0">
                        <a:lnSpc>
                          <a:spcPct val="105000"/>
                        </a:lnSpc>
                        <a:spcBef>
                          <a:spcPts val="200"/>
                        </a:spcBef>
                        <a:spcAft>
                          <a:spcPts val="200"/>
                        </a:spcAft>
                        <a:buFont typeface="Symbol" panose="05050102010706020507" pitchFamily="18" charset="2"/>
                        <a:buNone/>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 for the chosen genre/style</a:t>
                      </a:r>
                    </a:p>
                    <a:p>
                      <a:pPr marL="0" marR="0" lvl="0" indent="0">
                        <a:lnSpc>
                          <a:spcPct val="105000"/>
                        </a:lnSpc>
                        <a:spcBef>
                          <a:spcPts val="200"/>
                        </a:spcBef>
                        <a:spcAft>
                          <a:spcPts val="200"/>
                        </a:spcAft>
                        <a:buFont typeface="Symbol" panose="05050102010706020507" pitchFamily="18" charset="2"/>
                        <a:buNone/>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 throughout the composition</a:t>
                      </a:r>
                      <a:endPar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l"/>
                      <a:r>
                        <a:rPr lang="en-AU" sz="1050" dirty="0">
                          <a:solidFill>
                            <a:schemeClr val="tx2"/>
                          </a:solidFill>
                          <a:latin typeface="Arial" panose="020B0604020202020204" pitchFamily="34" charset="0"/>
                          <a:cs typeface="Arial" panose="020B0604020202020204" pitchFamily="34" charset="0"/>
                        </a:rPr>
                        <a:t>2–3</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2961332696"/>
                  </a:ext>
                </a:extLst>
              </a:tr>
              <a:tr h="278013">
                <a:tc>
                  <a:txBody>
                    <a:bodyPr/>
                    <a:lstStyle/>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some selection of music elements and concepts.</a:t>
                      </a:r>
                      <a:endPar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l"/>
                      <a:r>
                        <a:rPr lang="en-AU" sz="1050" dirty="0">
                          <a:solidFill>
                            <a:schemeClr val="tx2"/>
                          </a:solidFill>
                          <a:latin typeface="Arial" panose="020B0604020202020204" pitchFamily="34" charset="0"/>
                          <a:cs typeface="Arial" panose="020B0604020202020204" pitchFamily="34" charset="0"/>
                        </a:rPr>
                        <a:t>1</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3"/>
                  </a:ext>
                </a:extLst>
              </a:tr>
              <a:tr h="278013">
                <a:tc>
                  <a:txBody>
                    <a:bodyPr/>
                    <a:lstStyle/>
                    <a:p>
                      <a:pPr marL="0" marR="0" lvl="0" indent="0">
                        <a:lnSpc>
                          <a:spcPct val="105000"/>
                        </a:lnSpc>
                        <a:spcBef>
                          <a:spcPts val="200"/>
                        </a:spcBef>
                        <a:spcAft>
                          <a:spcPts val="200"/>
                        </a:spcAft>
                        <a:buFont typeface="Symbol" panose="05050102010706020507" pitchFamily="18" charset="2"/>
                        <a:buNone/>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The student response does not match any of the descriptors above.</a:t>
                      </a:r>
                      <a:endPar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l"/>
                      <a:r>
                        <a:rPr lang="en-AU" sz="1050" dirty="0">
                          <a:solidFill>
                            <a:schemeClr val="tx2"/>
                          </a:solidFill>
                          <a:latin typeface="Arial" panose="020B0604020202020204" pitchFamily="34" charset="0"/>
                          <a:cs typeface="Arial" panose="020B0604020202020204" pitchFamily="34" charset="0"/>
                        </a:rPr>
                        <a:t>0</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410683676"/>
                  </a:ext>
                </a:extLst>
              </a:tr>
            </a:tbl>
          </a:graphicData>
        </a:graphic>
      </p:graphicFrame>
    </p:spTree>
    <p:extLst>
      <p:ext uri="{BB962C8B-B14F-4D97-AF65-F5344CB8AC3E}">
        <p14:creationId xmlns:p14="http://schemas.microsoft.com/office/powerpoint/2010/main" val="1854338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2824E14-8647-4F6E-8C1A-D390AB80E312}"/>
              </a:ext>
            </a:extLst>
          </p:cNvPr>
          <p:cNvSpPr/>
          <p:nvPr/>
        </p:nvSpPr>
        <p:spPr>
          <a:xfrm>
            <a:off x="363786" y="1361448"/>
            <a:ext cx="5412174" cy="23875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t" anchorCtr="0" forceAA="0" compatLnSpc="1">
            <a:prstTxWarp prst="textNoShape">
              <a:avLst/>
            </a:prstTxWarp>
            <a:noAutofit/>
          </a:bodyPr>
          <a:lstStyle/>
          <a:p>
            <a:pPr>
              <a:lnSpc>
                <a:spcPct val="110000"/>
              </a:lnSpc>
              <a:spcAft>
                <a:spcPts val="600"/>
              </a:spcAft>
            </a:pPr>
            <a:r>
              <a:rPr lang="en-AU" sz="1050" dirty="0">
                <a:solidFill>
                  <a:srgbClr val="21578A"/>
                </a:solidFill>
                <a:cs typeface="Times New Roman"/>
              </a:rPr>
              <a:t> </a:t>
            </a:r>
          </a:p>
        </p:txBody>
      </p:sp>
      <p:sp>
        <p:nvSpPr>
          <p:cNvPr id="10" name="Rectangle 9">
            <a:extLst>
              <a:ext uri="{FF2B5EF4-FFF2-40B4-BE49-F238E27FC236}">
                <a16:creationId xmlns:a16="http://schemas.microsoft.com/office/drawing/2014/main" id="{F88C4164-687D-46B4-9D93-B663DDFBFFA0}"/>
              </a:ext>
            </a:extLst>
          </p:cNvPr>
          <p:cNvSpPr/>
          <p:nvPr/>
        </p:nvSpPr>
        <p:spPr>
          <a:xfrm>
            <a:off x="7841856" y="1368822"/>
            <a:ext cx="262800" cy="180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t" anchorCtr="0" forceAA="0" compatLnSpc="1">
            <a:prstTxWarp prst="textNoShape">
              <a:avLst/>
            </a:prstTxWarp>
            <a:noAutofit/>
          </a:bodyPr>
          <a:lstStyle/>
          <a:p>
            <a:pPr>
              <a:lnSpc>
                <a:spcPct val="110000"/>
              </a:lnSpc>
              <a:spcAft>
                <a:spcPts val="600"/>
              </a:spcAft>
            </a:pPr>
            <a:r>
              <a:rPr lang="en-AU" sz="1050" dirty="0">
                <a:solidFill>
                  <a:srgbClr val="21578A"/>
                </a:solidFill>
                <a:cs typeface="Times New Roman"/>
              </a:rPr>
              <a:t> </a:t>
            </a:r>
          </a:p>
        </p:txBody>
      </p:sp>
      <p:graphicFrame>
        <p:nvGraphicFramePr>
          <p:cNvPr id="8" name="Content Placeholder 3">
            <a:extLst>
              <a:ext uri="{FF2B5EF4-FFF2-40B4-BE49-F238E27FC236}">
                <a16:creationId xmlns:a16="http://schemas.microsoft.com/office/drawing/2014/main" id="{4FC74366-0E75-4D17-8E4F-15118772B047}"/>
              </a:ext>
            </a:extLst>
          </p:cNvPr>
          <p:cNvGraphicFramePr>
            <a:graphicFrameLocks/>
          </p:cNvGraphicFramePr>
          <p:nvPr>
            <p:extLst>
              <p:ext uri="{D42A27DB-BD31-4B8C-83A1-F6EECF244321}">
                <p14:modId xmlns:p14="http://schemas.microsoft.com/office/powerpoint/2010/main" val="3879132109"/>
              </p:ext>
            </p:extLst>
          </p:nvPr>
        </p:nvGraphicFramePr>
        <p:xfrm>
          <a:off x="331200" y="770400"/>
          <a:ext cx="8495508" cy="2243243"/>
        </p:xfrm>
        <a:graphic>
          <a:graphicData uri="http://schemas.openxmlformats.org/drawingml/2006/table">
            <a:tbl>
              <a:tblPr firstRow="1" bandRow="1">
                <a:tableStyleId>{17292A2E-F333-43FB-9621-5CBBE7FDCDCB}</a:tableStyleId>
              </a:tblPr>
              <a:tblGrid>
                <a:gridCol w="7485336">
                  <a:extLst>
                    <a:ext uri="{9D8B030D-6E8A-4147-A177-3AD203B41FA5}">
                      <a16:colId xmlns:a16="http://schemas.microsoft.com/office/drawing/2014/main" val="20000"/>
                    </a:ext>
                  </a:extLst>
                </a:gridCol>
                <a:gridCol w="1010172">
                  <a:extLst>
                    <a:ext uri="{9D8B030D-6E8A-4147-A177-3AD203B41FA5}">
                      <a16:colId xmlns:a16="http://schemas.microsoft.com/office/drawing/2014/main" val="20002"/>
                    </a:ext>
                  </a:extLst>
                </a:gridCol>
              </a:tblGrid>
              <a:tr h="297152">
                <a:tc>
                  <a:txBody>
                    <a:bodyPr/>
                    <a:lstStyle/>
                    <a:p>
                      <a:r>
                        <a:rPr lang="en-US" sz="1200" dirty="0">
                          <a:latin typeface="Arial" panose="020B0604020202020204" pitchFamily="34" charset="0"/>
                          <a:cs typeface="Arial" panose="020B0604020202020204" pitchFamily="34" charset="0"/>
                        </a:rPr>
                        <a:t>Resolving music ideas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pPr algn="l"/>
                      <a:r>
                        <a:rPr lang="en-AU" sz="1200" dirty="0">
                          <a:latin typeface="Arial" panose="020B0604020202020204" pitchFamily="34" charset="0"/>
                          <a:cs typeface="Arial" panose="020B0604020202020204" pitchFamily="34" charset="0"/>
                        </a:rPr>
                        <a:t>Marks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extLst>
                  <a:ext uri="{0D108BD9-81ED-4DB2-BD59-A6C34878D82A}">
                    <a16:rowId xmlns:a16="http://schemas.microsoft.com/office/drawing/2014/main" val="10000"/>
                  </a:ext>
                </a:extLst>
              </a:tr>
              <a:tr h="278013">
                <a:tc gridSpan="2">
                  <a:txBody>
                    <a:bodyPr/>
                    <a:lstStyle/>
                    <a:p>
                      <a:pPr marL="0" marR="0" lvl="0" indent="0">
                        <a:lnSpc>
                          <a:spcPct val="105000"/>
                        </a:lnSpc>
                        <a:spcBef>
                          <a:spcPts val="200"/>
                        </a:spcBef>
                        <a:spcAft>
                          <a:spcPts val="200"/>
                        </a:spcAft>
                        <a:buFont typeface="Symbol" panose="05050102010706020507" pitchFamily="18" charset="2"/>
                        <a:buNone/>
                        <a:tabLst>
                          <a:tab pos="144145" algn="l"/>
                        </a:tabLst>
                      </a:pPr>
                      <a:r>
                        <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The student response has the following characteristics: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hMerge="1">
                  <a:txBody>
                    <a:bodyPr/>
                    <a:lstStyle/>
                    <a:p>
                      <a:pPr algn="ctr"/>
                      <a:endParaRPr lang="en-AU" sz="1050" dirty="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1"/>
                  </a:ext>
                </a:extLst>
              </a:tr>
              <a:tr h="278013">
                <a:tc>
                  <a:txBody>
                    <a:bodyPr/>
                    <a:lstStyle/>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resolution of music ideas is perceptively synthesised and reveals subtleties of meaning</a:t>
                      </a:r>
                      <a:endPar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l"/>
                      <a:r>
                        <a:rPr lang="en-AU" sz="1050" dirty="0">
                          <a:solidFill>
                            <a:schemeClr val="tx2"/>
                          </a:solidFill>
                          <a:latin typeface="Arial" panose="020B0604020202020204" pitchFamily="34" charset="0"/>
                          <a:cs typeface="Arial" panose="020B0604020202020204" pitchFamily="34" charset="0"/>
                        </a:rPr>
                        <a:t>5</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3753073621"/>
                  </a:ext>
                </a:extLst>
              </a:tr>
              <a:tr h="278013">
                <a:tc>
                  <a:txBody>
                    <a:bodyPr/>
                    <a:lstStyle/>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resolution of music ideas is sustained and consolidates meaning</a:t>
                      </a:r>
                      <a:endPar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l"/>
                      <a:r>
                        <a:rPr lang="en-AU" sz="1050" dirty="0">
                          <a:solidFill>
                            <a:schemeClr val="tx2"/>
                          </a:solidFill>
                          <a:latin typeface="Arial" panose="020B0604020202020204" pitchFamily="34" charset="0"/>
                          <a:cs typeface="Arial" panose="020B0604020202020204" pitchFamily="34" charset="0"/>
                        </a:rPr>
                        <a:t>4</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3355315667"/>
                  </a:ext>
                </a:extLst>
              </a:tr>
              <a:tr h="278013">
                <a:tc>
                  <a:txBody>
                    <a:bodyPr/>
                    <a:lstStyle/>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resolution of music ideas is integral to communicate meaning</a:t>
                      </a:r>
                      <a:endPar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l"/>
                      <a:r>
                        <a:rPr lang="en-AU" sz="1050" dirty="0">
                          <a:solidFill>
                            <a:schemeClr val="tx2"/>
                          </a:solidFill>
                          <a:latin typeface="Arial" panose="020B0604020202020204" pitchFamily="34" charset="0"/>
                          <a:cs typeface="Arial" panose="020B0604020202020204" pitchFamily="34" charset="0"/>
                        </a:rPr>
                        <a:t>3</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2"/>
                  </a:ext>
                </a:extLst>
              </a:tr>
              <a:tr h="278013">
                <a:tc>
                  <a:txBody>
                    <a:bodyPr/>
                    <a:lstStyle/>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resolution of music ideas to communicate meaning</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l"/>
                      <a:r>
                        <a:rPr lang="en-AU" sz="1050" dirty="0">
                          <a:solidFill>
                            <a:schemeClr val="tx2"/>
                          </a:solidFill>
                          <a:latin typeface="Arial" panose="020B0604020202020204" pitchFamily="34" charset="0"/>
                          <a:cs typeface="Arial" panose="020B0604020202020204" pitchFamily="34" charset="0"/>
                        </a:rPr>
                        <a:t>2</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711904854"/>
                  </a:ext>
                </a:extLst>
              </a:tr>
              <a:tr h="278013">
                <a:tc>
                  <a:txBody>
                    <a:bodyPr/>
                    <a:lstStyle/>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demonstration of music idea/s.</a:t>
                      </a:r>
                      <a:endPar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l"/>
                      <a:r>
                        <a:rPr lang="en-AU" sz="1050" dirty="0">
                          <a:solidFill>
                            <a:schemeClr val="tx2"/>
                          </a:solidFill>
                          <a:latin typeface="Arial" panose="020B0604020202020204" pitchFamily="34" charset="0"/>
                          <a:cs typeface="Arial" panose="020B0604020202020204" pitchFamily="34" charset="0"/>
                        </a:rPr>
                        <a:t>1</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3"/>
                  </a:ext>
                </a:extLst>
              </a:tr>
              <a:tr h="278013">
                <a:tc>
                  <a:txBody>
                    <a:bodyPr/>
                    <a:lstStyle/>
                    <a:p>
                      <a:pPr marL="0" marR="0" lvl="0" indent="0">
                        <a:lnSpc>
                          <a:spcPct val="105000"/>
                        </a:lnSpc>
                        <a:spcBef>
                          <a:spcPts val="200"/>
                        </a:spcBef>
                        <a:spcAft>
                          <a:spcPts val="200"/>
                        </a:spcAft>
                        <a:buFont typeface="Symbol" panose="05050102010706020507" pitchFamily="18" charset="2"/>
                        <a:buNone/>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The student response does not match any of the descriptors above.</a:t>
                      </a:r>
                      <a:endPar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l"/>
                      <a:r>
                        <a:rPr lang="en-AU" sz="1050" dirty="0">
                          <a:solidFill>
                            <a:schemeClr val="tx2"/>
                          </a:solidFill>
                          <a:latin typeface="Arial" panose="020B0604020202020204" pitchFamily="34" charset="0"/>
                          <a:cs typeface="Arial" panose="020B0604020202020204" pitchFamily="34" charset="0"/>
                        </a:rPr>
                        <a:t>0</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410683676"/>
                  </a:ext>
                </a:extLst>
              </a:tr>
            </a:tbl>
          </a:graphicData>
        </a:graphic>
      </p:graphicFrame>
    </p:spTree>
    <p:extLst>
      <p:ext uri="{BB962C8B-B14F-4D97-AF65-F5344CB8AC3E}">
        <p14:creationId xmlns:p14="http://schemas.microsoft.com/office/powerpoint/2010/main" val="3775819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0B7BE-7AF8-C5EC-7505-1CEA1E5C322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51F3A11-D5BC-02FF-B112-799DE97C30F0}"/>
              </a:ext>
            </a:extLst>
          </p:cNvPr>
          <p:cNvSpPr/>
          <p:nvPr/>
        </p:nvSpPr>
        <p:spPr>
          <a:xfrm>
            <a:off x="7837760" y="1366664"/>
            <a:ext cx="262632" cy="180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t" anchorCtr="0" forceAA="0" compatLnSpc="1">
            <a:prstTxWarp prst="textNoShape">
              <a:avLst/>
            </a:prstTxWarp>
            <a:noAutofit/>
          </a:bodyPr>
          <a:lstStyle/>
          <a:p>
            <a:pPr>
              <a:lnSpc>
                <a:spcPct val="110000"/>
              </a:lnSpc>
              <a:spcAft>
                <a:spcPts val="600"/>
              </a:spcAft>
            </a:pPr>
            <a:r>
              <a:rPr lang="en-AU" sz="1050" dirty="0">
                <a:solidFill>
                  <a:srgbClr val="21578A"/>
                </a:solidFill>
                <a:effectLst/>
                <a:ea typeface="Times New Roman"/>
                <a:cs typeface="Times New Roman"/>
              </a:rPr>
              <a:t> </a:t>
            </a:r>
            <a:endParaRPr lang="en-AU" sz="1050" dirty="0">
              <a:effectLst/>
              <a:ea typeface="Times New Roman"/>
              <a:cs typeface="Times New Roman"/>
            </a:endParaRPr>
          </a:p>
        </p:txBody>
      </p:sp>
      <p:sp>
        <p:nvSpPr>
          <p:cNvPr id="6" name="Rectangle 5">
            <a:extLst>
              <a:ext uri="{FF2B5EF4-FFF2-40B4-BE49-F238E27FC236}">
                <a16:creationId xmlns:a16="http://schemas.microsoft.com/office/drawing/2014/main" id="{6DB99EA1-ED37-2BB1-7757-2CB21E2929D0}"/>
              </a:ext>
            </a:extLst>
          </p:cNvPr>
          <p:cNvSpPr/>
          <p:nvPr/>
        </p:nvSpPr>
        <p:spPr>
          <a:xfrm>
            <a:off x="362950" y="1366664"/>
            <a:ext cx="7276100" cy="78598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t" anchorCtr="0" forceAA="0" compatLnSpc="1">
            <a:prstTxWarp prst="textNoShape">
              <a:avLst/>
            </a:prstTxWarp>
            <a:noAutofit/>
          </a:bodyPr>
          <a:lstStyle/>
          <a:p>
            <a:pPr>
              <a:lnSpc>
                <a:spcPct val="110000"/>
              </a:lnSpc>
              <a:spcAft>
                <a:spcPts val="600"/>
              </a:spcAft>
            </a:pPr>
            <a:r>
              <a:rPr lang="en-AU" sz="1050" dirty="0">
                <a:solidFill>
                  <a:srgbClr val="21578A"/>
                </a:solidFill>
                <a:effectLst/>
                <a:ea typeface="Times New Roman"/>
                <a:cs typeface="Times New Roman"/>
              </a:rPr>
              <a:t> </a:t>
            </a:r>
            <a:endParaRPr lang="en-AU" sz="1050" dirty="0">
              <a:effectLst/>
              <a:ea typeface="Times New Roman"/>
              <a:cs typeface="Times New Roman"/>
            </a:endParaRPr>
          </a:p>
        </p:txBody>
      </p:sp>
      <p:graphicFrame>
        <p:nvGraphicFramePr>
          <p:cNvPr id="8" name="Content Placeholder 3">
            <a:extLst>
              <a:ext uri="{FF2B5EF4-FFF2-40B4-BE49-F238E27FC236}">
                <a16:creationId xmlns:a16="http://schemas.microsoft.com/office/drawing/2014/main" id="{D2F19F36-8FD4-8382-8454-7F2544B68743}"/>
              </a:ext>
            </a:extLst>
          </p:cNvPr>
          <p:cNvGraphicFramePr>
            <a:graphicFrameLocks/>
          </p:cNvGraphicFramePr>
          <p:nvPr>
            <p:extLst>
              <p:ext uri="{D42A27DB-BD31-4B8C-83A1-F6EECF244321}">
                <p14:modId xmlns:p14="http://schemas.microsoft.com/office/powerpoint/2010/main" val="1621799313"/>
              </p:ext>
            </p:extLst>
          </p:nvPr>
        </p:nvGraphicFramePr>
        <p:xfrm>
          <a:off x="331200" y="770400"/>
          <a:ext cx="8495508" cy="3345026"/>
        </p:xfrm>
        <a:graphic>
          <a:graphicData uri="http://schemas.openxmlformats.org/drawingml/2006/table">
            <a:tbl>
              <a:tblPr firstRow="1" bandRow="1">
                <a:tableStyleId>{17292A2E-F333-43FB-9621-5CBBE7FDCDCB}</a:tableStyleId>
              </a:tblPr>
              <a:tblGrid>
                <a:gridCol w="7485336">
                  <a:extLst>
                    <a:ext uri="{9D8B030D-6E8A-4147-A177-3AD203B41FA5}">
                      <a16:colId xmlns:a16="http://schemas.microsoft.com/office/drawing/2014/main" val="20000"/>
                    </a:ext>
                  </a:extLst>
                </a:gridCol>
                <a:gridCol w="1010172">
                  <a:extLst>
                    <a:ext uri="{9D8B030D-6E8A-4147-A177-3AD203B41FA5}">
                      <a16:colId xmlns:a16="http://schemas.microsoft.com/office/drawing/2014/main" val="20002"/>
                    </a:ext>
                  </a:extLst>
                </a:gridCol>
              </a:tblGrid>
              <a:tr h="297152">
                <a:tc>
                  <a:txBody>
                    <a:bodyPr/>
                    <a:lstStyle/>
                    <a:p>
                      <a:r>
                        <a:rPr lang="en-US" sz="1200" dirty="0">
                          <a:latin typeface="Arial" panose="020B0604020202020204" pitchFamily="34" charset="0"/>
                          <a:cs typeface="Arial" panose="020B0604020202020204" pitchFamily="34" charset="0"/>
                        </a:rPr>
                        <a:t>Statement of intent</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pPr algn="l"/>
                      <a:r>
                        <a:rPr lang="en-AU" sz="1200" dirty="0">
                          <a:latin typeface="Arial" panose="020B0604020202020204" pitchFamily="34" charset="0"/>
                          <a:cs typeface="Arial" panose="020B0604020202020204" pitchFamily="34" charset="0"/>
                        </a:rPr>
                        <a:t>Marks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extLst>
                  <a:ext uri="{0D108BD9-81ED-4DB2-BD59-A6C34878D82A}">
                    <a16:rowId xmlns:a16="http://schemas.microsoft.com/office/drawing/2014/main" val="10000"/>
                  </a:ext>
                </a:extLst>
              </a:tr>
              <a:tr h="278013">
                <a:tc>
                  <a:txBody>
                    <a:bodyPr/>
                    <a:lstStyle/>
                    <a:p>
                      <a:pPr marL="0" marR="0" lvl="0" indent="0">
                        <a:lnSpc>
                          <a:spcPct val="105000"/>
                        </a:lnSpc>
                        <a:spcBef>
                          <a:spcPts val="200"/>
                        </a:spcBef>
                        <a:spcAft>
                          <a:spcPts val="200"/>
                        </a:spcAft>
                        <a:buFont typeface="Symbol" panose="05050102010706020507" pitchFamily="18" charset="2"/>
                        <a:buNone/>
                        <a:tabLst>
                          <a:tab pos="144145" algn="l"/>
                        </a:tabLst>
                      </a:pPr>
                      <a:r>
                        <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The student response has the following characteristics: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ctr"/>
                      <a:endParaRPr lang="en-AU" sz="1050" dirty="0">
                        <a:solidFill>
                          <a:schemeClr val="tx2"/>
                        </a:solidFill>
                        <a:latin typeface="Arial" panose="020B0604020202020204" pitchFamily="34" charset="0"/>
                        <a:cs typeface="Arial" panose="020B0604020202020204" pitchFamily="34"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1"/>
                  </a:ext>
                </a:extLst>
              </a:tr>
              <a:tr h="278013">
                <a:tc>
                  <a:txBody>
                    <a:bodyPr/>
                    <a:lstStyle/>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analysis of music elements and concepts, and compositional devices in the composition is detailed and specific</a:t>
                      </a:r>
                    </a:p>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application of literacy skills through sequenced and connected ideas</a:t>
                      </a:r>
                    </a:p>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evaluation shows insightful judgments about the use of music elements, concepts and compositional devices to communicate the intent in the composition</a:t>
                      </a:r>
                      <a:endPar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l"/>
                      <a:r>
                        <a:rPr lang="en-AU" sz="1050" dirty="0">
                          <a:solidFill>
                            <a:schemeClr val="tx2"/>
                          </a:solidFill>
                          <a:latin typeface="Arial" panose="020B0604020202020204" pitchFamily="34" charset="0"/>
                          <a:cs typeface="Arial" panose="020B0604020202020204" pitchFamily="34" charset="0"/>
                        </a:rPr>
                        <a:t>3</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2"/>
                  </a:ext>
                </a:extLst>
              </a:tr>
              <a:tr h="278013">
                <a:tc>
                  <a:txBody>
                    <a:bodyPr/>
                    <a:lstStyle/>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analysis of music elements and concepts, and compositional devices in the composition</a:t>
                      </a:r>
                    </a:p>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application of literacy skills using music terminology relevant to genre/style and language conventions to communicate ideas in the composition</a:t>
                      </a:r>
                    </a:p>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evaluation of the use of music elements and concepts, and compositional devices to communicate the intent in the composition</a:t>
                      </a:r>
                      <a:endPar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l"/>
                      <a:r>
                        <a:rPr lang="en-AU" sz="1050" dirty="0">
                          <a:solidFill>
                            <a:schemeClr val="tx2"/>
                          </a:solidFill>
                          <a:latin typeface="Arial" panose="020B0604020202020204" pitchFamily="34" charset="0"/>
                          <a:cs typeface="Arial" panose="020B0604020202020204" pitchFamily="34" charset="0"/>
                        </a:rPr>
                        <a:t>2</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3"/>
                  </a:ext>
                </a:extLst>
              </a:tr>
              <a:tr h="278013">
                <a:tc>
                  <a:txBody>
                    <a:bodyPr/>
                    <a:lstStyle/>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explanation of the choices made in the composition</a:t>
                      </a:r>
                    </a:p>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application of literacy skills that communicate ideas about the composition</a:t>
                      </a:r>
                    </a:p>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statements made about the use of music elements and concepts, and compositional devices in the composition.</a:t>
                      </a:r>
                      <a:endPar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l"/>
                      <a:r>
                        <a:rPr lang="en-AU" sz="1050" dirty="0">
                          <a:solidFill>
                            <a:schemeClr val="tx2"/>
                          </a:solidFill>
                          <a:latin typeface="Arial" panose="020B0604020202020204" pitchFamily="34" charset="0"/>
                          <a:cs typeface="Arial" panose="020B0604020202020204" pitchFamily="34" charset="0"/>
                        </a:rPr>
                        <a:t>1</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630962862"/>
                  </a:ext>
                </a:extLst>
              </a:tr>
              <a:tr h="278013">
                <a:tc>
                  <a:txBody>
                    <a:bodyPr/>
                    <a:lstStyle/>
                    <a:p>
                      <a:pPr marL="0" marR="0" lvl="0" indent="0">
                        <a:lnSpc>
                          <a:spcPct val="105000"/>
                        </a:lnSpc>
                        <a:spcBef>
                          <a:spcPts val="200"/>
                        </a:spcBef>
                        <a:spcAft>
                          <a:spcPts val="200"/>
                        </a:spcAft>
                        <a:buFont typeface="Symbol" panose="05050102010706020507" pitchFamily="18" charset="2"/>
                        <a:buNone/>
                        <a:tabLst>
                          <a:tab pos="144145" algn="l"/>
                        </a:tabLst>
                      </a:pPr>
                      <a:r>
                        <a:rPr lang="en-US"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The student response does not match any of the descriptors above.</a:t>
                      </a:r>
                      <a:endPar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algn="l"/>
                      <a:r>
                        <a:rPr lang="en-AU" sz="1050" dirty="0">
                          <a:solidFill>
                            <a:schemeClr val="tx2"/>
                          </a:solidFill>
                          <a:latin typeface="Arial" panose="020B0604020202020204" pitchFamily="34" charset="0"/>
                          <a:cs typeface="Arial" panose="020B0604020202020204" pitchFamily="34" charset="0"/>
                        </a:rPr>
                        <a:t>0</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410683676"/>
                  </a:ext>
                </a:extLst>
              </a:tr>
            </a:tbl>
          </a:graphicData>
        </a:graphic>
      </p:graphicFrame>
    </p:spTree>
    <p:extLst>
      <p:ext uri="{BB962C8B-B14F-4D97-AF65-F5344CB8AC3E}">
        <p14:creationId xmlns:p14="http://schemas.microsoft.com/office/powerpoint/2010/main" val="2080537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16297-0425-47CE-9CC8-0252CF91AB0F}"/>
              </a:ext>
            </a:extLst>
          </p:cNvPr>
          <p:cNvSpPr>
            <a:spLocks noGrp="1"/>
          </p:cNvSpPr>
          <p:nvPr>
            <p:ph type="title"/>
          </p:nvPr>
        </p:nvSpPr>
        <p:spPr/>
        <p:txBody>
          <a:bodyPr/>
          <a:lstStyle/>
          <a:p>
            <a:r>
              <a:rPr lang="en-AU" dirty="0"/>
              <a:t>Task</a:t>
            </a:r>
          </a:p>
        </p:txBody>
      </p:sp>
      <p:sp>
        <p:nvSpPr>
          <p:cNvPr id="3" name="Content Placeholder 2">
            <a:extLst>
              <a:ext uri="{FF2B5EF4-FFF2-40B4-BE49-F238E27FC236}">
                <a16:creationId xmlns:a16="http://schemas.microsoft.com/office/drawing/2014/main" id="{EA23B3D5-D6EF-49B1-80C8-26F89C7E1F1D}"/>
              </a:ext>
            </a:extLst>
          </p:cNvPr>
          <p:cNvSpPr>
            <a:spLocks noGrp="1"/>
          </p:cNvSpPr>
          <p:nvPr>
            <p:ph idx="1"/>
          </p:nvPr>
        </p:nvSpPr>
        <p:spPr/>
        <p:txBody>
          <a:bodyPr/>
          <a:lstStyle/>
          <a:p>
            <a:r>
              <a:rPr lang="en-US" dirty="0"/>
              <a:t>Compose one complete work or significant section/movement of a much larger work under the guidance of your mentor or another source. You may compose in any genre and/or style. You may compose for any sound source/s including instrument/s, voice/s and contemporary technologies. </a:t>
            </a:r>
          </a:p>
          <a:p>
            <a:endParaRPr lang="en-US" dirty="0"/>
          </a:p>
          <a:p>
            <a:r>
              <a:rPr lang="en-US" dirty="0"/>
              <a:t>Complete a statement of intent that analyses and evaluates the music elements, concepts and compositional devices to communicate the intent in the composition.</a:t>
            </a:r>
            <a:endParaRPr lang="en-AU"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1719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CBDD33-419F-4835-88B2-B1FEFD65D42F}"/>
              </a:ext>
            </a:extLst>
          </p:cNvPr>
          <p:cNvSpPr>
            <a:spLocks noGrp="1"/>
          </p:cNvSpPr>
          <p:nvPr>
            <p:ph type="title"/>
          </p:nvPr>
        </p:nvSpPr>
        <p:spPr/>
        <p:txBody>
          <a:bodyPr/>
          <a:lstStyle/>
          <a:p>
            <a:r>
              <a:rPr lang="en-AU" dirty="0"/>
              <a:t>Sample response</a:t>
            </a:r>
          </a:p>
        </p:txBody>
      </p:sp>
      <p:sp>
        <p:nvSpPr>
          <p:cNvPr id="4" name="Content Placeholder 3">
            <a:extLst>
              <a:ext uri="{FF2B5EF4-FFF2-40B4-BE49-F238E27FC236}">
                <a16:creationId xmlns:a16="http://schemas.microsoft.com/office/drawing/2014/main" id="{DD21ACB1-EFDB-41D3-BC16-C52AD616ED51}"/>
              </a:ext>
            </a:extLst>
          </p:cNvPr>
          <p:cNvSpPr>
            <a:spLocks noGrp="1"/>
          </p:cNvSpPr>
          <p:nvPr>
            <p:ph idx="1"/>
          </p:nvPr>
        </p:nvSpPr>
        <p:spPr>
          <a:xfrm>
            <a:off x="327025" y="3949394"/>
            <a:ext cx="8496000" cy="278539"/>
          </a:xfrm>
        </p:spPr>
        <p:txBody>
          <a:bodyPr/>
          <a:lstStyle/>
          <a:p>
            <a:r>
              <a:rPr lang="en-AU" sz="1050" dirty="0"/>
              <a:t>The annotations show the match to the instrument-specific marking guide (ISMG) performance-level descriptors. </a:t>
            </a:r>
          </a:p>
          <a:p>
            <a:endParaRPr lang="en-AU" dirty="0"/>
          </a:p>
        </p:txBody>
      </p:sp>
      <p:graphicFrame>
        <p:nvGraphicFramePr>
          <p:cNvPr id="8" name="Content Placeholder 3">
            <a:extLst>
              <a:ext uri="{FF2B5EF4-FFF2-40B4-BE49-F238E27FC236}">
                <a16:creationId xmlns:a16="http://schemas.microsoft.com/office/drawing/2014/main" id="{4FC74366-0E75-4D17-8E4F-15118772B047}"/>
              </a:ext>
            </a:extLst>
          </p:cNvPr>
          <p:cNvGraphicFramePr>
            <a:graphicFrameLocks/>
          </p:cNvGraphicFramePr>
          <p:nvPr>
            <p:extLst>
              <p:ext uri="{D42A27DB-BD31-4B8C-83A1-F6EECF244321}">
                <p14:modId xmlns:p14="http://schemas.microsoft.com/office/powerpoint/2010/main" val="3541726776"/>
              </p:ext>
            </p:extLst>
          </p:nvPr>
        </p:nvGraphicFramePr>
        <p:xfrm>
          <a:off x="327024" y="771550"/>
          <a:ext cx="8495508" cy="1934114"/>
        </p:xfrm>
        <a:graphic>
          <a:graphicData uri="http://schemas.openxmlformats.org/drawingml/2006/table">
            <a:tbl>
              <a:tblPr firstRow="1" bandRow="1">
                <a:tableStyleId>{17292A2E-F333-43FB-9621-5CBBE7FDCDCB}</a:tableStyleId>
              </a:tblPr>
              <a:tblGrid>
                <a:gridCol w="5685136">
                  <a:extLst>
                    <a:ext uri="{9D8B030D-6E8A-4147-A177-3AD203B41FA5}">
                      <a16:colId xmlns:a16="http://schemas.microsoft.com/office/drawing/2014/main" val="20000"/>
                    </a:ext>
                  </a:extLst>
                </a:gridCol>
                <a:gridCol w="1405186">
                  <a:extLst>
                    <a:ext uri="{9D8B030D-6E8A-4147-A177-3AD203B41FA5}">
                      <a16:colId xmlns:a16="http://schemas.microsoft.com/office/drawing/2014/main" val="2753303057"/>
                    </a:ext>
                  </a:extLst>
                </a:gridCol>
                <a:gridCol w="1405186">
                  <a:extLst>
                    <a:ext uri="{9D8B030D-6E8A-4147-A177-3AD203B41FA5}">
                      <a16:colId xmlns:a16="http://schemas.microsoft.com/office/drawing/2014/main" val="20002"/>
                    </a:ext>
                  </a:extLst>
                </a:gridCol>
              </a:tblGrid>
              <a:tr h="297152">
                <a:tc>
                  <a:txBody>
                    <a:bodyPr/>
                    <a:lstStyle/>
                    <a:p>
                      <a:r>
                        <a:rPr lang="en-US" sz="1200" b="1" dirty="0">
                          <a:latin typeface="Arial" panose="020B0604020202020204" pitchFamily="34" charset="0"/>
                          <a:cs typeface="Arial" panose="020B0604020202020204" pitchFamily="34" charset="0"/>
                        </a:rPr>
                        <a:t>Criterion</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pPr algn="ctr"/>
                      <a:r>
                        <a:rPr lang="en-US" sz="1200" dirty="0">
                          <a:latin typeface="Arial" panose="020B0604020202020204" pitchFamily="34" charset="0"/>
                          <a:cs typeface="Arial" panose="020B0604020202020204" pitchFamily="34" charset="0"/>
                        </a:rPr>
                        <a:t>Marks allocated</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tc>
                  <a:txBody>
                    <a:bodyPr/>
                    <a:lstStyle/>
                    <a:p>
                      <a:pPr algn="ctr"/>
                      <a:r>
                        <a:rPr lang="en-AU" sz="1200" dirty="0">
                          <a:latin typeface="Arial" panose="020B0604020202020204" pitchFamily="34" charset="0"/>
                          <a:cs typeface="Arial" panose="020B0604020202020204" pitchFamily="34" charset="0"/>
                        </a:rPr>
                        <a:t>Provisional marks</a:t>
                      </a:r>
                    </a:p>
                  </a:txBody>
                  <a:tcPr marL="90542" marR="90542" marT="34276" marB="34276">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rgbClr val="797979"/>
                    </a:solidFill>
                  </a:tcPr>
                </a:tc>
                <a:extLst>
                  <a:ext uri="{0D108BD9-81ED-4DB2-BD59-A6C34878D82A}">
                    <a16:rowId xmlns:a16="http://schemas.microsoft.com/office/drawing/2014/main" val="10000"/>
                  </a:ext>
                </a:extLst>
              </a:tr>
              <a:tr h="278013">
                <a:tc>
                  <a:txBody>
                    <a:bodyPr/>
                    <a:lstStyle/>
                    <a:p>
                      <a:pPr marL="0" marR="0" lvl="0" indent="0">
                        <a:lnSpc>
                          <a:spcPct val="105000"/>
                        </a:lnSpc>
                        <a:spcBef>
                          <a:spcPts val="200"/>
                        </a:spcBef>
                        <a:spcAft>
                          <a:spcPts val="200"/>
                        </a:spcAft>
                        <a:buFont typeface="Symbol" panose="05050102010706020507" pitchFamily="18" charset="2"/>
                        <a:buNone/>
                        <a:tabLst>
                          <a:tab pos="144145" algn="l"/>
                        </a:tabLst>
                      </a:pPr>
                      <a:r>
                        <a:rPr lang="en-US" sz="105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Applying compositional devices</a:t>
                      </a:r>
                    </a:p>
                  </a:txBody>
                  <a:tcPr marL="90542" marR="90542" marT="34276" marB="34276" anchor="ctr">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ctr">
                        <a:lnSpc>
                          <a:spcPct val="105000"/>
                        </a:lnSpc>
                        <a:spcBef>
                          <a:spcPts val="200"/>
                        </a:spcBef>
                        <a:spcAft>
                          <a:spcPts val="200"/>
                        </a:spcAft>
                        <a:buFont typeface="Symbol" panose="05050102010706020507" pitchFamily="18" charset="2"/>
                        <a:buNone/>
                        <a:tabLst>
                          <a:tab pos="144145" algn="l"/>
                        </a:tabLst>
                      </a:pPr>
                      <a:r>
                        <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5</a:t>
                      </a:r>
                    </a:p>
                  </a:txBody>
                  <a:tcPr marL="90542" marR="90542" marT="34276" marB="34276" anchor="ctr">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ctr">
                        <a:lnSpc>
                          <a:spcPct val="105000"/>
                        </a:lnSpc>
                        <a:spcBef>
                          <a:spcPts val="200"/>
                        </a:spcBef>
                        <a:spcAft>
                          <a:spcPts val="200"/>
                        </a:spcAft>
                        <a:buFont typeface="Symbol" panose="05050102010706020507" pitchFamily="18" charset="2"/>
                        <a:buNone/>
                        <a:tabLst>
                          <a:tab pos="144145" algn="l"/>
                        </a:tabLst>
                      </a:pPr>
                      <a:r>
                        <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5</a:t>
                      </a:r>
                    </a:p>
                  </a:txBody>
                  <a:tcPr marL="90542" marR="90542" marT="34276" marB="34276" anchor="ctr">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9050" cap="flat" cmpd="sng" algn="ctr">
                      <a:solidFill>
                        <a:schemeClr val="bg2"/>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1"/>
                  </a:ext>
                </a:extLst>
              </a:tr>
              <a:tr h="278013">
                <a:tc>
                  <a:txBody>
                    <a:bodyPr/>
                    <a:lstStyle/>
                    <a:p>
                      <a:pPr marL="0" marR="0" lvl="0" indent="0">
                        <a:lnSpc>
                          <a:spcPct val="105000"/>
                        </a:lnSpc>
                        <a:spcBef>
                          <a:spcPts val="200"/>
                        </a:spcBef>
                        <a:spcAft>
                          <a:spcPts val="200"/>
                        </a:spcAft>
                        <a:buFont typeface="Symbol" panose="05050102010706020507" pitchFamily="18" charset="2"/>
                        <a:buNone/>
                        <a:tabLst>
                          <a:tab pos="144145" algn="l"/>
                        </a:tabLst>
                      </a:pPr>
                      <a:r>
                        <a:rPr lang="en-US" sz="105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Manipulating music elements and concepts</a:t>
                      </a:r>
                    </a:p>
                  </a:txBody>
                  <a:tcPr marL="90542" marR="90542" marT="34276" marB="34276" anchor="ctr">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ctr" defTabSz="914400" rtl="0" eaLnBrk="1" fontAlgn="auto" latinLnBrk="0" hangingPunct="1">
                        <a:lnSpc>
                          <a:spcPct val="105000"/>
                        </a:lnSpc>
                        <a:spcBef>
                          <a:spcPts val="200"/>
                        </a:spcBef>
                        <a:spcAft>
                          <a:spcPts val="200"/>
                        </a:spcAft>
                        <a:buClrTx/>
                        <a:buSzTx/>
                        <a:buFont typeface="Symbol" panose="05050102010706020507" pitchFamily="18" charset="2"/>
                        <a:buNone/>
                        <a:tabLst>
                          <a:tab pos="144145" algn="l"/>
                        </a:tabLst>
                        <a:defRPr/>
                      </a:pPr>
                      <a:r>
                        <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7</a:t>
                      </a:r>
                    </a:p>
                  </a:txBody>
                  <a:tcPr marL="90542" marR="90542" marT="34276" marB="34276" anchor="ctr">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ctr" defTabSz="914400" rtl="0" eaLnBrk="1" fontAlgn="auto" latinLnBrk="0" hangingPunct="1">
                        <a:lnSpc>
                          <a:spcPct val="105000"/>
                        </a:lnSpc>
                        <a:spcBef>
                          <a:spcPts val="200"/>
                        </a:spcBef>
                        <a:spcAft>
                          <a:spcPts val="200"/>
                        </a:spcAft>
                        <a:buClrTx/>
                        <a:buSzTx/>
                        <a:buFont typeface="Symbol" panose="05050102010706020507" pitchFamily="18" charset="2"/>
                        <a:buNone/>
                        <a:tabLst>
                          <a:tab pos="144145" algn="l"/>
                        </a:tabLst>
                        <a:defRPr/>
                      </a:pPr>
                      <a:r>
                        <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7</a:t>
                      </a:r>
                    </a:p>
                  </a:txBody>
                  <a:tcPr marL="90542" marR="90542" marT="34276" marB="34276" anchor="ctr">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2"/>
                  </a:ext>
                </a:extLst>
              </a:tr>
              <a:tr h="278013">
                <a:tc>
                  <a:txBody>
                    <a:bodyPr/>
                    <a:lstStyle/>
                    <a:p>
                      <a:pPr marL="0" marR="0" lvl="0" indent="0">
                        <a:lnSpc>
                          <a:spcPct val="105000"/>
                        </a:lnSpc>
                        <a:spcBef>
                          <a:spcPts val="200"/>
                        </a:spcBef>
                        <a:spcAft>
                          <a:spcPts val="200"/>
                        </a:spcAft>
                        <a:buFont typeface="Symbol" panose="05050102010706020507" pitchFamily="18" charset="2"/>
                        <a:buNone/>
                        <a:tabLst>
                          <a:tab pos="144145" algn="l"/>
                        </a:tabLst>
                      </a:pPr>
                      <a:r>
                        <a:rPr lang="en-US" sz="105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Resolving music ideas</a:t>
                      </a:r>
                    </a:p>
                  </a:txBody>
                  <a:tcPr marL="90542" marR="90542" marT="34276" marB="34276" anchor="ctr">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ctr" defTabSz="914400" rtl="0" eaLnBrk="1" fontAlgn="auto" latinLnBrk="0" hangingPunct="1">
                        <a:lnSpc>
                          <a:spcPct val="105000"/>
                        </a:lnSpc>
                        <a:spcBef>
                          <a:spcPts val="200"/>
                        </a:spcBef>
                        <a:spcAft>
                          <a:spcPts val="200"/>
                        </a:spcAft>
                        <a:buClrTx/>
                        <a:buSzTx/>
                        <a:buFont typeface="Symbol" panose="05050102010706020507" pitchFamily="18" charset="2"/>
                        <a:buNone/>
                        <a:tabLst>
                          <a:tab pos="144145" algn="l"/>
                        </a:tabLst>
                        <a:defRPr/>
                      </a:pPr>
                      <a:r>
                        <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5</a:t>
                      </a:r>
                    </a:p>
                  </a:txBody>
                  <a:tcPr marL="90542" marR="90542" marT="34276" marB="34276" anchor="ctr">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ctr" defTabSz="914400" rtl="0" eaLnBrk="1" fontAlgn="auto" latinLnBrk="0" hangingPunct="1">
                        <a:lnSpc>
                          <a:spcPct val="105000"/>
                        </a:lnSpc>
                        <a:spcBef>
                          <a:spcPts val="200"/>
                        </a:spcBef>
                        <a:spcAft>
                          <a:spcPts val="200"/>
                        </a:spcAft>
                        <a:buClrTx/>
                        <a:buSzTx/>
                        <a:buFont typeface="Symbol" panose="05050102010706020507" pitchFamily="18" charset="2"/>
                        <a:buNone/>
                        <a:tabLst>
                          <a:tab pos="144145" algn="l"/>
                        </a:tabLst>
                        <a:defRPr/>
                      </a:pPr>
                      <a:r>
                        <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5</a:t>
                      </a:r>
                    </a:p>
                  </a:txBody>
                  <a:tcPr marL="90542" marR="90542" marT="34276" marB="34276" anchor="ctr">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10003"/>
                  </a:ext>
                </a:extLst>
              </a:tr>
              <a:tr h="278013">
                <a:tc>
                  <a:txBody>
                    <a:bodyPr/>
                    <a:lstStyle/>
                    <a:p>
                      <a:pPr marL="0" marR="0" lvl="0" indent="0">
                        <a:lnSpc>
                          <a:spcPct val="105000"/>
                        </a:lnSpc>
                        <a:spcBef>
                          <a:spcPts val="200"/>
                        </a:spcBef>
                        <a:spcAft>
                          <a:spcPts val="200"/>
                        </a:spcAft>
                        <a:buFont typeface="Symbol" panose="05050102010706020507" pitchFamily="18" charset="2"/>
                        <a:buNone/>
                        <a:tabLst>
                          <a:tab pos="144145" algn="l"/>
                        </a:tabLst>
                      </a:pPr>
                      <a:r>
                        <a:rPr lang="en-US" sz="105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Statement of intent</a:t>
                      </a:r>
                    </a:p>
                  </a:txBody>
                  <a:tcPr marL="90542" marR="90542" marT="34276" marB="34276" anchor="ctr">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ctr" defTabSz="914400" rtl="0" eaLnBrk="1" fontAlgn="auto" latinLnBrk="0" hangingPunct="1">
                        <a:lnSpc>
                          <a:spcPct val="105000"/>
                        </a:lnSpc>
                        <a:spcBef>
                          <a:spcPts val="200"/>
                        </a:spcBef>
                        <a:spcAft>
                          <a:spcPts val="200"/>
                        </a:spcAft>
                        <a:buClrTx/>
                        <a:buSzTx/>
                        <a:buFont typeface="Symbol" panose="05050102010706020507" pitchFamily="18" charset="2"/>
                        <a:buNone/>
                        <a:tabLst>
                          <a:tab pos="144145" algn="l"/>
                        </a:tabLst>
                        <a:defRPr/>
                      </a:pPr>
                      <a:r>
                        <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3</a:t>
                      </a:r>
                    </a:p>
                  </a:txBody>
                  <a:tcPr marL="90542" marR="90542" marT="34276" marB="34276" anchor="ctr">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ctr" defTabSz="914400" rtl="0" eaLnBrk="1" fontAlgn="auto" latinLnBrk="0" hangingPunct="1">
                        <a:lnSpc>
                          <a:spcPct val="105000"/>
                        </a:lnSpc>
                        <a:spcBef>
                          <a:spcPts val="200"/>
                        </a:spcBef>
                        <a:spcAft>
                          <a:spcPts val="200"/>
                        </a:spcAft>
                        <a:buClrTx/>
                        <a:buSzTx/>
                        <a:buFont typeface="Symbol" panose="05050102010706020507" pitchFamily="18" charset="2"/>
                        <a:buNone/>
                        <a:tabLst>
                          <a:tab pos="144145" algn="l"/>
                        </a:tabLst>
                        <a:defRPr/>
                      </a:pPr>
                      <a:r>
                        <a:rPr lang="en-AU"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3</a:t>
                      </a:r>
                    </a:p>
                  </a:txBody>
                  <a:tcPr marL="90542" marR="90542" marT="34276" marB="34276" anchor="ctr">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34814392"/>
                  </a:ext>
                </a:extLst>
              </a:tr>
              <a:tr h="387750">
                <a:tc>
                  <a:txBody>
                    <a:bodyPr/>
                    <a:lstStyle/>
                    <a:p>
                      <a:pPr marL="0" marR="0" lvl="0" indent="0">
                        <a:lnSpc>
                          <a:spcPct val="105000"/>
                        </a:lnSpc>
                        <a:spcBef>
                          <a:spcPts val="200"/>
                        </a:spcBef>
                        <a:spcAft>
                          <a:spcPts val="200"/>
                        </a:spcAft>
                        <a:buFont typeface="Symbol" panose="05050102010706020507" pitchFamily="18" charset="2"/>
                        <a:buNone/>
                        <a:tabLst>
                          <a:tab pos="144145" algn="l"/>
                        </a:tabLst>
                      </a:pPr>
                      <a:r>
                        <a:rPr lang="en-AU" sz="105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Total</a:t>
                      </a:r>
                    </a:p>
                  </a:txBody>
                  <a:tcPr marL="90542" marR="90542" marT="34276" marB="34276" anchor="ctr">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ctr" defTabSz="914400" rtl="0" eaLnBrk="1" fontAlgn="auto" latinLnBrk="0" hangingPunct="1">
                        <a:lnSpc>
                          <a:spcPct val="105000"/>
                        </a:lnSpc>
                        <a:spcBef>
                          <a:spcPts val="200"/>
                        </a:spcBef>
                        <a:spcAft>
                          <a:spcPts val="200"/>
                        </a:spcAft>
                        <a:buClrTx/>
                        <a:buSzTx/>
                        <a:buFont typeface="Symbol" panose="05050102010706020507" pitchFamily="18" charset="2"/>
                        <a:buNone/>
                        <a:tabLst>
                          <a:tab pos="144145" algn="l"/>
                        </a:tabLst>
                        <a:defRPr/>
                      </a:pPr>
                      <a:r>
                        <a:rPr lang="en-AU" sz="105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20</a:t>
                      </a:r>
                    </a:p>
                  </a:txBody>
                  <a:tcPr marL="90542" marR="90542" marT="34276" marB="34276" anchor="ctr">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tc>
                  <a:txBody>
                    <a:bodyPr/>
                    <a:lstStyle/>
                    <a:p>
                      <a:pPr marL="0" marR="0" lvl="0" indent="0" algn="ctr" defTabSz="914400" rtl="0" eaLnBrk="1" fontAlgn="auto" latinLnBrk="0" hangingPunct="1">
                        <a:lnSpc>
                          <a:spcPct val="105000"/>
                        </a:lnSpc>
                        <a:spcBef>
                          <a:spcPts val="200"/>
                        </a:spcBef>
                        <a:spcAft>
                          <a:spcPts val="200"/>
                        </a:spcAft>
                        <a:buClrTx/>
                        <a:buSzTx/>
                        <a:buFont typeface="Symbol" panose="05050102010706020507" pitchFamily="18" charset="2"/>
                        <a:buNone/>
                        <a:tabLst>
                          <a:tab pos="144145" algn="l"/>
                        </a:tabLst>
                        <a:defRPr/>
                      </a:pPr>
                      <a:r>
                        <a:rPr lang="en-AU" sz="105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20</a:t>
                      </a:r>
                    </a:p>
                  </a:txBody>
                  <a:tcPr marL="90542" marR="90542" marT="34276" marB="34276" anchor="ctr">
                    <a:lnL w="12700" cap="flat" cmpd="sng" algn="ctr">
                      <a:solidFill>
                        <a:srgbClr val="B5B5B5"/>
                      </a:solidFill>
                      <a:prstDash val="solid"/>
                      <a:round/>
                      <a:headEnd type="none" w="med" len="med"/>
                      <a:tailEnd type="none" w="med" len="med"/>
                    </a:lnL>
                    <a:lnR w="12700" cap="flat" cmpd="sng" algn="ctr">
                      <a:solidFill>
                        <a:srgbClr val="B5B5B5"/>
                      </a:solidFill>
                      <a:prstDash val="solid"/>
                      <a:round/>
                      <a:headEnd type="none" w="med" len="med"/>
                      <a:tailEnd type="none" w="med" len="med"/>
                    </a:lnR>
                    <a:lnT w="12700" cap="flat" cmpd="sng" algn="ctr">
                      <a:solidFill>
                        <a:srgbClr val="B5B5B5"/>
                      </a:solidFill>
                      <a:prstDash val="solid"/>
                      <a:round/>
                      <a:headEnd type="none" w="med" len="med"/>
                      <a:tailEnd type="none" w="med" len="med"/>
                    </a:lnT>
                    <a:lnB w="12700" cap="flat" cmpd="sng" algn="ctr">
                      <a:solidFill>
                        <a:srgbClr val="B5B5B5"/>
                      </a:solidFill>
                      <a:prstDash val="solid"/>
                      <a:round/>
                      <a:headEnd type="none" w="med" len="med"/>
                      <a:tailEnd type="none" w="med" len="med"/>
                    </a:lnB>
                  </a:tcPr>
                </a:tc>
                <a:extLst>
                  <a:ext uri="{0D108BD9-81ED-4DB2-BD59-A6C34878D82A}">
                    <a16:rowId xmlns:a16="http://schemas.microsoft.com/office/drawing/2014/main" val="410683676"/>
                  </a:ext>
                </a:extLst>
              </a:tr>
            </a:tbl>
          </a:graphicData>
        </a:graphic>
      </p:graphicFrame>
    </p:spTree>
    <p:extLst>
      <p:ext uri="{BB962C8B-B14F-4D97-AF65-F5344CB8AC3E}">
        <p14:creationId xmlns:p14="http://schemas.microsoft.com/office/powerpoint/2010/main" val="1776724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88426-E3B9-51EC-FACB-2F25353BE266}"/>
            </a:ext>
          </a:extLst>
        </p:cNvPr>
        <p:cNvGrpSpPr/>
        <p:nvPr/>
      </p:nvGrpSpPr>
      <p:grpSpPr>
        <a:xfrm>
          <a:off x="0" y="0"/>
          <a:ext cx="0" cy="0"/>
          <a:chOff x="0" y="0"/>
          <a:chExt cx="0" cy="0"/>
        </a:xfrm>
      </p:grpSpPr>
      <p:pic>
        <p:nvPicPr>
          <p:cNvPr id="9" name="snr_music_ext_26_comp_ia1_sr_cloudbound">
            <a:hlinkClick r:id="" action="ppaction://media"/>
            <a:extLst>
              <a:ext uri="{FF2B5EF4-FFF2-40B4-BE49-F238E27FC236}">
                <a16:creationId xmlns:a16="http://schemas.microsoft.com/office/drawing/2014/main" id="{B9DC9A83-6215-CE5E-E3DC-3D33388D1FF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67944" y="524608"/>
            <a:ext cx="4848270" cy="2727152"/>
          </a:xfrm>
          <a:prstGeom prst="rect">
            <a:avLst/>
          </a:prstGeom>
        </p:spPr>
      </p:pic>
      <p:sp>
        <p:nvSpPr>
          <p:cNvPr id="4" name="Rectangle 3">
            <a:extLst>
              <a:ext uri="{FF2B5EF4-FFF2-40B4-BE49-F238E27FC236}">
                <a16:creationId xmlns:a16="http://schemas.microsoft.com/office/drawing/2014/main" id="{BE307503-43D6-544D-081E-81BF76C45B3A}"/>
              </a:ext>
            </a:extLst>
          </p:cNvPr>
          <p:cNvSpPr/>
          <p:nvPr/>
        </p:nvSpPr>
        <p:spPr>
          <a:xfrm>
            <a:off x="251520" y="267494"/>
            <a:ext cx="3456384" cy="990647"/>
          </a:xfrm>
          <a:prstGeom prst="rect">
            <a:avLst/>
          </a:prstGeom>
          <a:solidFill>
            <a:srgbClr val="C8DDF2"/>
          </a:solidFill>
          <a:ln w="12700">
            <a:solidFill>
              <a:srgbClr val="21578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t" anchorCtr="0" forceAA="0" compatLnSpc="1">
            <a:prstTxWarp prst="textNoShape">
              <a:avLst/>
            </a:prstTxWarp>
            <a:spAutoFit/>
          </a:bodyPr>
          <a:lstStyle/>
          <a:p>
            <a:pPr>
              <a:lnSpc>
                <a:spcPct val="110000"/>
              </a:lnSpc>
              <a:spcBef>
                <a:spcPts val="0"/>
              </a:spcBef>
              <a:spcAft>
                <a:spcPts val="600"/>
              </a:spcAft>
            </a:pPr>
            <a:r>
              <a:rPr lang="en-AU" sz="800" b="1" dirty="0">
                <a:solidFill>
                  <a:srgbClr val="000000"/>
                </a:solidFill>
                <a:latin typeface="Arial" panose="020B0604020202020204" pitchFamily="34" charset="0"/>
                <a:ea typeface="Times New Roman"/>
                <a:cs typeface="Arial" panose="020B0604020202020204" pitchFamily="34" charset="0"/>
              </a:rPr>
              <a:t>Applying compositional devices [5]</a:t>
            </a:r>
          </a:p>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800" b="1" dirty="0">
                <a:solidFill>
                  <a:srgbClr val="000000"/>
                </a:solidFill>
                <a:latin typeface="Arial" panose="020B0604020202020204" pitchFamily="34" charset="0"/>
                <a:ea typeface="Arial" panose="020B0604020202020204" pitchFamily="34" charset="0"/>
                <a:cs typeface="Times New Roman" panose="02020603050405020304" pitchFamily="18" charset="0"/>
              </a:rPr>
              <a:t>application of compositional devices</a:t>
            </a:r>
            <a:r>
              <a:rPr lang="en-AU" sz="800" b="1" dirty="0">
                <a:solidFill>
                  <a:srgbClr val="000000"/>
                </a:solidFill>
                <a:latin typeface="Arial" panose="020B0604020202020204" pitchFamily="34" charset="0"/>
                <a:ea typeface="Arial" panose="020B0604020202020204" pitchFamily="34" charset="0"/>
                <a:cs typeface="Times New Roman" panose="02020603050405020304" pitchFamily="18" charset="0"/>
              </a:rPr>
              <a:t> is synthesised to create a polished work</a:t>
            </a:r>
          </a:p>
          <a:p>
            <a:pPr>
              <a:lnSpc>
                <a:spcPct val="110000"/>
              </a:lnSpc>
              <a:spcBef>
                <a:spcPts val="0"/>
              </a:spcBef>
              <a:spcAft>
                <a:spcPts val="600"/>
              </a:spcAft>
            </a:pPr>
            <a:r>
              <a:rPr lang="en-US" sz="800" dirty="0">
                <a:solidFill>
                  <a:srgbClr val="000000"/>
                </a:solidFill>
                <a:latin typeface="Arial" panose="020B0604020202020204" pitchFamily="34" charset="0"/>
                <a:ea typeface="Times New Roman"/>
                <a:cs typeface="Arial" panose="020B0604020202020204" pitchFamily="34" charset="0"/>
              </a:rPr>
              <a:t>The composition </a:t>
            </a:r>
            <a:r>
              <a:rPr lang="en-US" sz="800" dirty="0" err="1">
                <a:solidFill>
                  <a:srgbClr val="000000"/>
                </a:solidFill>
                <a:latin typeface="Arial" panose="020B0604020202020204" pitchFamily="34" charset="0"/>
                <a:ea typeface="Times New Roman"/>
                <a:cs typeface="Arial" panose="020B0604020202020204" pitchFamily="34" charset="0"/>
              </a:rPr>
              <a:t>synthesises</a:t>
            </a:r>
            <a:r>
              <a:rPr lang="en-US" sz="800" dirty="0">
                <a:solidFill>
                  <a:srgbClr val="000000"/>
                </a:solidFill>
                <a:latin typeface="Arial" panose="020B0604020202020204" pitchFamily="34" charset="0"/>
                <a:ea typeface="Times New Roman"/>
                <a:cs typeface="Arial" panose="020B0604020202020204" pitchFamily="34" charset="0"/>
              </a:rPr>
              <a:t> a range of compositional devices, including unity, variation and contrast, to develop motivic ideas and create a cohesive, polished work. </a:t>
            </a:r>
            <a:endParaRPr lang="en-AU" sz="800" b="1" dirty="0">
              <a:latin typeface="Arial" panose="020B0604020202020204" pitchFamily="34" charset="0"/>
              <a:ea typeface="Times New Roman"/>
              <a:cs typeface="Arial" panose="020B0604020202020204" pitchFamily="34" charset="0"/>
            </a:endParaRPr>
          </a:p>
        </p:txBody>
      </p:sp>
      <p:sp>
        <p:nvSpPr>
          <p:cNvPr id="5" name="Rectangle 4">
            <a:extLst>
              <a:ext uri="{FF2B5EF4-FFF2-40B4-BE49-F238E27FC236}">
                <a16:creationId xmlns:a16="http://schemas.microsoft.com/office/drawing/2014/main" id="{5E1E89FD-7483-34BD-A80B-2DB93964DF63}"/>
              </a:ext>
            </a:extLst>
          </p:cNvPr>
          <p:cNvSpPr/>
          <p:nvPr/>
        </p:nvSpPr>
        <p:spPr>
          <a:xfrm>
            <a:off x="251520" y="1469728"/>
            <a:ext cx="3456384" cy="1622615"/>
          </a:xfrm>
          <a:prstGeom prst="rect">
            <a:avLst/>
          </a:prstGeom>
          <a:solidFill>
            <a:srgbClr val="FBE4D3"/>
          </a:solidFill>
          <a:ln w="12700">
            <a:solidFill>
              <a:srgbClr val="ED7A2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t" anchorCtr="0" forceAA="0" compatLnSpc="1">
            <a:prstTxWarp prst="textNoShape">
              <a:avLst/>
            </a:prstTxWarp>
            <a:spAutoFit/>
          </a:bodyPr>
          <a:lstStyle/>
          <a:p>
            <a:pPr>
              <a:lnSpc>
                <a:spcPct val="110000"/>
              </a:lnSpc>
              <a:spcBef>
                <a:spcPts val="0"/>
              </a:spcBef>
              <a:spcAft>
                <a:spcPts val="600"/>
              </a:spcAft>
            </a:pPr>
            <a:r>
              <a:rPr lang="en-US" sz="800" b="1" dirty="0">
                <a:solidFill>
                  <a:srgbClr val="000000"/>
                </a:solidFill>
                <a:latin typeface="Arial" panose="020B0604020202020204" pitchFamily="34" charset="0"/>
                <a:ea typeface="Times New Roman"/>
                <a:cs typeface="Arial" panose="020B0604020202020204" pitchFamily="34" charset="0"/>
              </a:rPr>
              <a:t>Manipulating music elements and concepts </a:t>
            </a:r>
            <a:r>
              <a:rPr lang="en-AU" sz="800" b="1" dirty="0">
                <a:solidFill>
                  <a:srgbClr val="000000"/>
                </a:solidFill>
                <a:latin typeface="Arial" panose="020B0604020202020204" pitchFamily="34" charset="0"/>
                <a:ea typeface="Times New Roman"/>
                <a:cs typeface="Arial" panose="020B0604020202020204" pitchFamily="34" charset="0"/>
              </a:rPr>
              <a:t>[7]</a:t>
            </a:r>
          </a:p>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800" b="1" dirty="0">
                <a:solidFill>
                  <a:srgbClr val="000000"/>
                </a:solidFill>
                <a:latin typeface="Arial" panose="020B0604020202020204" pitchFamily="34" charset="0"/>
                <a:ea typeface="Arial" panose="020B0604020202020204" pitchFamily="34" charset="0"/>
                <a:cs typeface="Times New Roman" panose="02020603050405020304" pitchFamily="18" charset="0"/>
              </a:rPr>
              <a:t>manipulation of music elements and concepts shows</a:t>
            </a:r>
          </a:p>
          <a:p>
            <a:pPr marL="0" marR="0" lvl="0" indent="0">
              <a:lnSpc>
                <a:spcPct val="105000"/>
              </a:lnSpc>
              <a:spcBef>
                <a:spcPts val="200"/>
              </a:spcBef>
              <a:spcAft>
                <a:spcPts val="200"/>
              </a:spcAft>
              <a:buFont typeface="Symbol" panose="05050102010706020507" pitchFamily="18" charset="2"/>
              <a:buNone/>
              <a:tabLst>
                <a:tab pos="144145" algn="l"/>
              </a:tabLst>
            </a:pPr>
            <a:r>
              <a:rPr lang="en-US" sz="800" b="1" dirty="0">
                <a:solidFill>
                  <a:srgbClr val="000000"/>
                </a:solidFill>
                <a:latin typeface="Arial" panose="020B0604020202020204" pitchFamily="34" charset="0"/>
                <a:ea typeface="Arial" panose="020B0604020202020204" pitchFamily="34" charset="0"/>
                <a:cs typeface="Times New Roman" panose="02020603050405020304" pitchFamily="18" charset="0"/>
              </a:rPr>
              <a:t>    – perceptive understanding of genre/style</a:t>
            </a:r>
          </a:p>
          <a:p>
            <a:pPr marL="0" marR="0" lvl="0" indent="0">
              <a:lnSpc>
                <a:spcPct val="105000"/>
              </a:lnSpc>
              <a:spcBef>
                <a:spcPts val="200"/>
              </a:spcBef>
              <a:spcAft>
                <a:spcPts val="200"/>
              </a:spcAft>
              <a:buFont typeface="Symbol" panose="05050102010706020507" pitchFamily="18" charset="2"/>
              <a:buNone/>
              <a:tabLst>
                <a:tab pos="144145" algn="l"/>
              </a:tabLst>
            </a:pPr>
            <a:r>
              <a:rPr lang="en-US" sz="800" b="1" dirty="0">
                <a:solidFill>
                  <a:srgbClr val="000000"/>
                </a:solidFill>
                <a:latin typeface="Arial" panose="020B0604020202020204" pitchFamily="34" charset="0"/>
                <a:ea typeface="Arial" panose="020B0604020202020204" pitchFamily="34" charset="0"/>
                <a:cs typeface="Times New Roman" panose="02020603050405020304" pitchFamily="18" charset="0"/>
              </a:rPr>
              <a:t>    – sensitivity towards the genre/style through sustained synthesis        	  of stylistic nuances</a:t>
            </a:r>
            <a:endParaRPr lang="en-AU" sz="800" b="1"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a:lnSpc>
                <a:spcPct val="110000"/>
              </a:lnSpc>
              <a:spcBef>
                <a:spcPts val="0"/>
              </a:spcBef>
              <a:spcAft>
                <a:spcPts val="600"/>
              </a:spcAft>
            </a:pPr>
            <a:r>
              <a:rPr lang="en-US" sz="800" dirty="0">
                <a:solidFill>
                  <a:srgbClr val="000000"/>
                </a:solidFill>
                <a:latin typeface="Arial" panose="020B0604020202020204" pitchFamily="34" charset="0"/>
                <a:ea typeface="Times New Roman"/>
                <a:cs typeface="Arial" panose="020B0604020202020204" pitchFamily="34" charset="0"/>
              </a:rPr>
              <a:t>The manipulation of music elements and concepts such as harmony, rhythm and articulation demonstrates a perceptive understanding of composing for marimba, evident in both the notated score and live performance recording. Stylistic nuances are evident in the marimba-specific techniques included throughout the composition. </a:t>
            </a:r>
          </a:p>
        </p:txBody>
      </p:sp>
      <p:sp>
        <p:nvSpPr>
          <p:cNvPr id="6" name="Rectangle 5">
            <a:extLst>
              <a:ext uri="{FF2B5EF4-FFF2-40B4-BE49-F238E27FC236}">
                <a16:creationId xmlns:a16="http://schemas.microsoft.com/office/drawing/2014/main" id="{BBF04CA5-6A07-7D31-285F-588F4E0CC318}"/>
              </a:ext>
            </a:extLst>
          </p:cNvPr>
          <p:cNvSpPr/>
          <p:nvPr/>
        </p:nvSpPr>
        <p:spPr>
          <a:xfrm>
            <a:off x="251520" y="3318161"/>
            <a:ext cx="3456384" cy="1128633"/>
          </a:xfrm>
          <a:prstGeom prst="rect">
            <a:avLst/>
          </a:prstGeom>
          <a:solidFill>
            <a:srgbClr val="D6EBAD"/>
          </a:solidFill>
          <a:ln w="12700">
            <a:solidFill>
              <a:srgbClr val="99CC3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t" anchorCtr="0" forceAA="0" compatLnSpc="1">
            <a:prstTxWarp prst="textNoShape">
              <a:avLst/>
            </a:prstTxWarp>
            <a:spAutoFit/>
          </a:bodyPr>
          <a:lstStyle/>
          <a:p>
            <a:pPr>
              <a:lnSpc>
                <a:spcPct val="110000"/>
              </a:lnSpc>
              <a:spcBef>
                <a:spcPts val="0"/>
              </a:spcBef>
              <a:spcAft>
                <a:spcPts val="600"/>
              </a:spcAft>
            </a:pPr>
            <a:r>
              <a:rPr lang="en-AU" sz="800" b="1" dirty="0">
                <a:solidFill>
                  <a:srgbClr val="000000"/>
                </a:solidFill>
                <a:latin typeface="Arial" panose="020B0604020202020204" pitchFamily="34" charset="0"/>
                <a:ea typeface="Times New Roman"/>
                <a:cs typeface="Arial" panose="020B0604020202020204" pitchFamily="34" charset="0"/>
              </a:rPr>
              <a:t>Resolving music ideas [5]</a:t>
            </a:r>
          </a:p>
          <a:p>
            <a:pPr marL="144000" indent="-144000">
              <a:lnSpc>
                <a:spcPct val="105000"/>
              </a:lnSpc>
              <a:spcBef>
                <a:spcPts val="200"/>
              </a:spcBef>
              <a:spcAft>
                <a:spcPts val="200"/>
              </a:spcAft>
              <a:buFont typeface="Symbol" panose="05050102010706020507" pitchFamily="18" charset="2"/>
              <a:buChar char=""/>
              <a:tabLst>
                <a:tab pos="144145" algn="l"/>
              </a:tabLst>
            </a:pPr>
            <a:r>
              <a:rPr lang="en-US" sz="800" b="1" dirty="0">
                <a:solidFill>
                  <a:srgbClr val="000000"/>
                </a:solidFill>
                <a:latin typeface="Arial" panose="020B0604020202020204" pitchFamily="34" charset="0"/>
                <a:ea typeface="Arial" panose="020B0604020202020204" pitchFamily="34" charset="0"/>
                <a:cs typeface="Times New Roman" panose="02020603050405020304" pitchFamily="18" charset="0"/>
              </a:rPr>
              <a:t>resolution of music ideas is perceptively synthesised and reveals subtleties of meaning</a:t>
            </a:r>
            <a:endParaRPr lang="en-AU" sz="800" b="1" dirty="0">
              <a:solidFill>
                <a:srgbClr val="000000"/>
              </a:solidFill>
              <a:latin typeface="Arial" panose="020B0604020202020204" pitchFamily="34" charset="0"/>
              <a:ea typeface="Arial" panose="020B0604020202020204" pitchFamily="34" charset="0"/>
              <a:cs typeface="Times New Roman" panose="02020603050405020304" pitchFamily="18" charset="0"/>
            </a:endParaRPr>
          </a:p>
          <a:p>
            <a:pPr marR="0" lvl="0">
              <a:lnSpc>
                <a:spcPct val="105000"/>
              </a:lnSpc>
              <a:spcBef>
                <a:spcPts val="200"/>
              </a:spcBef>
              <a:spcAft>
                <a:spcPts val="200"/>
              </a:spcAft>
              <a:tabLst>
                <a:tab pos="144145" algn="l"/>
              </a:tabLst>
            </a:pPr>
            <a:r>
              <a:rPr lang="en-US" sz="800" dirty="0">
                <a:solidFill>
                  <a:srgbClr val="000000"/>
                </a:solidFill>
                <a:latin typeface="Arial" panose="020B0604020202020204" pitchFamily="34" charset="0"/>
                <a:ea typeface="Times New Roman"/>
                <a:cs typeface="Arial" panose="020B0604020202020204" pitchFamily="34" charset="0"/>
              </a:rPr>
              <a:t>Music ideas are perceptively synthesised to communicate the intended idea of ‘floating within the clouds’. Subtleties of this meaning are revealed as the work progresses, depicting floating, light rain, wind, and a thunderstorm. </a:t>
            </a:r>
          </a:p>
        </p:txBody>
      </p:sp>
      <p:sp>
        <p:nvSpPr>
          <p:cNvPr id="3" name="Rectangle 2">
            <a:extLst>
              <a:ext uri="{FF2B5EF4-FFF2-40B4-BE49-F238E27FC236}">
                <a16:creationId xmlns:a16="http://schemas.microsoft.com/office/drawing/2014/main" id="{7BF695E0-A667-8BC5-D82C-00D6F7817F7A}"/>
              </a:ext>
            </a:extLst>
          </p:cNvPr>
          <p:cNvSpPr/>
          <p:nvPr/>
        </p:nvSpPr>
        <p:spPr>
          <a:xfrm>
            <a:off x="4067944" y="3313955"/>
            <a:ext cx="4320480" cy="1577355"/>
          </a:xfrm>
          <a:prstGeom prst="rect">
            <a:avLst/>
          </a:prstGeom>
        </p:spPr>
        <p:txBody>
          <a:bodyPr vert="horz" wrap="square" lIns="0" tIns="0" rIns="0" bIns="0" rtlCol="0">
            <a:spAutoFit/>
          </a:bodyPr>
          <a:lstStyle>
            <a:defPPr>
              <a:defRPr lang="en-AU"/>
            </a:defPPr>
            <a:lvl1pPr algn="l" rtl="0" fontAlgn="base">
              <a:spcBef>
                <a:spcPct val="50000"/>
              </a:spcBef>
              <a:spcAft>
                <a:spcPct val="0"/>
              </a:spcAft>
              <a:defRPr kern="1200">
                <a:solidFill>
                  <a:schemeClr val="tx1"/>
                </a:solidFill>
                <a:latin typeface="Arial" charset="0"/>
                <a:ea typeface="+mn-ea"/>
                <a:cs typeface="+mn-cs"/>
              </a:defRPr>
            </a:lvl1pPr>
            <a:lvl2pPr marL="457200" algn="l" rtl="0" fontAlgn="base">
              <a:spcBef>
                <a:spcPct val="50000"/>
              </a:spcBef>
              <a:spcAft>
                <a:spcPct val="0"/>
              </a:spcAft>
              <a:defRPr kern="1200">
                <a:solidFill>
                  <a:schemeClr val="tx1"/>
                </a:solidFill>
                <a:latin typeface="Arial" charset="0"/>
                <a:ea typeface="+mn-ea"/>
                <a:cs typeface="+mn-cs"/>
              </a:defRPr>
            </a:lvl2pPr>
            <a:lvl3pPr marL="914400" algn="l" rtl="0" fontAlgn="base">
              <a:spcBef>
                <a:spcPct val="50000"/>
              </a:spcBef>
              <a:spcAft>
                <a:spcPct val="0"/>
              </a:spcAft>
              <a:defRPr kern="1200">
                <a:solidFill>
                  <a:schemeClr val="tx1"/>
                </a:solidFill>
                <a:latin typeface="Arial" charset="0"/>
                <a:ea typeface="+mn-ea"/>
                <a:cs typeface="+mn-cs"/>
              </a:defRPr>
            </a:lvl3pPr>
            <a:lvl4pPr marL="1371600" algn="l" rtl="0" fontAlgn="base">
              <a:spcBef>
                <a:spcPct val="50000"/>
              </a:spcBef>
              <a:spcAft>
                <a:spcPct val="0"/>
              </a:spcAft>
              <a:defRPr kern="1200">
                <a:solidFill>
                  <a:schemeClr val="tx1"/>
                </a:solidFill>
                <a:latin typeface="Arial" charset="0"/>
                <a:ea typeface="+mn-ea"/>
                <a:cs typeface="+mn-cs"/>
              </a:defRPr>
            </a:lvl4pPr>
            <a:lvl5pPr marL="1828800" algn="l" rtl="0" fontAlgn="base">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ts val="0"/>
              </a:spcBef>
              <a:spcAft>
                <a:spcPts val="300"/>
              </a:spcAft>
            </a:pPr>
            <a:r>
              <a:rPr lang="en-US" sz="800" dirty="0"/>
              <a:t>Click the image for video.</a:t>
            </a:r>
          </a:p>
          <a:p>
            <a:pPr>
              <a:spcBef>
                <a:spcPts val="0"/>
              </a:spcBef>
              <a:spcAft>
                <a:spcPts val="1200"/>
              </a:spcAft>
            </a:pPr>
            <a:r>
              <a:rPr lang="en-US" sz="800" dirty="0"/>
              <a:t>This live performance video of the composition can also be viewed at </a:t>
            </a:r>
            <a:r>
              <a:rPr lang="en-US" sz="800" dirty="0">
                <a:hlinkClick r:id="rId6"/>
              </a:rPr>
              <a:t>www.qcaa.qld.edu.au/curriculum-assessment/portal/media/snr_music_ext_26_comp_ia1_sr_cloudbound.mp4</a:t>
            </a:r>
            <a:endParaRPr lang="en-US" sz="800" dirty="0"/>
          </a:p>
          <a:p>
            <a:pPr>
              <a:spcBef>
                <a:spcPts val="0"/>
              </a:spcBef>
              <a:spcAft>
                <a:spcPts val="600"/>
              </a:spcAft>
            </a:pPr>
            <a:endParaRPr lang="en-US" sz="800" dirty="0"/>
          </a:p>
          <a:p>
            <a:pPr>
              <a:spcBef>
                <a:spcPts val="0"/>
              </a:spcBef>
              <a:spcAft>
                <a:spcPts val="600"/>
              </a:spcAft>
            </a:pPr>
            <a:endParaRPr lang="en-US" sz="800" dirty="0"/>
          </a:p>
          <a:p>
            <a:pPr marL="876300">
              <a:spcBef>
                <a:spcPts val="0"/>
              </a:spcBef>
              <a:spcAft>
                <a:spcPts val="600"/>
              </a:spcAft>
            </a:pPr>
            <a:r>
              <a:rPr lang="en-US" sz="800" dirty="0"/>
              <a:t>The score can be downloaded from</a:t>
            </a:r>
            <a:br>
              <a:rPr lang="en-US" sz="800" dirty="0"/>
            </a:br>
            <a:r>
              <a:rPr lang="en-US" sz="800" dirty="0">
                <a:hlinkClick r:id="rId7"/>
              </a:rPr>
              <a:t>www.qcaa.qld.edu.au/curriculum-assessment/portal/syllabus_resources/2026/snr_music_ext_26_comp_ia1_sr_cloudbound.pdf</a:t>
            </a:r>
            <a:endParaRPr lang="en-US" sz="800" dirty="0"/>
          </a:p>
        </p:txBody>
      </p:sp>
      <p:sp>
        <p:nvSpPr>
          <p:cNvPr id="10" name="TextBox 9">
            <a:extLst>
              <a:ext uri="{FF2B5EF4-FFF2-40B4-BE49-F238E27FC236}">
                <a16:creationId xmlns:a16="http://schemas.microsoft.com/office/drawing/2014/main" id="{7A5B78EB-E197-4904-48B6-25B1ADA0BC14}"/>
              </a:ext>
            </a:extLst>
          </p:cNvPr>
          <p:cNvSpPr txBox="1"/>
          <p:nvPr/>
        </p:nvSpPr>
        <p:spPr>
          <a:xfrm>
            <a:off x="5095732" y="123478"/>
            <a:ext cx="2736304" cy="371533"/>
          </a:xfrm>
          <a:prstGeom prst="rect">
            <a:avLst/>
          </a:prstGeom>
          <a:noFill/>
          <a:ln>
            <a:noFill/>
          </a:ln>
        </p:spPr>
        <p:txBody>
          <a:bodyPr wrap="square" tIns="72000" rtlCol="0">
            <a:noAutofit/>
          </a:bodyPr>
          <a:lstStyle/>
          <a:p>
            <a:pPr algn="ctr"/>
            <a:r>
              <a:rPr lang="en-AU" b="1" dirty="0" err="1"/>
              <a:t>Cloudbound</a:t>
            </a:r>
            <a:endParaRPr lang="en-AU" b="1" dirty="0"/>
          </a:p>
        </p:txBody>
      </p:sp>
      <p:graphicFrame>
        <p:nvGraphicFramePr>
          <p:cNvPr id="7" name="Object 6">
            <a:extLst>
              <a:ext uri="{FF2B5EF4-FFF2-40B4-BE49-F238E27FC236}">
                <a16:creationId xmlns:a16="http://schemas.microsoft.com/office/drawing/2014/main" id="{AD7CE1C3-29A9-EE72-9399-B42E9FD7B58E}"/>
              </a:ext>
            </a:extLst>
          </p:cNvPr>
          <p:cNvGraphicFramePr>
            <a:graphicFrameLocks noChangeAspect="1"/>
          </p:cNvGraphicFramePr>
          <p:nvPr>
            <p:extLst>
              <p:ext uri="{D42A27DB-BD31-4B8C-83A1-F6EECF244321}">
                <p14:modId xmlns:p14="http://schemas.microsoft.com/office/powerpoint/2010/main" val="1598146748"/>
              </p:ext>
            </p:extLst>
          </p:nvPr>
        </p:nvGraphicFramePr>
        <p:xfrm>
          <a:off x="4078697" y="3906444"/>
          <a:ext cx="715020" cy="1011858"/>
        </p:xfrm>
        <a:graphic>
          <a:graphicData uri="http://schemas.openxmlformats.org/presentationml/2006/ole">
            <mc:AlternateContent xmlns:mc="http://schemas.openxmlformats.org/markup-compatibility/2006">
              <mc:Choice xmlns:v="urn:schemas-microsoft-com:vml" Requires="v">
                <p:oleObj name="Acrobat Document" r:id="rId8" imgW="5667136" imgH="8019778" progId="Acrobat.Document.DC">
                  <p:embed/>
                </p:oleObj>
              </mc:Choice>
              <mc:Fallback>
                <p:oleObj name="Acrobat Document" r:id="rId8" imgW="5667136" imgH="8019778" progId="Acrobat.Document.DC">
                  <p:embed/>
                  <p:pic>
                    <p:nvPicPr>
                      <p:cNvPr id="7" name="Object 6">
                        <a:extLst>
                          <a:ext uri="{FF2B5EF4-FFF2-40B4-BE49-F238E27FC236}">
                            <a16:creationId xmlns:a16="http://schemas.microsoft.com/office/drawing/2014/main" id="{ADE48D8B-3E25-C801-11AE-4581A3C99973}"/>
                          </a:ext>
                        </a:extLst>
                      </p:cNvPr>
                      <p:cNvPicPr/>
                      <p:nvPr/>
                    </p:nvPicPr>
                    <p:blipFill>
                      <a:blip r:embed="rId9"/>
                      <a:stretch>
                        <a:fillRect/>
                      </a:stretch>
                    </p:blipFill>
                    <p:spPr>
                      <a:xfrm>
                        <a:off x="4078697" y="3906444"/>
                        <a:ext cx="715020" cy="1011858"/>
                      </a:xfrm>
                      <a:prstGeom prst="rect">
                        <a:avLst/>
                      </a:prstGeom>
                      <a:ln w="6350">
                        <a:solidFill>
                          <a:schemeClr val="accent1"/>
                        </a:solidFill>
                      </a:ln>
                    </p:spPr>
                  </p:pic>
                </p:oleObj>
              </mc:Fallback>
            </mc:AlternateContent>
          </a:graphicData>
        </a:graphic>
      </p:graphicFrame>
      <p:grpSp>
        <p:nvGrpSpPr>
          <p:cNvPr id="16" name="Group 15">
            <a:extLst>
              <a:ext uri="{FF2B5EF4-FFF2-40B4-BE49-F238E27FC236}">
                <a16:creationId xmlns:a16="http://schemas.microsoft.com/office/drawing/2014/main" id="{0C3DE6ED-72BF-7A00-9ABB-A95186841379}"/>
              </a:ext>
            </a:extLst>
          </p:cNvPr>
          <p:cNvGrpSpPr/>
          <p:nvPr/>
        </p:nvGrpSpPr>
        <p:grpSpPr>
          <a:xfrm>
            <a:off x="4916157" y="4023717"/>
            <a:ext cx="1960099" cy="301186"/>
            <a:chOff x="4916157" y="4159301"/>
            <a:chExt cx="1960099" cy="301186"/>
          </a:xfrm>
        </p:grpSpPr>
        <p:sp>
          <p:nvSpPr>
            <p:cNvPr id="8" name="TextBox 7">
              <a:extLst>
                <a:ext uri="{FF2B5EF4-FFF2-40B4-BE49-F238E27FC236}">
                  <a16:creationId xmlns:a16="http://schemas.microsoft.com/office/drawing/2014/main" id="{391A9B11-EB19-2958-4D9B-1CDC87D6076F}"/>
                </a:ext>
              </a:extLst>
            </p:cNvPr>
            <p:cNvSpPr txBox="1"/>
            <p:nvPr/>
          </p:nvSpPr>
          <p:spPr>
            <a:xfrm>
              <a:off x="5148064" y="4194478"/>
              <a:ext cx="1728192" cy="230832"/>
            </a:xfrm>
            <a:prstGeom prst="rect">
              <a:avLst/>
            </a:prstGeom>
            <a:noFill/>
          </p:spPr>
          <p:txBody>
            <a:bodyPr wrap="square" rtlCol="0">
              <a:spAutoFit/>
            </a:bodyPr>
            <a:lstStyle/>
            <a:p>
              <a:r>
                <a:rPr lang="en-AU" sz="900" dirty="0"/>
                <a:t>Double click to open the score</a:t>
              </a:r>
            </a:p>
          </p:txBody>
        </p:sp>
        <p:pic>
          <p:nvPicPr>
            <p:cNvPr id="11" name="Graphic 10" descr="Circle with left arrow with solid fill">
              <a:extLst>
                <a:ext uri="{FF2B5EF4-FFF2-40B4-BE49-F238E27FC236}">
                  <a16:creationId xmlns:a16="http://schemas.microsoft.com/office/drawing/2014/main" id="{856F58A2-1624-D384-4AFB-BDE9842807B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16157" y="4159301"/>
              <a:ext cx="301186" cy="301186"/>
            </a:xfrm>
            <a:prstGeom prst="rect">
              <a:avLst/>
            </a:prstGeom>
          </p:spPr>
        </p:pic>
      </p:grpSp>
    </p:spTree>
    <p:extLst>
      <p:ext uri="{BB962C8B-B14F-4D97-AF65-F5344CB8AC3E}">
        <p14:creationId xmlns:p14="http://schemas.microsoft.com/office/powerpoint/2010/main" val="369633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69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8F2142-F1B5-CE06-7E3F-ADD3656EDFEC}"/>
              </a:ext>
            </a:extLst>
          </p:cNvPr>
          <p:cNvSpPr>
            <a:spLocks noGrp="1"/>
          </p:cNvSpPr>
          <p:nvPr>
            <p:ph idx="1"/>
          </p:nvPr>
        </p:nvSpPr>
        <p:spPr>
          <a:xfrm>
            <a:off x="122918" y="229668"/>
            <a:ext cx="4521090" cy="4362294"/>
          </a:xfrm>
        </p:spPr>
        <p:txBody>
          <a:bodyPr>
            <a:noAutofit/>
          </a:bodyPr>
          <a:lstStyle/>
          <a:p>
            <a:pPr lvl="1" indent="0">
              <a:buNone/>
            </a:pPr>
            <a:r>
              <a:rPr lang="en-US" sz="900" b="1" dirty="0"/>
              <a:t>Statement of intent</a:t>
            </a:r>
            <a:br>
              <a:rPr lang="en-US" sz="900" b="1" dirty="0"/>
            </a:br>
            <a:endParaRPr lang="en-US" sz="900" b="1" dirty="0"/>
          </a:p>
          <a:p>
            <a:pPr lvl="1" indent="0">
              <a:buNone/>
            </a:pPr>
            <a:r>
              <a:rPr lang="en-US" sz="900" dirty="0"/>
              <a:t>“</a:t>
            </a:r>
            <a:r>
              <a:rPr lang="en-US" sz="900" dirty="0" err="1"/>
              <a:t>Cloudbound</a:t>
            </a:r>
            <a:r>
              <a:rPr lang="en-US" sz="900" dirty="0"/>
              <a:t>” is a marimba solo that explores the idea of floating within the clouds. It embodies the serenity, as well as the danger contained within thunderclouds expressed through many different compositional devices and musical elements. </a:t>
            </a:r>
          </a:p>
          <a:p>
            <a:pPr lvl="1" indent="0">
              <a:buNone/>
            </a:pPr>
            <a:endParaRPr lang="en-US" sz="900" dirty="0"/>
          </a:p>
          <a:p>
            <a:pPr lvl="1" indent="0">
              <a:buNone/>
            </a:pPr>
            <a:r>
              <a:rPr lang="en-US" sz="900" dirty="0"/>
              <a:t>A serene, weightless mood is conveyed through soft dynamics (pp, p, </a:t>
            </a:r>
            <a:r>
              <a:rPr lang="en-US" sz="900" dirty="0" err="1"/>
              <a:t>mp</a:t>
            </a:r>
            <a:r>
              <a:rPr lang="en-US" sz="900" dirty="0"/>
              <a:t>) and rolled chords creating a light timbre. Although the piece begins in Eb minor, major chords like D♭ and B appear in the floaty section. This adds to the emotional nature, as well as the light feeling using these musical elements. </a:t>
            </a:r>
          </a:p>
          <a:p>
            <a:pPr lvl="1" indent="0">
              <a:buNone/>
            </a:pPr>
            <a:endParaRPr lang="en-US" sz="900" dirty="0"/>
          </a:p>
          <a:p>
            <a:pPr lvl="1" indent="0">
              <a:buNone/>
            </a:pPr>
            <a:r>
              <a:rPr lang="en-US" sz="900" dirty="0"/>
              <a:t>Following this, arpeggios of Eb minor, Db major, B major, and Bb minor repeat with quavers played with rubato, while a melody is played in octaves over the top. The quavers then speed to triplets, representing the movement of clouds and wind flowing through different speeds. By having rubato up until bar 96, a free and floaty mood is created using the musical element duration.  </a:t>
            </a:r>
          </a:p>
          <a:p>
            <a:pPr lvl="1" indent="0">
              <a:buNone/>
            </a:pPr>
            <a:endParaRPr lang="en-US" sz="900" dirty="0"/>
          </a:p>
          <a:p>
            <a:pPr lvl="1" indent="0">
              <a:buNone/>
            </a:pPr>
            <a:r>
              <a:rPr kumimoji="0" lang="en-US" sz="900" b="0" i="0" u="none" strike="noStrike" kern="0" cap="none" spc="0" normalizeH="0" baseline="0" noProof="0" dirty="0">
                <a:ln>
                  <a:noFill/>
                </a:ln>
                <a:solidFill>
                  <a:sysClr val="windowText" lastClr="000000"/>
                </a:solidFill>
                <a:effectLst/>
                <a:highlight>
                  <a:srgbClr val="E0D6EB"/>
                </a:highlight>
                <a:uLnTx/>
                <a:uFillTx/>
              </a:rPr>
              <a:t>A motif is then introduced based around a minor perfect cadence using Eb7 (V) and Ab minor (I). A melody is added over the top of the motifs playing offbeat semiquavers. Due to the high pitch and offbeat nature of the melody, as well as the timbre of marimba, the feeling of entering a rain cloud with light rain droplets is created. Steady time then follows, as a gradual crescendo to forte occurs. Using expressive devices depicts the clouds growing more dangerous. At bar 111, the use of subito pianissimo mixed with an Ab in the highest register possible creates a feeling of calm before the storm. This continues to build in dynamic, while the pitch lowers in octaves and adds Eb to create a powerful sound with a perfect 5th. </a:t>
            </a:r>
          </a:p>
          <a:p>
            <a:pPr lvl="1" indent="0">
              <a:buNone/>
            </a:pPr>
            <a:endParaRPr lang="en-US" sz="900" b="0" i="0" u="none" strike="noStrike" baseline="0" dirty="0"/>
          </a:p>
          <a:p>
            <a:pPr lvl="1" indent="0">
              <a:buNone/>
            </a:pPr>
            <a:r>
              <a:rPr lang="en-US" sz="900" dirty="0"/>
              <a:t>After a cadenza, the use of semi-quavers and demi-semi quavers playing a descending Ab minor scale with an added G natural conveys the frantic nature of the storm clouds. </a:t>
            </a:r>
            <a:endParaRPr lang="en-AU" sz="900" b="0" i="0" u="none" strike="noStrike" baseline="0" dirty="0"/>
          </a:p>
        </p:txBody>
      </p:sp>
      <p:sp>
        <p:nvSpPr>
          <p:cNvPr id="4" name="TextBox 3">
            <a:extLst>
              <a:ext uri="{FF2B5EF4-FFF2-40B4-BE49-F238E27FC236}">
                <a16:creationId xmlns:a16="http://schemas.microsoft.com/office/drawing/2014/main" id="{1485444B-F518-85BE-0BFC-72154C6DAEFF}"/>
              </a:ext>
            </a:extLst>
          </p:cNvPr>
          <p:cNvSpPr txBox="1"/>
          <p:nvPr/>
        </p:nvSpPr>
        <p:spPr>
          <a:xfrm>
            <a:off x="4828912" y="213694"/>
            <a:ext cx="4109732" cy="2031325"/>
          </a:xfrm>
          <a:prstGeom prst="rect">
            <a:avLst/>
          </a:prstGeom>
          <a:noFill/>
        </p:spPr>
        <p:txBody>
          <a:bodyPr wrap="square" rtlCol="0">
            <a:spAutoFit/>
          </a:bodyPr>
          <a:lstStyle/>
          <a:p>
            <a:r>
              <a:rPr lang="en-US" sz="900" dirty="0"/>
              <a:t>This leads into a section that </a:t>
            </a:r>
            <a:r>
              <a:rPr lang="en-US" sz="900" dirty="0" err="1"/>
              <a:t>utilises</a:t>
            </a:r>
            <a:r>
              <a:rPr lang="en-US" sz="900" dirty="0"/>
              <a:t> expressive devices, pitch, duration and timbre. Played at fortississimo (</a:t>
            </a:r>
            <a:r>
              <a:rPr lang="en-US" sz="900" dirty="0" err="1"/>
              <a:t>fff</a:t>
            </a:r>
            <a:r>
              <a:rPr lang="en-US" sz="900" dirty="0"/>
              <a:t>), an Eb3 and Eb2 are played in octaves using semi-quavers and </a:t>
            </a:r>
            <a:r>
              <a:rPr lang="en-US" sz="900" dirty="0" err="1"/>
              <a:t>demisemi</a:t>
            </a:r>
            <a:r>
              <a:rPr lang="en-US" sz="900" dirty="0"/>
              <a:t>-quavers, as well as perfect 5ths involving Eb as the root, and Ab as the root of the harmonies. This section also </a:t>
            </a:r>
            <a:r>
              <a:rPr lang="en-US" sz="900" dirty="0" err="1"/>
              <a:t>utilises</a:t>
            </a:r>
            <a:r>
              <a:rPr lang="en-US" sz="900" dirty="0"/>
              <a:t> the marimba’s low, woody, booming timbre to evoke thunder. All of this conveys the feeling of a rumbling storm cloud with thunder and lightning, and frantic panic. </a:t>
            </a:r>
          </a:p>
          <a:p>
            <a:endParaRPr lang="en-US" sz="900" dirty="0"/>
          </a:p>
          <a:p>
            <a:r>
              <a:rPr lang="en-US" sz="900" dirty="0"/>
              <a:t>Following a section that repeats a melody before with added harmonies for power representing the same setting but with added danger - the key modulates from Ab major to C major and goes from steady time and fortississimo to rubato and mezzo piano, representing finally leaving the thundercloud entering a bright blue sky, finally calm.</a:t>
            </a:r>
            <a:endParaRPr lang="en-AU" sz="900" dirty="0"/>
          </a:p>
        </p:txBody>
      </p:sp>
      <p:sp>
        <p:nvSpPr>
          <p:cNvPr id="5" name="Rectangle 4">
            <a:extLst>
              <a:ext uri="{FF2B5EF4-FFF2-40B4-BE49-F238E27FC236}">
                <a16:creationId xmlns:a16="http://schemas.microsoft.com/office/drawing/2014/main" id="{DCBAF9A3-5100-899F-0B93-676B1E1882E5}"/>
              </a:ext>
            </a:extLst>
          </p:cNvPr>
          <p:cNvSpPr/>
          <p:nvPr/>
        </p:nvSpPr>
        <p:spPr>
          <a:xfrm>
            <a:off x="4923615" y="2287646"/>
            <a:ext cx="3920326" cy="2299146"/>
          </a:xfrm>
          <a:prstGeom prst="rect">
            <a:avLst/>
          </a:prstGeom>
          <a:solidFill>
            <a:srgbClr val="E0D6EB"/>
          </a:solidFill>
          <a:ln w="12700">
            <a:solidFill>
              <a:srgbClr val="6633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t" anchorCtr="0" forceAA="0" compatLnSpc="1">
            <a:prstTxWarp prst="textNoShape">
              <a:avLst/>
            </a:prstTxWarp>
            <a:spAutoFit/>
          </a:bodyPr>
          <a:lstStyle/>
          <a:p>
            <a:pPr>
              <a:lnSpc>
                <a:spcPct val="110000"/>
              </a:lnSpc>
              <a:spcBef>
                <a:spcPts val="0"/>
              </a:spcBef>
              <a:spcAft>
                <a:spcPts val="0"/>
              </a:spcAft>
            </a:pPr>
            <a:r>
              <a:rPr lang="en-AU" sz="900" b="1" dirty="0">
                <a:solidFill>
                  <a:srgbClr val="000000"/>
                </a:solidFill>
                <a:latin typeface="Arial" panose="020B0604020202020204" pitchFamily="34" charset="0"/>
                <a:ea typeface="Times New Roman"/>
                <a:cs typeface="Arial" panose="020B0604020202020204" pitchFamily="34" charset="0"/>
              </a:rPr>
              <a:t>Statement of intent [3]</a:t>
            </a:r>
          </a:p>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900" b="1" dirty="0">
                <a:solidFill>
                  <a:srgbClr val="000000"/>
                </a:solidFill>
                <a:latin typeface="Arial" panose="020B0604020202020204" pitchFamily="34" charset="0"/>
                <a:ea typeface="Arial" panose="020B0604020202020204" pitchFamily="34" charset="0"/>
                <a:cs typeface="Times New Roman" panose="02020603050405020304" pitchFamily="18" charset="0"/>
              </a:rPr>
              <a:t>analysis of music elements and concepts, and compositional devices in the composition is detailed and specific</a:t>
            </a:r>
          </a:p>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900" b="1" dirty="0">
                <a:solidFill>
                  <a:srgbClr val="000000"/>
                </a:solidFill>
                <a:latin typeface="Arial" panose="020B0604020202020204" pitchFamily="34" charset="0"/>
                <a:ea typeface="Arial" panose="020B0604020202020204" pitchFamily="34" charset="0"/>
                <a:cs typeface="Times New Roman" panose="02020603050405020304" pitchFamily="18" charset="0"/>
              </a:rPr>
              <a:t>application of literacy skills through sequenced and connected ideas</a:t>
            </a:r>
          </a:p>
          <a:p>
            <a:pPr marL="144000" marR="0" lvl="0" indent="-144000">
              <a:lnSpc>
                <a:spcPct val="105000"/>
              </a:lnSpc>
              <a:spcBef>
                <a:spcPts val="200"/>
              </a:spcBef>
              <a:spcAft>
                <a:spcPts val="200"/>
              </a:spcAft>
              <a:buFont typeface="Symbol" panose="05050102010706020507" pitchFamily="18" charset="2"/>
              <a:buChar char=""/>
              <a:tabLst>
                <a:tab pos="144145" algn="l"/>
              </a:tabLst>
            </a:pPr>
            <a:r>
              <a:rPr lang="en-US" sz="900" b="1" dirty="0">
                <a:solidFill>
                  <a:srgbClr val="000000"/>
                </a:solidFill>
                <a:latin typeface="Arial" panose="020B0604020202020204" pitchFamily="34" charset="0"/>
                <a:ea typeface="Arial" panose="020B0604020202020204" pitchFamily="34" charset="0"/>
                <a:cs typeface="Times New Roman" panose="02020603050405020304" pitchFamily="18" charset="0"/>
              </a:rPr>
              <a:t>evaluation shows insightful judgments about the use of music elements, concepts and compositional devices to communicate</a:t>
            </a:r>
            <a:br>
              <a:rPr lang="en-US" sz="900" b="1" dirty="0">
                <a:solidFill>
                  <a:srgbClr val="000000"/>
                </a:solidFill>
                <a:latin typeface="Arial" panose="020B0604020202020204" pitchFamily="34" charset="0"/>
                <a:ea typeface="Arial" panose="020B0604020202020204" pitchFamily="34" charset="0"/>
                <a:cs typeface="Times New Roman" panose="02020603050405020304" pitchFamily="18" charset="0"/>
              </a:rPr>
            </a:br>
            <a:r>
              <a:rPr lang="en-US" sz="900" b="1" dirty="0">
                <a:solidFill>
                  <a:srgbClr val="000000"/>
                </a:solidFill>
                <a:latin typeface="Arial" panose="020B0604020202020204" pitchFamily="34" charset="0"/>
                <a:ea typeface="Arial" panose="020B0604020202020204" pitchFamily="34" charset="0"/>
                <a:cs typeface="Times New Roman" panose="02020603050405020304" pitchFamily="18" charset="0"/>
              </a:rPr>
              <a:t>the intent in the composition</a:t>
            </a:r>
            <a:endParaRPr lang="en-AU" sz="900" b="1" dirty="0">
              <a:solidFill>
                <a:srgbClr val="000000"/>
              </a:solidFill>
              <a:latin typeface="Arial" panose="020B0604020202020204" pitchFamily="34" charset="0"/>
              <a:ea typeface="Times New Roman"/>
              <a:cs typeface="Arial" panose="020B0604020202020204" pitchFamily="34" charset="0"/>
            </a:endParaRPr>
          </a:p>
          <a:p>
            <a:pPr>
              <a:lnSpc>
                <a:spcPct val="110000"/>
              </a:lnSpc>
              <a:spcBef>
                <a:spcPts val="0"/>
              </a:spcBef>
              <a:spcAft>
                <a:spcPts val="0"/>
              </a:spcAft>
            </a:pPr>
            <a:r>
              <a:rPr lang="en-US" sz="900" dirty="0">
                <a:solidFill>
                  <a:srgbClr val="000000"/>
                </a:solidFill>
                <a:latin typeface="Arial" panose="020B0604020202020204" pitchFamily="34" charset="0"/>
                <a:ea typeface="Times New Roman"/>
                <a:cs typeface="Arial" panose="020B0604020202020204" pitchFamily="34" charset="0"/>
              </a:rPr>
              <a:t>The statement of intent analyses music elements and concepts, and compositional devices with detail, including specificity regarding notes, chords, cadences and rhythmic patterns. The response provides insightful judgments about these aspects of the composition, evaluating the ways they contribute to the stated imagery intended. The statement is sequenced chronologically through the work. </a:t>
            </a:r>
            <a:endParaRPr lang="en-AU" sz="900" dirty="0">
              <a:solidFill>
                <a:schemeClr val="tx1"/>
              </a:solidFill>
              <a:effectLst/>
              <a:latin typeface="Arial" panose="020B0604020202020204" pitchFamily="34" charset="0"/>
              <a:ea typeface="Times New Roman"/>
              <a:cs typeface="Arial" panose="020B0604020202020204" pitchFamily="34" charset="0"/>
            </a:endParaRPr>
          </a:p>
        </p:txBody>
      </p:sp>
    </p:spTree>
    <p:extLst>
      <p:ext uri="{BB962C8B-B14F-4D97-AF65-F5344CB8AC3E}">
        <p14:creationId xmlns:p14="http://schemas.microsoft.com/office/powerpoint/2010/main" val="3250883560"/>
      </p:ext>
    </p:extLst>
  </p:cSld>
  <p:clrMapOvr>
    <a:masterClrMapping/>
  </p:clrMapOvr>
</p:sld>
</file>

<file path=ppt/theme/theme1.xml><?xml version="1.0" encoding="utf-8"?>
<a:theme xmlns:a="http://schemas.openxmlformats.org/drawingml/2006/main" name="snr_[subject]_YY_IA[#]_asr_[high-mid-low]_[#]">
  <a:themeElements>
    <a:clrScheme name="QCAA_light">
      <a:dk1>
        <a:srgbClr val="000000"/>
      </a:dk1>
      <a:lt1>
        <a:srgbClr val="FFFFFF"/>
      </a:lt1>
      <a:dk2>
        <a:srgbClr val="000000"/>
      </a:dk2>
      <a:lt2>
        <a:srgbClr val="D22730"/>
      </a:lt2>
      <a:accent1>
        <a:srgbClr val="808080"/>
      </a:accent1>
      <a:accent2>
        <a:srgbClr val="21578A"/>
      </a:accent2>
      <a:accent3>
        <a:srgbClr val="ED7A23"/>
      </a:accent3>
      <a:accent4>
        <a:srgbClr val="99CC33"/>
      </a:accent4>
      <a:accent5>
        <a:srgbClr val="663399"/>
      </a:accent5>
      <a:accent6>
        <a:srgbClr val="FFCC00"/>
      </a:accent6>
      <a:hlink>
        <a:srgbClr val="0000FF"/>
      </a:hlink>
      <a:folHlink>
        <a:srgbClr val="800080"/>
      </a:folHlink>
    </a:clrScheme>
    <a:fontScheme name="QCA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7_snr_[subject]_YY_IA[#]_asr_[high-mid-low]_[#]_CC_BY_v4_nv.potx" id="{9C270F72-88F6-4D6B-8234-AD5A1677E64D}" vid="{317C48C3-251B-4F83-9647-783316F24383}"/>
    </a:ext>
  </a:extLst>
</a:theme>
</file>

<file path=ppt/theme/theme2.xml><?xml version="1.0" encoding="utf-8"?>
<a:theme xmlns:a="http://schemas.openxmlformats.org/drawingml/2006/main" name="QCAA content">
  <a:themeElements>
    <a:clrScheme name="QCAA_light">
      <a:dk1>
        <a:srgbClr val="000000"/>
      </a:dk1>
      <a:lt1>
        <a:srgbClr val="FFFFFF"/>
      </a:lt1>
      <a:dk2>
        <a:srgbClr val="000000"/>
      </a:dk2>
      <a:lt2>
        <a:srgbClr val="D22730"/>
      </a:lt2>
      <a:accent1>
        <a:srgbClr val="808080"/>
      </a:accent1>
      <a:accent2>
        <a:srgbClr val="21578A"/>
      </a:accent2>
      <a:accent3>
        <a:srgbClr val="ED7A23"/>
      </a:accent3>
      <a:accent4>
        <a:srgbClr val="99CC33"/>
      </a:accent4>
      <a:accent5>
        <a:srgbClr val="663399"/>
      </a:accent5>
      <a:accent6>
        <a:srgbClr val="FFCC00"/>
      </a:accent6>
      <a:hlink>
        <a:srgbClr val="0000FF"/>
      </a:hlink>
      <a:folHlink>
        <a:srgbClr val="800080"/>
      </a:folHlink>
    </a:clrScheme>
    <a:fontScheme name="QCA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_snr_[subject]_YY_IA[#]_asr_[high-mid-low]_[#]_CC_BY_v4_nv.potx" id="{9C270F72-88F6-4D6B-8234-AD5A1677E64D}" vid="{439700BA-95D6-4E17-9C80-9CAFB2313D6E}"/>
    </a:ext>
  </a:extLst>
</a:theme>
</file>

<file path=ppt/theme/theme3.xml><?xml version="1.0" encoding="utf-8"?>
<a:theme xmlns:a="http://schemas.openxmlformats.org/drawingml/2006/main" name="Office Theme">
  <a:themeElements>
    <a:clrScheme name="QCAA_powerpoint">
      <a:dk1>
        <a:srgbClr val="000000"/>
      </a:dk1>
      <a:lt1>
        <a:srgbClr val="FFFFFF"/>
      </a:lt1>
      <a:dk2>
        <a:srgbClr val="000000"/>
      </a:dk2>
      <a:lt2>
        <a:srgbClr val="D52B1E"/>
      </a:lt2>
      <a:accent1>
        <a:srgbClr val="808080"/>
      </a:accent1>
      <a:accent2>
        <a:srgbClr val="21578A"/>
      </a:accent2>
      <a:accent3>
        <a:srgbClr val="ED7A23"/>
      </a:accent3>
      <a:accent4>
        <a:srgbClr val="99CC33"/>
      </a:accent4>
      <a:accent5>
        <a:srgbClr val="663399"/>
      </a:accent5>
      <a:accent6>
        <a:srgbClr val="FFCC00"/>
      </a:accent6>
      <a:hlink>
        <a:srgbClr val="0000FF"/>
      </a:hlink>
      <a:folHlink>
        <a:srgbClr val="800080"/>
      </a:folHlink>
    </a:clrScheme>
    <a:fontScheme name="QCA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QCAA_powerpoint">
      <a:dk1>
        <a:srgbClr val="000000"/>
      </a:dk1>
      <a:lt1>
        <a:srgbClr val="FFFFFF"/>
      </a:lt1>
      <a:dk2>
        <a:srgbClr val="000000"/>
      </a:dk2>
      <a:lt2>
        <a:srgbClr val="D52B1E"/>
      </a:lt2>
      <a:accent1>
        <a:srgbClr val="808080"/>
      </a:accent1>
      <a:accent2>
        <a:srgbClr val="21578A"/>
      </a:accent2>
      <a:accent3>
        <a:srgbClr val="ED7A23"/>
      </a:accent3>
      <a:accent4>
        <a:srgbClr val="99CC33"/>
      </a:accent4>
      <a:accent5>
        <a:srgbClr val="663399"/>
      </a:accent5>
      <a:accent6>
        <a:srgbClr val="FFCC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LongProperties xmlns="http://schemas.microsoft.com/office/2006/metadata/longProperti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EE3C7B3732AB8546B387ABC1F8F0FB2A" ma:contentTypeVersion="0" ma:contentTypeDescription="Create a new document." ma:contentTypeScope="" ma:versionID="c667244f083121441678b0f427f61f3a">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EB03FA-64B5-490B-A173-1B58C836D18A}">
  <ds:schemaRefs>
    <ds:schemaRef ds:uri="http://schemas.microsoft.com/office/2006/metadata/longProperties"/>
  </ds:schemaRefs>
</ds:datastoreItem>
</file>

<file path=customXml/itemProps2.xml><?xml version="1.0" encoding="utf-8"?>
<ds:datastoreItem xmlns:ds="http://schemas.openxmlformats.org/officeDocument/2006/customXml" ds:itemID="{A5DEBD03-5E9C-40A0-804B-944DDB9E62A1}">
  <ds:schemaRefs>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www.w3.org/XML/1998/namespace"/>
    <ds:schemaRef ds:uri="http://purl.org/dc/elements/1.1/"/>
  </ds:schemaRefs>
</ds:datastoreItem>
</file>

<file path=customXml/itemProps3.xml><?xml version="1.0" encoding="utf-8"?>
<ds:datastoreItem xmlns:ds="http://schemas.openxmlformats.org/officeDocument/2006/customXml" ds:itemID="{8E3A8AC4-414B-4AD5-A315-29792D52C4EF}">
  <ds:schemaRefs>
    <ds:schemaRef ds:uri="http://schemas.microsoft.com/sharepoint/v3/contenttype/forms"/>
  </ds:schemaRefs>
</ds:datastoreItem>
</file>

<file path=customXml/itemProps4.xml><?xml version="1.0" encoding="utf-8"?>
<ds:datastoreItem xmlns:ds="http://schemas.openxmlformats.org/officeDocument/2006/customXml" ds:itemID="{A97DF505-7C84-458E-B015-7DA4E11B02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7_snr_subject_YY_IA_asr_high-mid-low__CC_BY</Template>
  <TotalTime>1822</TotalTime>
  <Words>1768</Words>
  <Application>Microsoft Office PowerPoint</Application>
  <PresentationFormat>On-screen Show (16:9)</PresentationFormat>
  <Paragraphs>165</Paragraphs>
  <Slides>10</Slides>
  <Notes>10</Notes>
  <HiddenSlides>0</HiddenSlides>
  <MMClips>1</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10</vt:i4>
      </vt:variant>
    </vt:vector>
  </HeadingPairs>
  <TitlesOfParts>
    <vt:vector size="19" baseType="lpstr">
      <vt:lpstr>Arial</vt:lpstr>
      <vt:lpstr>Calibri</vt:lpstr>
      <vt:lpstr>Courier New</vt:lpstr>
      <vt:lpstr>Symbol</vt:lpstr>
      <vt:lpstr>Times New Roman</vt:lpstr>
      <vt:lpstr>Wingdings</vt:lpstr>
      <vt:lpstr>snr_[subject]_YY_IA[#]_asr_[high-mid-low]_[#]</vt:lpstr>
      <vt:lpstr>QCAA content</vt:lpstr>
      <vt:lpstr>Acrobat Document</vt:lpstr>
      <vt:lpstr>Music Extension — Composition 2026 v1.3</vt:lpstr>
      <vt:lpstr>Instrument-specific marking guide (ISMG)</vt:lpstr>
      <vt:lpstr>PowerPoint Presentation</vt:lpstr>
      <vt:lpstr>PowerPoint Presentation</vt:lpstr>
      <vt:lpstr>PowerPoint Presentation</vt:lpstr>
      <vt:lpstr>Task</vt:lpstr>
      <vt:lpstr>Sample response</vt:lpstr>
      <vt:lpstr>PowerPoint Presentation</vt:lpstr>
      <vt:lpstr>PowerPoint Presentation</vt:lpstr>
      <vt:lpstr>Copyright notice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Renae Battle</dc:creator>
  <cp:lastModifiedBy>Kate Lyons</cp:lastModifiedBy>
  <cp:revision>34</cp:revision>
  <cp:lastPrinted>2026-05-22T04:51:09Z</cp:lastPrinted>
  <dcterms:created xsi:type="dcterms:W3CDTF">2025-11-21T03:58:44Z</dcterms:created>
  <dcterms:modified xsi:type="dcterms:W3CDTF">2026-05-31T23:08:55Z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27700.0000000000</vt:lpwstr>
  </property>
  <property fmtid="{D5CDD505-2E9C-101B-9397-08002B2CF9AE}" pid="3" name="Category">
    <vt:lpwstr>Presentations</vt:lpwstr>
  </property>
  <property fmtid="{D5CDD505-2E9C-101B-9397-08002B2CF9AE}" pid="4" name="PublishingExpirationDate">
    <vt:lpwstr/>
  </property>
  <property fmtid="{D5CDD505-2E9C-101B-9397-08002B2CF9AE}" pid="5" name="PublishingStartDate">
    <vt:lpwstr/>
  </property>
  <property fmtid="{D5CDD505-2E9C-101B-9397-08002B2CF9AE}" pid="6" name="ContentTypeId">
    <vt:lpwstr>0x010100EE3C7B3732AB8546B387ABC1F8F0FB2A</vt:lpwstr>
  </property>
</Properties>
</file>