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31" r:id="rId5"/>
    <p:sldMasterId id="2147484025" r:id="rId6"/>
    <p:sldMasterId id="2147484029" r:id="rId7"/>
    <p:sldMasterId id="2147483986" r:id="rId8"/>
    <p:sldMasterId id="2147483651" r:id="rId9"/>
    <p:sldMasterId id="2147483992" r:id="rId10"/>
    <p:sldMasterId id="2147484013" r:id="rId11"/>
    <p:sldMasterId id="2147484042" r:id="rId12"/>
    <p:sldMasterId id="2147484054" r:id="rId13"/>
    <p:sldMasterId id="2147484066" r:id="rId14"/>
  </p:sldMasterIdLst>
  <p:notesMasterIdLst>
    <p:notesMasterId r:id="rId17"/>
  </p:notesMasterIdLst>
  <p:handoutMasterIdLst>
    <p:handoutMasterId r:id="rId18"/>
  </p:handoutMasterIdLst>
  <p:sldIdLst>
    <p:sldId id="423" r:id="rId15"/>
    <p:sldId id="425" r:id="rId16"/>
  </p:sldIdLst>
  <p:sldSz cx="9144000" cy="6858000" type="screen4x3"/>
  <p:notesSz cx="9939338" cy="14368463"/>
  <p:defaultTextStyle>
    <a:defPPr>
      <a:defRPr lang="en-AU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3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457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13">
          <p15:clr>
            <a:srgbClr val="A4A3A4"/>
          </p15:clr>
        </p15:guide>
        <p15:guide id="7" pos="5556">
          <p15:clr>
            <a:srgbClr val="A4A3A4"/>
          </p15:clr>
        </p15:guide>
        <p15:guide id="8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yn Steel" initials="SS" lastIdx="1" clrIdx="0"/>
  <p:cmAuthor id="2" name="Zoe Yule" initials="ZY" lastIdx="19" clrIdx="1"/>
  <p:cmAuthor id="3" name="Sue Fox" initials="SF" lastIdx="13" clrIdx="2">
    <p:extLst/>
  </p:cmAuthor>
  <p:cmAuthor id="4" name="Queensland Curriculum and Assessment Authority" initials="NVG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8"/>
    <a:srgbClr val="5A9AD7"/>
    <a:srgbClr val="91BCE4"/>
    <a:srgbClr val="C8DDF2"/>
    <a:srgbClr val="A6A6A6"/>
    <a:srgbClr val="808080"/>
    <a:srgbClr val="FFFFFF"/>
    <a:srgbClr val="E6E6E6"/>
    <a:srgbClr val="666666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7" autoAdjust="0"/>
    <p:restoredTop sz="94550" autoAdjust="0"/>
  </p:normalViewPr>
  <p:slideViewPr>
    <p:cSldViewPr>
      <p:cViewPr varScale="1">
        <p:scale>
          <a:sx n="110" d="100"/>
          <a:sy n="110" d="100"/>
        </p:scale>
        <p:origin x="-1788" y="-96"/>
      </p:cViewPr>
      <p:guideLst>
        <p:guide orient="horz" pos="413"/>
        <p:guide orient="horz" pos="4128"/>
        <p:guide orient="horz" pos="3158"/>
        <p:guide orient="horz" pos="3457"/>
        <p:guide orient="horz" pos="845"/>
        <p:guide pos="113"/>
        <p:guide pos="5556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4" d="100"/>
        <a:sy n="94" d="100"/>
      </p:scale>
      <p:origin x="0" y="-3996"/>
    </p:cViewPr>
  </p:sorterViewPr>
  <p:notesViewPr>
    <p:cSldViewPr>
      <p:cViewPr varScale="1">
        <p:scale>
          <a:sx n="94" d="100"/>
          <a:sy n="94" d="100"/>
        </p:scale>
        <p:origin x="-2694" y="-108"/>
      </p:cViewPr>
      <p:guideLst>
        <p:guide orient="horz" pos="4526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r">
              <a:defRPr sz="1700"/>
            </a:lvl1pPr>
          </a:lstStyle>
          <a:p>
            <a:fld id="{73D76A07-3D3D-4A68-AAD0-85CA8B587E22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r">
              <a:defRPr sz="1700"/>
            </a:lvl1pPr>
          </a:lstStyle>
          <a:p>
            <a:fld id="{CD879660-3FBB-4DBB-87CB-9B72B2B6FF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45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l">
              <a:defRPr sz="17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r">
              <a:defRPr sz="1700">
                <a:latin typeface="Arial" charset="0"/>
              </a:defRPr>
            </a:lvl1pPr>
          </a:lstStyle>
          <a:p>
            <a:pPr>
              <a:defRPr/>
            </a:pPr>
            <a:fld id="{5D80A888-D75A-4166-AD9D-7C4F06AF2060}" type="datetimeFigureOut">
              <a:rPr lang="en-AU"/>
              <a:pPr>
                <a:defRPr/>
              </a:pPr>
              <a:t>10/09/2018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25" tIns="66363" rIns="132725" bIns="66363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2725" tIns="66363" rIns="132725" bIns="6636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l">
              <a:defRPr sz="17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r">
              <a:defRPr sz="1700">
                <a:latin typeface="Arial" charset="0"/>
              </a:defRPr>
            </a:lvl1pPr>
          </a:lstStyle>
          <a:p>
            <a:pPr>
              <a:defRPr/>
            </a:pPr>
            <a:fld id="{7DC8D554-20BD-45E3-8F8F-C854CD9EEC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8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370" y="3429000"/>
            <a:ext cx="8603779" cy="17283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88" y="5137200"/>
            <a:ext cx="8596561" cy="9359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04132"/>
            <a:ext cx="9144000" cy="8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2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51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33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26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97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18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82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5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370" y="3429000"/>
            <a:ext cx="8603779" cy="17283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88" y="5137200"/>
            <a:ext cx="8596561" cy="9359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04132"/>
            <a:ext cx="9144000" cy="8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32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6400"/>
            <a:ext cx="4165600" cy="519941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86400"/>
            <a:ext cx="4167188" cy="51994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7079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259200"/>
            <a:ext cx="84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535113"/>
            <a:ext cx="41735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2174875"/>
            <a:ext cx="4173538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1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125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92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04132"/>
            <a:ext cx="9144000" cy="8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6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196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6400"/>
            <a:ext cx="8485188" cy="5199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60000" marR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>
                <a:solidFill>
                  <a:schemeClr val="tx2"/>
                </a:solidFill>
              </a:defRPr>
            </a:lvl2pPr>
            <a:lvl3pPr marL="756000" indent="-396000">
              <a:defRPr>
                <a:solidFill>
                  <a:schemeClr val="tx2"/>
                </a:solidFill>
              </a:defRPr>
            </a:lvl3pPr>
            <a:lvl4pPr marL="1044000" indent="-288000" algn="l">
              <a:spcBef>
                <a:spcPts val="600"/>
              </a:spcBef>
              <a:buSzPct val="75000"/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4pPr>
            <a:lvl5pPr marL="1368000" indent="-324000">
              <a:spcBef>
                <a:spcPts val="600"/>
              </a:spcBef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91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6400"/>
            <a:ext cx="4165600" cy="519941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/>
            </a:lvl2pPr>
            <a:lvl3pPr marL="648000" indent="-288000">
              <a:defRPr sz="2000"/>
            </a:lvl3pPr>
            <a:lvl4pPr marL="936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1800"/>
            </a:lvl4pPr>
            <a:lvl5pPr marL="1224000" indent="-288000"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86400"/>
            <a:ext cx="4167188" cy="51994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648000" indent="-288000">
              <a:defRPr sz="2000"/>
            </a:lvl3pPr>
            <a:lvl4pPr marL="936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1800"/>
            </a:lvl4pPr>
            <a:lvl5pPr marL="1224000" indent="-288000"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2950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259200"/>
            <a:ext cx="84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535113"/>
            <a:ext cx="41735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2276871"/>
            <a:ext cx="4173538" cy="3849291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 marL="288000" indent="-288000">
              <a:defRPr sz="2000"/>
            </a:lvl2pPr>
            <a:lvl3pPr marL="576000" indent="-288000">
              <a:defRPr sz="2000"/>
            </a:lvl3pPr>
            <a:lvl4pPr marL="864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2000"/>
            </a:lvl4pPr>
            <a:lvl5pPr marL="1152000" indent="-288000">
              <a:spcBef>
                <a:spcPts val="600"/>
              </a:spcBef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1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175125" cy="3849291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 marL="288000" indent="-288000">
              <a:defRPr sz="2000"/>
            </a:lvl2pPr>
            <a:lvl3pPr marL="576000" indent="-288000">
              <a:defRPr sz="2000"/>
            </a:lvl3pPr>
            <a:lvl4pPr marL="864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2000"/>
            </a:lvl4pPr>
            <a:lvl5pPr marL="1152000" indent="-288000">
              <a:spcBef>
                <a:spcPts val="600"/>
              </a:spcBef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041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75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 marL="1044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4pPr>
            <a:lvl5pPr marL="1332000" indent="-288000">
              <a:spcBef>
                <a:spcPts val="600"/>
              </a:spcBef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388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415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 marL="1116000" indent="-3600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  <a:defRPr/>
            </a:lvl4pPr>
            <a:lvl5pPr marL="1476000" indent="-360000">
              <a:spcBef>
                <a:spcPts val="600"/>
              </a:spcBef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0133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5919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5919788"/>
          </a:xfrm>
        </p:spPr>
        <p:txBody>
          <a:bodyPr vert="eaVert"/>
          <a:lstStyle>
            <a:lvl3pPr marL="792000" indent="-360000">
              <a:defRPr/>
            </a:lvl3pPr>
            <a:lvl4pPr marL="1188000" indent="-3600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  <a:defRPr/>
            </a:lvl4pPr>
            <a:lvl5pPr marL="1548000" indent="-360000">
              <a:spcBef>
                <a:spcPts val="600"/>
              </a:spcBef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754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22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6400"/>
            <a:ext cx="8485188" cy="5199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60000" marR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>
                <a:solidFill>
                  <a:schemeClr val="tx2"/>
                </a:solidFill>
              </a:defRPr>
            </a:lvl2pPr>
            <a:lvl3pPr marL="756000" indent="-396000">
              <a:defRPr>
                <a:solidFill>
                  <a:schemeClr val="tx2"/>
                </a:solidFill>
              </a:defRPr>
            </a:lvl3pPr>
            <a:lvl4pPr marL="1044000" indent="-288000" algn="l">
              <a:spcBef>
                <a:spcPts val="600"/>
              </a:spcBef>
              <a:buSzPct val="75000"/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4pPr>
            <a:lvl5pPr marL="1368000" indent="-324000">
              <a:spcBef>
                <a:spcPts val="600"/>
              </a:spcBef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9335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6400"/>
            <a:ext cx="4165600" cy="519941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/>
            </a:lvl2pPr>
            <a:lvl3pPr marL="648000" indent="-288000">
              <a:defRPr sz="2000"/>
            </a:lvl3pPr>
            <a:lvl4pPr marL="936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1800"/>
            </a:lvl4pPr>
            <a:lvl5pPr marL="1224000" indent="-288000"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86400"/>
            <a:ext cx="4167188" cy="51994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648000" indent="-288000">
              <a:defRPr sz="2000"/>
            </a:lvl3pPr>
            <a:lvl4pPr marL="936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1800"/>
            </a:lvl4pPr>
            <a:lvl5pPr marL="1224000" indent="-288000"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8789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259200"/>
            <a:ext cx="84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535113"/>
            <a:ext cx="41735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2276871"/>
            <a:ext cx="4173538" cy="3849291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 marL="288000" indent="-288000">
              <a:defRPr sz="2000"/>
            </a:lvl2pPr>
            <a:lvl3pPr marL="576000" indent="-288000">
              <a:defRPr sz="2000"/>
            </a:lvl3pPr>
            <a:lvl4pPr marL="864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2000"/>
            </a:lvl4pPr>
            <a:lvl5pPr marL="1152000" indent="-288000">
              <a:spcBef>
                <a:spcPts val="600"/>
              </a:spcBef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1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175125" cy="3849291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 marL="288000" indent="-288000">
              <a:defRPr sz="2000"/>
            </a:lvl2pPr>
            <a:lvl3pPr marL="576000" indent="-288000">
              <a:defRPr sz="2000"/>
            </a:lvl3pPr>
            <a:lvl4pPr marL="864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2000"/>
            </a:lvl4pPr>
            <a:lvl5pPr marL="1152000" indent="-288000">
              <a:spcBef>
                <a:spcPts val="600"/>
              </a:spcBef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5775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42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877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 marL="1044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4pPr>
            <a:lvl5pPr marL="1332000" indent="-288000">
              <a:spcBef>
                <a:spcPts val="600"/>
              </a:spcBef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61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453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 marL="1116000" indent="-3600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  <a:defRPr/>
            </a:lvl4pPr>
            <a:lvl5pPr marL="1476000" indent="-360000">
              <a:spcBef>
                <a:spcPts val="600"/>
              </a:spcBef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237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5919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5919788"/>
          </a:xfrm>
        </p:spPr>
        <p:txBody>
          <a:bodyPr vert="eaVert"/>
          <a:lstStyle>
            <a:lvl3pPr marL="792000" indent="-360000">
              <a:defRPr/>
            </a:lvl3pPr>
            <a:lvl4pPr marL="1188000" indent="-3600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  <a:defRPr/>
            </a:lvl4pPr>
            <a:lvl5pPr marL="1548000" indent="-360000">
              <a:spcBef>
                <a:spcPts val="600"/>
              </a:spcBef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0430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6400"/>
            <a:ext cx="8485188" cy="5199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60000" marR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>
                <a:solidFill>
                  <a:schemeClr val="tx2"/>
                </a:solidFill>
              </a:defRPr>
            </a:lvl2pPr>
            <a:lvl3pPr marL="756000" indent="-396000">
              <a:defRPr>
                <a:solidFill>
                  <a:schemeClr val="tx2"/>
                </a:solidFill>
              </a:defRPr>
            </a:lvl3pPr>
            <a:lvl4pPr marL="1044000" indent="-288000" algn="l">
              <a:spcBef>
                <a:spcPts val="600"/>
              </a:spcBef>
              <a:buSzPct val="75000"/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4pPr>
            <a:lvl5pPr marL="1368000" indent="-324000">
              <a:spcBef>
                <a:spcPts val="600"/>
              </a:spcBef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67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100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6400"/>
            <a:ext cx="4165600" cy="519941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/>
            </a:lvl2pPr>
            <a:lvl3pPr marL="648000" indent="-288000">
              <a:defRPr sz="2000"/>
            </a:lvl3pPr>
            <a:lvl4pPr marL="936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1800"/>
            </a:lvl4pPr>
            <a:lvl5pPr marL="1224000" indent="-288000"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86400"/>
            <a:ext cx="4167188" cy="51994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648000" indent="-288000">
              <a:defRPr sz="2000"/>
            </a:lvl3pPr>
            <a:lvl4pPr marL="936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1800"/>
            </a:lvl4pPr>
            <a:lvl5pPr marL="1224000" indent="-288000"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9911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259200"/>
            <a:ext cx="84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535113"/>
            <a:ext cx="41735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2276871"/>
            <a:ext cx="4173538" cy="3849291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 marL="288000" indent="-288000">
              <a:defRPr sz="2000"/>
            </a:lvl2pPr>
            <a:lvl3pPr marL="576000" indent="-288000">
              <a:defRPr sz="2000"/>
            </a:lvl3pPr>
            <a:lvl4pPr marL="864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2000"/>
            </a:lvl4pPr>
            <a:lvl5pPr marL="1152000" indent="-288000">
              <a:spcBef>
                <a:spcPts val="600"/>
              </a:spcBef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1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175125" cy="3849291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 marL="288000" indent="-288000">
              <a:defRPr sz="2000"/>
            </a:lvl2pPr>
            <a:lvl3pPr marL="576000" indent="-288000">
              <a:defRPr sz="2000"/>
            </a:lvl3pPr>
            <a:lvl4pPr marL="864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2000"/>
            </a:lvl4pPr>
            <a:lvl5pPr marL="1152000" indent="-288000">
              <a:spcBef>
                <a:spcPts val="600"/>
              </a:spcBef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661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778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78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 marL="1044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4pPr>
            <a:lvl5pPr marL="1332000" indent="-288000">
              <a:spcBef>
                <a:spcPts val="600"/>
              </a:spcBef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288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4238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 marL="1116000" indent="-3600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  <a:defRPr/>
            </a:lvl4pPr>
            <a:lvl5pPr marL="1476000" indent="-360000">
              <a:spcBef>
                <a:spcPts val="600"/>
              </a:spcBef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90906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5919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5919788"/>
          </a:xfrm>
        </p:spPr>
        <p:txBody>
          <a:bodyPr vert="eaVert"/>
          <a:lstStyle>
            <a:lvl3pPr marL="792000" indent="-360000">
              <a:defRPr/>
            </a:lvl3pPr>
            <a:lvl4pPr marL="1188000" indent="-36000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  <a:defRPr/>
            </a:lvl4pPr>
            <a:lvl5pPr marL="1548000" indent="-360000">
              <a:spcBef>
                <a:spcPts val="600"/>
              </a:spcBef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781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28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78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566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941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840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516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94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063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3250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17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411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205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99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6192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856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697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2037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9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319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7538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5774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108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8043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99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408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6400"/>
            <a:ext cx="8485188" cy="5199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52000" marR="0" indent="-252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>
                <a:solidFill>
                  <a:schemeClr val="tx2"/>
                </a:solidFill>
              </a:defRPr>
            </a:lvl2pPr>
            <a:lvl3pPr marL="504000" indent="-252000">
              <a:defRPr>
                <a:solidFill>
                  <a:schemeClr val="tx2"/>
                </a:solidFill>
              </a:defRPr>
            </a:lvl3pPr>
            <a:lvl4pPr marL="756000" indent="-252000" algn="l">
              <a:spcBef>
                <a:spcPts val="600"/>
              </a:spcBef>
              <a:buSzPct val="75000"/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4pPr>
            <a:lvl5pPr marL="1008000" indent="-252000">
              <a:spcBef>
                <a:spcPts val="600"/>
              </a:spcBef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1004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6400"/>
            <a:ext cx="4165600" cy="519941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 marL="648000" indent="-288000">
              <a:defRPr sz="1400"/>
            </a:lvl3pPr>
            <a:lvl4pPr marL="936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1224000" indent="-288000"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86400"/>
            <a:ext cx="4167188" cy="519941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648000" indent="-288000">
              <a:defRPr sz="1400"/>
            </a:lvl3pPr>
            <a:lvl4pPr marL="936000" indent="-288000">
              <a:spcBef>
                <a:spcPts val="600"/>
              </a:spcBef>
              <a:buFont typeface="Wingdings" panose="05000000000000000000" pitchFamily="2" charset="2"/>
              <a:buChar char="§"/>
              <a:defRPr sz="1400"/>
            </a:lvl4pPr>
            <a:lvl5pPr marL="1224000" indent="-288000"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0875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5670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478" y="986061"/>
            <a:ext cx="6096000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5078" y="4730477"/>
            <a:ext cx="609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498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5670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779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28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4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905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79512" y="0"/>
            <a:ext cx="8964488" cy="4293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04132"/>
            <a:ext cx="9144000" cy="8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" y="3430800"/>
            <a:ext cx="8596800" cy="17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" y="5138116"/>
            <a:ext cx="8596800" cy="9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9512" y="4293096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569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1536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6400"/>
            <a:ext cx="8485188" cy="519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First level</a:t>
            </a:r>
          </a:p>
          <a:p>
            <a:pPr lvl="2"/>
            <a:r>
              <a:rPr lang="en-AU" dirty="0"/>
              <a:t>Second level</a:t>
            </a:r>
          </a:p>
          <a:p>
            <a:pPr lvl="3"/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9512" y="6538913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90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6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rtl="0" eaLnBrk="0" fontAlgn="base" hangingPunct="0">
        <a:spcBef>
          <a:spcPts val="6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504000" indent="-2520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04132"/>
            <a:ext cx="9144000" cy="8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179512" y="5981219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4501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0"/>
        </a:spcAft>
        <a:buClrTx/>
        <a:buSzTx/>
        <a:buFontTx/>
        <a:buNone/>
        <a:tabLst/>
        <a:defRPr sz="2800" b="0" kern="120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Tx/>
        <a:buNone/>
        <a:defRPr sz="24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35E11-E0F7-4D13-9525-F7B3B51E4007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18D1-4556-477D-A05D-DF3C901759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31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4" y="0"/>
            <a:ext cx="8965276" cy="4293523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04132"/>
            <a:ext cx="9144000" cy="8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179512" y="4293096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" y="3430800"/>
            <a:ext cx="8596800" cy="17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" y="5138116"/>
            <a:ext cx="8596800" cy="9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059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9" r:id="rId2"/>
    <p:sldLayoutId id="2147483990" r:id="rId3"/>
    <p:sldLayoutId id="2147483991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1536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6400"/>
            <a:ext cx="8485188" cy="519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First level</a:t>
            </a:r>
          </a:p>
          <a:p>
            <a:pPr lvl="2"/>
            <a:r>
              <a:rPr lang="en-AU" dirty="0"/>
              <a:t>Second level</a:t>
            </a:r>
          </a:p>
          <a:p>
            <a:pPr lvl="3"/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9512" y="6538913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41" y="6635452"/>
            <a:ext cx="1236800" cy="1478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6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756000" indent="-3960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1536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6400"/>
            <a:ext cx="8485188" cy="519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First level</a:t>
            </a:r>
          </a:p>
          <a:p>
            <a:pPr lvl="2"/>
            <a:r>
              <a:rPr lang="en-AU" dirty="0"/>
              <a:t>Second level</a:t>
            </a:r>
          </a:p>
          <a:p>
            <a:pPr lvl="3"/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9512" y="6538913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41" y="6635452"/>
            <a:ext cx="1236800" cy="1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8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6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756000" indent="-3960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36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6400"/>
            <a:ext cx="8485188" cy="519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First level</a:t>
            </a:r>
          </a:p>
          <a:p>
            <a:pPr lvl="2"/>
            <a:r>
              <a:rPr lang="en-AU" dirty="0"/>
              <a:t>Second level</a:t>
            </a:r>
          </a:p>
          <a:p>
            <a:pPr lvl="3"/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9512" y="6538913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243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6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rtl="0" eaLnBrk="1" fontAlgn="base" hangingPunct="1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756000" indent="-3960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F707-D646-4877-8E5D-188D492AD0B1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69C77-C6E5-49D9-8190-096B7ED06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47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ED8B9-BCA3-4270-BC21-8B7DB5EEE5F6}" type="datetimeFigureOut">
              <a:rPr lang="en-AU" smtClean="0"/>
              <a:t>10/09/2018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FFBE7-6B9C-4F13-BA75-D541B8B7AB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54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Metropolitan_Opera_auditorium_from_Familiy_Circle.jpg" TargetMode="External"/><Relationship Id="rId3" Type="http://schemas.openxmlformats.org/officeDocument/2006/relationships/hyperlink" Target="https://pixabay.com/en/drums-set-people-man-concert-2599508/" TargetMode="External"/><Relationship Id="rId7" Type="http://schemas.openxmlformats.org/officeDocument/2006/relationships/hyperlink" Target="https://creativecommons.org/licenses/by/3.0/deed.en" TargetMode="External"/><Relationship Id="rId2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76.xml"/><Relationship Id="rId6" Type="http://schemas.openxmlformats.org/officeDocument/2006/relationships/hyperlink" Target="https://commons.wikimedia.org/wiki/File:Erik_Haegert_(The_Magnificent_Brotherhood)_live_at_NBI.jpg#filelinks" TargetMode="External"/><Relationship Id="rId5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://www.flickr.com/photos/roland/104328963/in/photostream/" TargetMode="External"/><Relationship Id="rId9" Type="http://schemas.openxmlformats.org/officeDocument/2006/relationships/hyperlink" Target="http://www.maxpixel.net/Music-Background-Treble-Clef-Scores-Composing-16950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/>
        </p:nvSpPr>
        <p:spPr>
          <a:xfrm>
            <a:off x="4446136" y="2996952"/>
            <a:ext cx="1350000" cy="122400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/>
            <a:srcRect/>
            <a:stretch>
              <a:fillRect l="-18156" t="-745" r="-1918" b="1419"/>
            </a:stretch>
          </a:blip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Hexagon 30"/>
          <p:cNvSpPr/>
          <p:nvPr/>
        </p:nvSpPr>
        <p:spPr>
          <a:xfrm>
            <a:off x="2203844" y="2996952"/>
            <a:ext cx="1350000" cy="122400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/>
            <a:srcRect/>
            <a:stretch>
              <a:fillRect l="-28514" t="-3265" b="-3043"/>
            </a:stretch>
          </a:blip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Hexagon 2"/>
          <p:cNvSpPr/>
          <p:nvPr/>
        </p:nvSpPr>
        <p:spPr>
          <a:xfrm>
            <a:off x="6671260" y="3006490"/>
            <a:ext cx="1350000" cy="122400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/>
            <a:srcRect/>
            <a:stretch>
              <a:fillRect l="-11579" t="-938" r="-10444"/>
            </a:stretch>
          </a:blip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Hexagon 3"/>
          <p:cNvSpPr/>
          <p:nvPr/>
        </p:nvSpPr>
        <p:spPr>
          <a:xfrm>
            <a:off x="2215468" y="1691619"/>
            <a:ext cx="1350000" cy="1224000"/>
          </a:xfrm>
          <a:prstGeom prst="hexagon">
            <a:avLst/>
          </a:prstGeom>
          <a:solidFill>
            <a:srgbClr val="91BCE4">
              <a:alpha val="80000"/>
            </a:srgb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r</a:t>
            </a:r>
            <a:r>
              <a:rPr lang="en-US" sz="1100" b="1" kern="1200" dirty="0">
                <a:solidFill>
                  <a:schemeClr val="tx1"/>
                </a:solidFill>
              </a:rPr>
              <a:t>ealise </a:t>
            </a:r>
            <a:r>
              <a:rPr lang="en-US" sz="1100" b="1" kern="1200" dirty="0" smtClean="0">
                <a:solidFill>
                  <a:schemeClr val="tx1"/>
                </a:solidFill>
              </a:rPr>
              <a:t/>
            </a:r>
            <a:br>
              <a:rPr lang="en-US" sz="1100" b="1" kern="1200" dirty="0" smtClean="0">
                <a:solidFill>
                  <a:schemeClr val="tx1"/>
                </a:solidFill>
              </a:rPr>
            </a:br>
            <a:r>
              <a:rPr lang="en-US" sz="1100" kern="1200" dirty="0" smtClean="0">
                <a:solidFill>
                  <a:schemeClr val="tx1"/>
                </a:solidFill>
              </a:rPr>
              <a:t>music </a:t>
            </a:r>
            <a:r>
              <a:rPr lang="en-US" sz="1100" kern="1200" dirty="0">
                <a:solidFill>
                  <a:schemeClr val="tx1"/>
                </a:solidFill>
              </a:rPr>
              <a:t>ideas</a:t>
            </a:r>
            <a:endParaRPr lang="en-US" sz="1100" b="1" kern="1200" dirty="0">
              <a:solidFill>
                <a:schemeClr val="tx1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328283" y="1035887"/>
            <a:ext cx="1350000" cy="122400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/>
            <a:srcRect/>
            <a:stretch>
              <a:fillRect l="-14153" r="-22057"/>
            </a:stretch>
          </a:blip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Hexagon 5"/>
          <p:cNvSpPr/>
          <p:nvPr/>
        </p:nvSpPr>
        <p:spPr>
          <a:xfrm>
            <a:off x="6671260" y="1691619"/>
            <a:ext cx="1350000" cy="1224000"/>
          </a:xfrm>
          <a:prstGeom prst="hexagon">
            <a:avLst/>
          </a:prstGeom>
          <a:solidFill>
            <a:srgbClr val="F4AE7A">
              <a:alpha val="80000"/>
            </a:srgb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r</a:t>
            </a:r>
            <a:r>
              <a:rPr lang="en-US" sz="1100" b="1" kern="1200" dirty="0">
                <a:solidFill>
                  <a:schemeClr val="tx1"/>
                </a:solidFill>
              </a:rPr>
              <a:t>esolve </a:t>
            </a:r>
            <a:r>
              <a:rPr lang="en-US" sz="1100" b="1" kern="1200" dirty="0" smtClean="0">
                <a:solidFill>
                  <a:schemeClr val="tx1"/>
                </a:solidFill>
              </a:rPr>
              <a:t/>
            </a:r>
            <a:br>
              <a:rPr lang="en-US" sz="1100" b="1" kern="1200" dirty="0" smtClean="0">
                <a:solidFill>
                  <a:schemeClr val="tx1"/>
                </a:solidFill>
              </a:rPr>
            </a:br>
            <a:r>
              <a:rPr lang="en-US" sz="1100" kern="1200" dirty="0" smtClean="0">
                <a:solidFill>
                  <a:schemeClr val="tx1"/>
                </a:solidFill>
              </a:rPr>
              <a:t>music </a:t>
            </a:r>
            <a:r>
              <a:rPr lang="en-US" sz="1100" kern="1200" dirty="0">
                <a:solidFill>
                  <a:schemeClr val="tx1"/>
                </a:solidFill>
              </a:rPr>
              <a:t>ideas</a:t>
            </a:r>
            <a:endParaRPr lang="en-US" sz="1100" b="1" kern="1200" dirty="0">
              <a:solidFill>
                <a:schemeClr val="tx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5561440" y="1035887"/>
            <a:ext cx="1350000" cy="1224000"/>
          </a:xfrm>
          <a:prstGeom prst="hexagon">
            <a:avLst/>
          </a:prstGeom>
          <a:solidFill>
            <a:srgbClr val="F4AE7A">
              <a:alpha val="80000"/>
            </a:srgb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spc="-10" dirty="0">
                <a:solidFill>
                  <a:schemeClr val="tx1"/>
                </a:solidFill>
              </a:rPr>
              <a:t>a</a:t>
            </a:r>
            <a:r>
              <a:rPr lang="en-US" sz="1100" b="1" kern="1200" spc="-10" dirty="0">
                <a:solidFill>
                  <a:schemeClr val="tx1"/>
                </a:solidFill>
              </a:rPr>
              <a:t>pply</a:t>
            </a:r>
            <a:r>
              <a:rPr lang="en-US" sz="1100" kern="1200" spc="-10" dirty="0">
                <a:solidFill>
                  <a:schemeClr val="tx1"/>
                </a:solidFill>
              </a:rPr>
              <a:t> compositional devices</a:t>
            </a:r>
          </a:p>
        </p:txBody>
      </p:sp>
      <p:sp>
        <p:nvSpPr>
          <p:cNvPr id="8" name="Hexagon 7"/>
          <p:cNvSpPr/>
          <p:nvPr/>
        </p:nvSpPr>
        <p:spPr>
          <a:xfrm>
            <a:off x="3328283" y="2344110"/>
            <a:ext cx="1350000" cy="1224000"/>
          </a:xfrm>
          <a:prstGeom prst="hexagon">
            <a:avLst/>
          </a:prstGeom>
          <a:gradFill rotWithShape="0">
            <a:gsLst>
              <a:gs pos="40000">
                <a:srgbClr val="91BCE4"/>
              </a:gs>
              <a:gs pos="60000">
                <a:srgbClr val="F4AE7A"/>
              </a:gs>
            </a:gsLst>
          </a:gra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spc="-10" dirty="0" smtClean="0">
                <a:solidFill>
                  <a:schemeClr val="tx1"/>
                </a:solidFill>
              </a:rPr>
              <a:t>e</a:t>
            </a:r>
            <a:r>
              <a:rPr lang="en-US" sz="1100" b="1" kern="1200" spc="-10" dirty="0" smtClean="0">
                <a:solidFill>
                  <a:schemeClr val="tx1"/>
                </a:solidFill>
              </a:rPr>
              <a:t>xplain</a:t>
            </a:r>
            <a:br>
              <a:rPr lang="en-US" sz="1100" b="1" kern="1200" spc="-10" dirty="0" smtClean="0">
                <a:solidFill>
                  <a:schemeClr val="tx1"/>
                </a:solidFill>
              </a:rPr>
            </a:br>
            <a:r>
              <a:rPr lang="en-US" sz="1100" b="1" kern="1200" spc="-10" dirty="0" smtClean="0">
                <a:solidFill>
                  <a:schemeClr val="tx1"/>
                </a:solidFill>
              </a:rPr>
              <a:t> </a:t>
            </a:r>
            <a:r>
              <a:rPr lang="en-US" sz="1100" kern="1200" spc="-10" dirty="0" smtClean="0">
                <a:solidFill>
                  <a:schemeClr val="tx1"/>
                </a:solidFill>
              </a:rPr>
              <a:t>the use of </a:t>
            </a:r>
            <a:r>
              <a:rPr lang="en-US" sz="1100" b="1" kern="1200" spc="-10" dirty="0" smtClean="0">
                <a:solidFill>
                  <a:schemeClr val="tx1"/>
                </a:solidFill>
              </a:rPr>
              <a:t/>
            </a:r>
            <a:br>
              <a:rPr lang="en-US" sz="1100" b="1" kern="1200" spc="-10" dirty="0" smtClean="0">
                <a:solidFill>
                  <a:schemeClr val="tx1"/>
                </a:solidFill>
              </a:rPr>
            </a:br>
            <a:r>
              <a:rPr lang="en-US" sz="1100" kern="1200" spc="-10" dirty="0" smtClean="0">
                <a:solidFill>
                  <a:schemeClr val="tx1"/>
                </a:solidFill>
              </a:rPr>
              <a:t>music elements </a:t>
            </a:r>
            <a:br>
              <a:rPr lang="en-US" sz="1100" kern="1200" spc="-10" dirty="0" smtClean="0">
                <a:solidFill>
                  <a:schemeClr val="tx1"/>
                </a:solidFill>
              </a:rPr>
            </a:br>
            <a:r>
              <a:rPr lang="en-US" sz="1100" kern="1200" spc="-10" dirty="0" smtClean="0">
                <a:solidFill>
                  <a:schemeClr val="tx1"/>
                </a:solidFill>
              </a:rPr>
              <a:t>and </a:t>
            </a:r>
            <a:br>
              <a:rPr lang="en-US" sz="1100" kern="1200" spc="-10" dirty="0" smtClean="0">
                <a:solidFill>
                  <a:schemeClr val="tx1"/>
                </a:solidFill>
              </a:rPr>
            </a:br>
            <a:r>
              <a:rPr lang="en-US" sz="1100" kern="1200" spc="-10" dirty="0" smtClean="0">
                <a:solidFill>
                  <a:schemeClr val="tx1"/>
                </a:solidFill>
              </a:rPr>
              <a:t>concepts</a:t>
            </a:r>
            <a:endParaRPr lang="en-US" sz="1100" kern="1200" spc="-10" dirty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3328283" y="3664650"/>
            <a:ext cx="1350000" cy="1224000"/>
          </a:xfrm>
          <a:prstGeom prst="hexagon">
            <a:avLst/>
          </a:prstGeom>
          <a:solidFill>
            <a:srgbClr val="C1E084">
              <a:alpha val="80000"/>
            </a:srgb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a</a:t>
            </a:r>
            <a:r>
              <a:rPr lang="en-US" sz="1100" b="1" kern="1200" dirty="0">
                <a:solidFill>
                  <a:schemeClr val="tx1"/>
                </a:solidFill>
              </a:rPr>
              <a:t>nalyse </a:t>
            </a:r>
            <a:r>
              <a:rPr lang="en-US" sz="1100" b="1" kern="1200" dirty="0" smtClean="0">
                <a:solidFill>
                  <a:schemeClr val="tx1"/>
                </a:solidFill>
              </a:rPr>
              <a:t/>
            </a:r>
            <a:br>
              <a:rPr lang="en-US" sz="1100" b="1" kern="1200" dirty="0" smtClean="0">
                <a:solidFill>
                  <a:schemeClr val="tx1"/>
                </a:solidFill>
              </a:rPr>
            </a:br>
            <a:r>
              <a:rPr lang="en-US" sz="1100" kern="1200" dirty="0" smtClean="0">
                <a:solidFill>
                  <a:schemeClr val="tx1"/>
                </a:solidFill>
              </a:rPr>
              <a:t>music</a:t>
            </a:r>
            <a:endParaRPr lang="en-US" sz="1100" kern="1200" dirty="0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5561440" y="2348880"/>
            <a:ext cx="1350000" cy="1224000"/>
          </a:xfrm>
          <a:prstGeom prst="hexagon">
            <a:avLst/>
          </a:prstGeom>
          <a:solidFill>
            <a:srgbClr val="C1E084">
              <a:alpha val="80000"/>
            </a:srgb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e</a:t>
            </a:r>
            <a:r>
              <a:rPr lang="en-US" sz="1100" b="1" kern="1200" dirty="0">
                <a:solidFill>
                  <a:schemeClr val="tx1"/>
                </a:solidFill>
              </a:rPr>
              <a:t>valuate music </a:t>
            </a:r>
            <a:r>
              <a:rPr lang="en-US" sz="1100" b="1" kern="1200" dirty="0" smtClean="0">
                <a:solidFill>
                  <a:schemeClr val="tx1"/>
                </a:solidFill>
              </a:rPr>
              <a:t/>
            </a:r>
            <a:br>
              <a:rPr lang="en-US" sz="1100" b="1" kern="1200" dirty="0" smtClean="0">
                <a:solidFill>
                  <a:schemeClr val="tx1"/>
                </a:solidFill>
              </a:rPr>
            </a:br>
            <a:r>
              <a:rPr lang="en-US" sz="1100" kern="1200" dirty="0" smtClean="0">
                <a:solidFill>
                  <a:schemeClr val="tx1"/>
                </a:solidFill>
              </a:rPr>
              <a:t>to </a:t>
            </a:r>
            <a:r>
              <a:rPr lang="en-US" sz="1100" kern="1200" dirty="0">
                <a:solidFill>
                  <a:schemeClr val="tx1"/>
                </a:solidFill>
              </a:rPr>
              <a:t>justify the use of </a:t>
            </a:r>
            <a:r>
              <a:rPr lang="en-US" sz="1100" kern="1200" dirty="0" smtClean="0">
                <a:solidFill>
                  <a:schemeClr val="tx1"/>
                </a:solidFill>
              </a:rPr>
              <a:t>music elements and </a:t>
            </a:r>
            <a:r>
              <a:rPr lang="en-US" sz="1100" kern="1200" dirty="0">
                <a:solidFill>
                  <a:schemeClr val="tx1"/>
                </a:solidFill>
              </a:rPr>
              <a:t>concepts</a:t>
            </a:r>
          </a:p>
        </p:txBody>
      </p:sp>
      <p:sp>
        <p:nvSpPr>
          <p:cNvPr id="13" name="Hexagon 12"/>
          <p:cNvSpPr/>
          <p:nvPr/>
        </p:nvSpPr>
        <p:spPr>
          <a:xfrm>
            <a:off x="5561440" y="3667964"/>
            <a:ext cx="1350000" cy="1224000"/>
          </a:xfrm>
          <a:prstGeom prst="hexagon">
            <a:avLst/>
          </a:prstGeom>
          <a:gradFill rotWithShape="0">
            <a:gsLst>
              <a:gs pos="75000">
                <a:srgbClr val="F4AE7A"/>
              </a:gs>
              <a:gs pos="65000">
                <a:srgbClr val="91BCE4"/>
              </a:gs>
              <a:gs pos="35000">
                <a:srgbClr val="91BCE4"/>
              </a:gs>
              <a:gs pos="25000">
                <a:srgbClr val="C1E084"/>
              </a:gs>
            </a:gsLst>
          </a:gra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a</a:t>
            </a:r>
            <a:r>
              <a:rPr lang="en-US" sz="1100" b="1" kern="1200" dirty="0">
                <a:solidFill>
                  <a:schemeClr val="tx1"/>
                </a:solidFill>
              </a:rPr>
              <a:t>pply</a:t>
            </a:r>
            <a:r>
              <a:rPr lang="en-US" sz="1100" kern="1200" dirty="0">
                <a:solidFill>
                  <a:schemeClr val="tx1"/>
                </a:solidFill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</a:rPr>
              <a:t/>
            </a:r>
            <a:br>
              <a:rPr lang="en-US" sz="1100" kern="1200" dirty="0" smtClean="0">
                <a:solidFill>
                  <a:schemeClr val="tx1"/>
                </a:solidFill>
              </a:rPr>
            </a:br>
            <a:r>
              <a:rPr lang="en-US" sz="1100" kern="1200" dirty="0" smtClean="0">
                <a:solidFill>
                  <a:schemeClr val="tx1"/>
                </a:solidFill>
              </a:rPr>
              <a:t>literacy </a:t>
            </a:r>
            <a:r>
              <a:rPr lang="en-US" sz="1100" kern="1200" dirty="0">
                <a:solidFill>
                  <a:schemeClr val="tx1"/>
                </a:solidFill>
              </a:rPr>
              <a:t>skills</a:t>
            </a:r>
          </a:p>
        </p:txBody>
      </p:sp>
      <p:sp>
        <p:nvSpPr>
          <p:cNvPr id="14" name="Hexagon 13"/>
          <p:cNvSpPr/>
          <p:nvPr/>
        </p:nvSpPr>
        <p:spPr>
          <a:xfrm>
            <a:off x="4447300" y="1691619"/>
            <a:ext cx="1350000" cy="1224000"/>
          </a:xfrm>
          <a:prstGeom prst="hexagon">
            <a:avLst/>
          </a:prstGeom>
          <a:solidFill>
            <a:srgbClr val="F4AE7A">
              <a:alpha val="80000"/>
            </a:srgb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u</a:t>
            </a:r>
            <a:r>
              <a:rPr lang="en-US" sz="1100" b="1" kern="1200" dirty="0">
                <a:solidFill>
                  <a:schemeClr val="tx1"/>
                </a:solidFill>
              </a:rPr>
              <a:t>se </a:t>
            </a:r>
            <a:r>
              <a:rPr lang="en-US" sz="1100" b="0" kern="1200" dirty="0">
                <a:solidFill>
                  <a:schemeClr val="tx1"/>
                </a:solidFill>
              </a:rPr>
              <a:t>music elements and concepts</a:t>
            </a:r>
          </a:p>
        </p:txBody>
      </p:sp>
      <p:sp>
        <p:nvSpPr>
          <p:cNvPr id="15" name="Hexagon 14"/>
          <p:cNvSpPr>
            <a:spLocks noChangeAspect="1"/>
          </p:cNvSpPr>
          <p:nvPr/>
        </p:nvSpPr>
        <p:spPr>
          <a:xfrm>
            <a:off x="1095118" y="1035887"/>
            <a:ext cx="1350000" cy="122400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944" t="-740" r="-9058" b="2"/>
            </a:stretch>
          </a:blip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Hexagon 17"/>
          <p:cNvSpPr/>
          <p:nvPr/>
        </p:nvSpPr>
        <p:spPr>
          <a:xfrm>
            <a:off x="1095118" y="2344110"/>
            <a:ext cx="1350000" cy="1224000"/>
          </a:xfrm>
          <a:prstGeom prst="hexagon">
            <a:avLst/>
          </a:prstGeom>
          <a:solidFill>
            <a:srgbClr val="91BCE4">
              <a:alpha val="80000"/>
            </a:srgb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spc="-20" dirty="0">
                <a:solidFill>
                  <a:schemeClr val="tx1"/>
                </a:solidFill>
              </a:rPr>
              <a:t>i</a:t>
            </a:r>
            <a:r>
              <a:rPr lang="en-US" sz="1100" b="1" kern="1200" spc="-20" dirty="0">
                <a:solidFill>
                  <a:schemeClr val="tx1"/>
                </a:solidFill>
              </a:rPr>
              <a:t>nterpret </a:t>
            </a:r>
            <a:r>
              <a:rPr lang="en-US" sz="1100" kern="1200" spc="-20" dirty="0">
                <a:solidFill>
                  <a:schemeClr val="tx1"/>
                </a:solidFill>
              </a:rPr>
              <a:t>music elements and concepts</a:t>
            </a:r>
            <a:endParaRPr lang="en-US" sz="1100" b="1" kern="1200" spc="-20" dirty="0">
              <a:solidFill>
                <a:schemeClr val="tx1"/>
              </a:solidFill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1095118" y="3664650"/>
            <a:ext cx="1350000" cy="1224000"/>
          </a:xfrm>
          <a:prstGeom prst="hexagon">
            <a:avLst/>
          </a:prstGeom>
          <a:solidFill>
            <a:srgbClr val="91BCE4">
              <a:alpha val="80000"/>
            </a:srgb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3600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1"/>
                </a:solidFill>
              </a:rPr>
              <a:t>d</a:t>
            </a:r>
            <a:r>
              <a:rPr lang="en-US" sz="1100" b="1" kern="1200" dirty="0">
                <a:solidFill>
                  <a:schemeClr val="tx1"/>
                </a:solidFill>
              </a:rPr>
              <a:t>emonstrate</a:t>
            </a:r>
            <a:r>
              <a:rPr lang="en-US" sz="1100" kern="1200" dirty="0">
                <a:solidFill>
                  <a:schemeClr val="tx1"/>
                </a:solidFill>
              </a:rPr>
              <a:t> technical skills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179512" y="252958"/>
            <a:ext cx="84963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9pPr>
          </a:lstStyle>
          <a:p>
            <a:r>
              <a:rPr lang="en-AU" sz="1600" kern="0" dirty="0" smtClean="0"/>
              <a:t>Music 2019 v1.2</a:t>
            </a:r>
          </a:p>
          <a:p>
            <a:r>
              <a:rPr lang="en-AU" sz="1200" kern="0" dirty="0" smtClean="0">
                <a:solidFill>
                  <a:schemeClr val="bg1">
                    <a:lumMod val="50000"/>
                  </a:schemeClr>
                </a:solidFill>
              </a:rPr>
              <a:t>Supporting resource: Syllabus objectives</a:t>
            </a:r>
            <a:endParaRPr lang="en-AU" sz="1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43052" y="1035887"/>
            <a:ext cx="227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schemeClr val="bg1"/>
                </a:solidFill>
              </a:rPr>
              <a:t>1</a:t>
            </a:r>
            <a:endParaRPr lang="en-AU" sz="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0800" y="1053316"/>
            <a:ext cx="227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schemeClr val="bg1"/>
                </a:solidFill>
              </a:rPr>
              <a:t>2</a:t>
            </a:r>
            <a:endParaRPr lang="en-AU" sz="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9832" y="2993152"/>
            <a:ext cx="227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schemeClr val="bg1"/>
                </a:solidFill>
              </a:rPr>
              <a:t>3</a:t>
            </a:r>
            <a:endParaRPr lang="en-AU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256" y="2997532"/>
            <a:ext cx="227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schemeClr val="bg1"/>
                </a:solidFill>
              </a:rPr>
              <a:t>4</a:t>
            </a:r>
            <a:endParaRPr lang="en-AU" sz="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7104" y="4037625"/>
            <a:ext cx="227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schemeClr val="bg1"/>
                </a:solidFill>
              </a:rPr>
              <a:t>5</a:t>
            </a:r>
            <a:endParaRPr lang="en-AU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12204" y="548680"/>
            <a:ext cx="8496300" cy="439738"/>
          </a:xfrm>
        </p:spPr>
        <p:txBody>
          <a:bodyPr/>
          <a:lstStyle/>
          <a:p>
            <a:r>
              <a:rPr lang="en-AU" sz="1600" dirty="0" smtClean="0"/>
              <a:t>Images</a:t>
            </a:r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82089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sz="1400" dirty="0" smtClean="0"/>
              <a:t> </a:t>
            </a:r>
            <a:r>
              <a:rPr lang="en-AU" sz="1400" i="1" dirty="0" smtClean="0"/>
              <a:t>Image 2599508</a:t>
            </a:r>
            <a:r>
              <a:rPr lang="en-AU" sz="1400" dirty="0" smtClean="0"/>
              <a:t>, by StockSnap, </a:t>
            </a:r>
            <a:r>
              <a:rPr lang="en-AU" sz="1400" dirty="0">
                <a:hlinkClick r:id="rId2"/>
              </a:rPr>
              <a:t>Creative </a:t>
            </a:r>
            <a:r>
              <a:rPr lang="en-AU" sz="1400" dirty="0" smtClean="0">
                <a:hlinkClick r:id="rId2"/>
              </a:rPr>
              <a:t>Commons 1.0 Universal </a:t>
            </a:r>
            <a:r>
              <a:rPr lang="en-AU" sz="1400" dirty="0">
                <a:hlinkClick r:id="rId2"/>
              </a:rPr>
              <a:t>(CC0 </a:t>
            </a:r>
            <a:r>
              <a:rPr lang="en-AU" sz="1400" dirty="0" smtClean="0">
                <a:hlinkClick r:id="rId2"/>
              </a:rPr>
              <a:t>by 1.0)</a:t>
            </a:r>
            <a:r>
              <a:rPr lang="en-AU" sz="1400" dirty="0" smtClean="0"/>
              <a:t>,</a:t>
            </a:r>
            <a:br>
              <a:rPr lang="en-AU" sz="1400" dirty="0" smtClean="0"/>
            </a:br>
            <a:r>
              <a:rPr lang="en-AU" sz="1400" dirty="0" smtClean="0"/>
              <a:t> </a:t>
            </a:r>
            <a:r>
              <a:rPr lang="en-AU" sz="1400" dirty="0" smtClean="0">
                <a:hlinkClick r:id="rId3"/>
              </a:rPr>
              <a:t>https</a:t>
            </a:r>
            <a:r>
              <a:rPr lang="en-AU" sz="1400" dirty="0">
                <a:hlinkClick r:id="rId3"/>
              </a:rPr>
              <a:t>://pixabay.com/en/drums-set-people-man-concert-2599508</a:t>
            </a:r>
            <a:r>
              <a:rPr lang="en-AU" sz="1400" dirty="0" smtClean="0">
                <a:hlinkClick r:id="rId3"/>
              </a:rPr>
              <a:t>/</a:t>
            </a:r>
            <a:r>
              <a:rPr lang="en-AU" sz="1400" dirty="0" smtClean="0"/>
              <a:t> Accessed 24 August 2018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AU" sz="1400" dirty="0" smtClean="0"/>
              <a:t> </a:t>
            </a:r>
            <a:r>
              <a:rPr lang="en-AU" sz="1400" i="1" dirty="0" smtClean="0"/>
              <a:t>Triple door mixing board is cool</a:t>
            </a:r>
            <a:r>
              <a:rPr lang="en-AU" sz="1400" dirty="0" smtClean="0"/>
              <a:t>, by Roland </a:t>
            </a:r>
            <a:r>
              <a:rPr lang="en-AU" sz="1400" dirty="0" err="1" smtClean="0"/>
              <a:t>Tanglao</a:t>
            </a:r>
            <a:r>
              <a:rPr lang="en-AU" sz="1400" dirty="0" smtClean="0"/>
              <a:t>, </a:t>
            </a:r>
            <a:r>
              <a:rPr lang="en-AU" sz="1400" dirty="0" smtClean="0">
                <a:hlinkClick r:id="rId2"/>
              </a:rPr>
              <a:t>Creative Commons 1.0 Universal </a:t>
            </a:r>
            <a:r>
              <a:rPr lang="en-AU" sz="1400" dirty="0">
                <a:hlinkClick r:id="rId2"/>
              </a:rPr>
              <a:t>(CC0 </a:t>
            </a:r>
            <a:r>
              <a:rPr lang="en-AU" sz="1400" dirty="0" smtClean="0">
                <a:hlinkClick r:id="rId2"/>
              </a:rPr>
              <a:t>1.0)</a:t>
            </a:r>
            <a:br>
              <a:rPr lang="en-AU" sz="1400" dirty="0" smtClean="0">
                <a:hlinkClick r:id="rId2"/>
              </a:rPr>
            </a:br>
            <a:r>
              <a:rPr lang="en-AU" sz="1400" dirty="0" smtClean="0"/>
              <a:t> </a:t>
            </a:r>
            <a:r>
              <a:rPr lang="en-AU" sz="1400" dirty="0" smtClean="0">
                <a:hlinkClick r:id="rId4"/>
              </a:rPr>
              <a:t>www.flickr.com/photos/roland/104328963/in/photostream/</a:t>
            </a:r>
            <a:r>
              <a:rPr lang="en-AU" sz="1400" dirty="0" smtClean="0"/>
              <a:t> </a:t>
            </a:r>
            <a:r>
              <a:rPr lang="en-AU" sz="1400" dirty="0"/>
              <a:t>Accessed 24 August 2018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3"/>
            </a:pPr>
            <a:r>
              <a:rPr lang="en-US" sz="1400" dirty="0" smtClean="0"/>
              <a:t> </a:t>
            </a:r>
            <a:r>
              <a:rPr lang="en-US" sz="1400" i="1" dirty="0" smtClean="0"/>
              <a:t>Erik </a:t>
            </a:r>
            <a:r>
              <a:rPr lang="en-US" sz="1400" i="1" dirty="0" err="1"/>
              <a:t>Haegert</a:t>
            </a:r>
            <a:r>
              <a:rPr lang="en-US" sz="1400" i="1" dirty="0"/>
              <a:t> (The Magnificent Brotherhood) live at NBI</a:t>
            </a:r>
            <a:r>
              <a:rPr lang="en-AU" sz="1400" dirty="0" smtClean="0"/>
              <a:t>, </a:t>
            </a:r>
            <a:r>
              <a:rPr lang="en-AU" sz="1400" dirty="0"/>
              <a:t>by </a:t>
            </a:r>
            <a:r>
              <a:rPr lang="en-AU" sz="1400" dirty="0" err="1" smtClean="0"/>
              <a:t>antifluor</a:t>
            </a:r>
            <a:r>
              <a:rPr lang="en-AU" sz="1400" dirty="0" smtClean="0"/>
              <a:t>, </a:t>
            </a:r>
            <a:r>
              <a:rPr lang="en-AU" sz="1400" dirty="0" smtClean="0">
                <a:hlinkClick r:id="rId5"/>
              </a:rPr>
              <a:t>Creative </a:t>
            </a:r>
            <a:r>
              <a:rPr lang="en-AU" sz="1400" dirty="0" err="1" smtClean="0">
                <a:hlinkClick r:id="rId5"/>
              </a:rPr>
              <a:t>Comons</a:t>
            </a:r>
            <a:r>
              <a:rPr lang="en-AU" sz="1400" dirty="0" smtClean="0">
                <a:hlinkClick r:id="rId5"/>
              </a:rPr>
              <a:t> Attribution</a:t>
            </a:r>
            <a:br>
              <a:rPr lang="en-AU" sz="1400" dirty="0" smtClean="0">
                <a:hlinkClick r:id="rId5"/>
              </a:rPr>
            </a:br>
            <a:r>
              <a:rPr lang="en-AU" sz="1400" dirty="0" smtClean="0">
                <a:hlinkClick r:id="rId5"/>
              </a:rPr>
              <a:t> 2.0 Generic (CC by 2.0)</a:t>
            </a:r>
            <a:r>
              <a:rPr lang="en-AU" sz="1400" dirty="0" smtClean="0"/>
              <a:t>,   </a:t>
            </a:r>
            <a:r>
              <a:rPr lang="en-AU" sz="1400" dirty="0" smtClean="0">
                <a:hlinkClick r:id="rId6"/>
              </a:rPr>
              <a:t>https</a:t>
            </a:r>
            <a:r>
              <a:rPr lang="en-AU" sz="1400" dirty="0">
                <a:hlinkClick r:id="rId6"/>
              </a:rPr>
              <a:t>://commons.wikimedia.org/wiki/File:Erik_Haegert_(The_Magnificent_Brotherhood)_</a:t>
            </a:r>
            <a:r>
              <a:rPr lang="en-AU" sz="1400" dirty="0" smtClean="0">
                <a:hlinkClick r:id="rId6"/>
              </a:rPr>
              <a:t>live_at_NBI.jpg#filelinks</a:t>
            </a:r>
            <a:r>
              <a:rPr lang="en-AU" sz="1400" dirty="0" smtClean="0"/>
              <a:t>, </a:t>
            </a:r>
            <a:r>
              <a:rPr lang="en-AU" sz="1400" dirty="0"/>
              <a:t>Accessed 24 August </a:t>
            </a:r>
            <a:r>
              <a:rPr lang="en-AU" sz="1400" dirty="0" smtClean="0"/>
              <a:t>2018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3"/>
            </a:pPr>
            <a:r>
              <a:rPr lang="en-AU" sz="1400" dirty="0" smtClean="0"/>
              <a:t> </a:t>
            </a:r>
            <a:r>
              <a:rPr lang="en-AU" sz="1400" i="1" dirty="0" smtClean="0"/>
              <a:t>Metropolitan Opera auditorium from Family Circle</a:t>
            </a:r>
            <a:r>
              <a:rPr lang="en-AU" sz="1400" dirty="0" smtClean="0"/>
              <a:t>, by Andreas </a:t>
            </a:r>
            <a:r>
              <a:rPr lang="en-AU" sz="1400" dirty="0" err="1" smtClean="0"/>
              <a:t>Praefcke</a:t>
            </a:r>
            <a:r>
              <a:rPr lang="en-AU" sz="1400" dirty="0" smtClean="0"/>
              <a:t>, </a:t>
            </a:r>
            <a:r>
              <a:rPr lang="en-AU" sz="1400" dirty="0" smtClean="0">
                <a:hlinkClick r:id="rId7"/>
              </a:rPr>
              <a:t>Creative Commons</a:t>
            </a:r>
            <a:br>
              <a:rPr lang="en-AU" sz="1400" dirty="0" smtClean="0">
                <a:hlinkClick r:id="rId7"/>
              </a:rPr>
            </a:br>
            <a:r>
              <a:rPr lang="en-AU" sz="1400" dirty="0" smtClean="0">
                <a:hlinkClick r:id="rId7"/>
              </a:rPr>
              <a:t> Attribution 3.0 </a:t>
            </a:r>
            <a:r>
              <a:rPr lang="en-AU" sz="1400" dirty="0" err="1" smtClean="0">
                <a:hlinkClick r:id="rId7"/>
              </a:rPr>
              <a:t>Unported</a:t>
            </a:r>
            <a:r>
              <a:rPr lang="en-AU" sz="1400" dirty="0" smtClean="0">
                <a:hlinkClick r:id="rId7"/>
              </a:rPr>
              <a:t> (CC by 3.0)</a:t>
            </a:r>
            <a:r>
              <a:rPr lang="en-AU" sz="1400" dirty="0" smtClean="0"/>
              <a:t> 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8"/>
              </a:rPr>
              <a:t>https</a:t>
            </a:r>
            <a:r>
              <a:rPr lang="en-US" sz="1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8"/>
              </a:rPr>
              <a:t>://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8"/>
              </a:rPr>
              <a:t>commons.wikimedia.org/wiki/File%3AMetropolitan_Opera_auditorium_from_Familiy_Circle.jpg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AU" sz="1400" dirty="0"/>
              <a:t>Accessed 24 August </a:t>
            </a:r>
            <a:r>
              <a:rPr lang="en-AU" sz="1400" dirty="0" smtClean="0"/>
              <a:t>2018</a:t>
            </a:r>
          </a:p>
          <a:p>
            <a:pPr marL="358775" indent="-358775">
              <a:spcAft>
                <a:spcPts val="600"/>
              </a:spcAft>
              <a:buFontTx/>
              <a:buAutoNum type="arabicPeriod" startAt="5"/>
            </a:pPr>
            <a:r>
              <a:rPr lang="en-AU" sz="1400" dirty="0" smtClean="0"/>
              <a:t> </a:t>
            </a:r>
            <a:r>
              <a:rPr lang="en-AU" sz="1400" i="1" dirty="0" smtClean="0"/>
              <a:t>Image </a:t>
            </a:r>
            <a:r>
              <a:rPr lang="en-AU" sz="1400" i="1" dirty="0"/>
              <a:t>1695041</a:t>
            </a:r>
            <a:r>
              <a:rPr lang="en-AU" sz="1400" dirty="0"/>
              <a:t>, Max Pixel (site), </a:t>
            </a:r>
            <a:r>
              <a:rPr lang="en-AU" sz="1400" dirty="0">
                <a:hlinkClick r:id="rId2"/>
              </a:rPr>
              <a:t>Creative Commons 1.0 Universal (CC0 by 1.0)</a:t>
            </a:r>
            <a:r>
              <a:rPr lang="en-AU" sz="1400" dirty="0"/>
              <a:t>,</a:t>
            </a:r>
            <a:br>
              <a:rPr lang="en-AU" sz="1400" dirty="0"/>
            </a:br>
            <a:r>
              <a:rPr lang="en-AU" sz="1400" dirty="0"/>
              <a:t> </a:t>
            </a:r>
            <a:r>
              <a:rPr lang="en-AU" sz="1400" dirty="0" smtClean="0">
                <a:hlinkClick r:id="rId9"/>
              </a:rPr>
              <a:t>www.maxpixel.net/Music-Background-Treble-Clef-Scores-Composing-1695041</a:t>
            </a:r>
            <a:r>
              <a:rPr lang="en-AU" sz="1400" dirty="0" smtClean="0"/>
              <a:t/>
            </a:r>
            <a:br>
              <a:rPr lang="en-AU" sz="1400" dirty="0" smtClean="0"/>
            </a:br>
            <a:r>
              <a:rPr lang="en-AU" sz="1400" dirty="0" smtClean="0"/>
              <a:t> Accessed 24 August </a:t>
            </a:r>
            <a:r>
              <a:rPr lang="en-AU" sz="1400" dirty="0"/>
              <a:t>2018</a:t>
            </a:r>
            <a:endParaRPr lang="en-AU" sz="1400" dirty="0">
              <a:latin typeface="Arial"/>
              <a:ea typeface="Times New Roman"/>
              <a:cs typeface="Times New Roman"/>
            </a:endParaRPr>
          </a:p>
          <a:p>
            <a:pPr marL="358775" indent="-358775">
              <a:spcAft>
                <a:spcPts val="600"/>
              </a:spcAft>
              <a:buAutoNum type="arabicPeriod" startAt="5"/>
            </a:pPr>
            <a:endParaRPr lang="en-AU" sz="1400" dirty="0">
              <a:latin typeface="Arial"/>
              <a:ea typeface="Times New Roman"/>
              <a:cs typeface="Times New Roman"/>
            </a:endParaRPr>
          </a:p>
          <a:p>
            <a:pPr marL="358775" indent="-358775">
              <a:spcAft>
                <a:spcPts val="600"/>
              </a:spcAft>
            </a:pPr>
            <a:r>
              <a:rPr lang="en-AU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55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_qcaa_powerpoint">
  <a:themeElements>
    <a:clrScheme name="QCAA test palette">
      <a:dk1>
        <a:srgbClr val="FFFFFF"/>
      </a:dk1>
      <a:lt1>
        <a:srgbClr val="FFFFFF"/>
      </a:lt1>
      <a:dk2>
        <a:srgbClr val="000000"/>
      </a:dk2>
      <a:lt2>
        <a:srgbClr val="A5A5A5"/>
      </a:lt2>
      <a:accent1>
        <a:srgbClr val="D52B1E"/>
      </a:accent1>
      <a:accent2>
        <a:srgbClr val="21578A"/>
      </a:accent2>
      <a:accent3>
        <a:srgbClr val="E17000"/>
      </a:accent3>
      <a:accent4>
        <a:srgbClr val="738639"/>
      </a:accent4>
      <a:accent5>
        <a:srgbClr val="865F7F"/>
      </a:accent5>
      <a:accent6>
        <a:srgbClr val="2D2D8A"/>
      </a:accent6>
      <a:hlink>
        <a:srgbClr val="0066FF"/>
      </a:hlink>
      <a:folHlink>
        <a:srgbClr val="33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70050_Syllabus_implementation_presentation_template_v2.potx" id="{819388DA-C478-479A-9723-330A110715A8}" vid="{F944925A-C968-4BDC-BB21-0B289644F36F}"/>
    </a:ext>
  </a:extLst>
</a:theme>
</file>

<file path=ppt/theme/theme10.xml><?xml version="1.0" encoding="utf-8"?>
<a:theme xmlns:a="http://schemas.openxmlformats.org/drawingml/2006/main" name="ASR slides">
  <a:themeElements>
    <a:clrScheme name="QCAA colour palet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D52B1E"/>
      </a:accent1>
      <a:accent2>
        <a:srgbClr val="21578A"/>
      </a:accent2>
      <a:accent3>
        <a:srgbClr val="8995B7"/>
      </a:accent3>
      <a:accent4>
        <a:srgbClr val="E17000"/>
      </a:accent4>
      <a:accent5>
        <a:srgbClr val="738639"/>
      </a:accent5>
      <a:accent6>
        <a:srgbClr val="865F7F"/>
      </a:accent6>
      <a:hlink>
        <a:srgbClr val="0000FF"/>
      </a:hlink>
      <a:folHlink>
        <a:srgbClr val="800080"/>
      </a:folHlink>
    </a:clrScheme>
    <a:fontScheme name="Basic page_individu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sic page_individu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s_qcaa_powerpoint [Read-Only]" id="{F430216A-C841-4C87-AF2D-FBB06C3049D2}" vid="{8FA95743-D7C5-4B20-9667-F5A22D0B72BF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notated sample response (asr) title">
  <a:themeElements>
    <a:clrScheme name="QCAA test palette">
      <a:dk1>
        <a:srgbClr val="FFFFFF"/>
      </a:dk1>
      <a:lt1>
        <a:srgbClr val="FFFFFF"/>
      </a:lt1>
      <a:dk2>
        <a:srgbClr val="000000"/>
      </a:dk2>
      <a:lt2>
        <a:srgbClr val="A5A5A5"/>
      </a:lt2>
      <a:accent1>
        <a:srgbClr val="D52B1E"/>
      </a:accent1>
      <a:accent2>
        <a:srgbClr val="21578A"/>
      </a:accent2>
      <a:accent3>
        <a:srgbClr val="E17000"/>
      </a:accent3>
      <a:accent4>
        <a:srgbClr val="738639"/>
      </a:accent4>
      <a:accent5>
        <a:srgbClr val="865F7F"/>
      </a:accent5>
      <a:accent6>
        <a:srgbClr val="2D2D8A"/>
      </a:accent6>
      <a:hlink>
        <a:srgbClr val="0066FF"/>
      </a:hlink>
      <a:folHlink>
        <a:srgbClr val="33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s_qcaa_powerpoint [Read-Only]" id="{F430216A-C841-4C87-AF2D-FBB06C3049D2}" vid="{0C740590-610D-49AC-9B8E-74DCF32F0543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ablets 2">
  <a:themeElements>
    <a:clrScheme name="QCAA test palette">
      <a:dk1>
        <a:srgbClr val="FFFFFF"/>
      </a:dk1>
      <a:lt1>
        <a:srgbClr val="FFFFFF"/>
      </a:lt1>
      <a:dk2>
        <a:srgbClr val="000000"/>
      </a:dk2>
      <a:lt2>
        <a:srgbClr val="A5A5A5"/>
      </a:lt2>
      <a:accent1>
        <a:srgbClr val="D52B1E"/>
      </a:accent1>
      <a:accent2>
        <a:srgbClr val="21578A"/>
      </a:accent2>
      <a:accent3>
        <a:srgbClr val="E17000"/>
      </a:accent3>
      <a:accent4>
        <a:srgbClr val="738639"/>
      </a:accent4>
      <a:accent5>
        <a:srgbClr val="865F7F"/>
      </a:accent5>
      <a:accent6>
        <a:srgbClr val="2D2D8A"/>
      </a:accent6>
      <a:hlink>
        <a:srgbClr val="0066FF"/>
      </a:hlink>
      <a:folHlink>
        <a:srgbClr val="33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70050_Syllabus_implementation_presentation_template_v2.potx" id="{819388DA-C478-479A-9723-330A110715A8}" vid="{ABF95084-D49B-4A82-9170-84852E743E1C}"/>
    </a:ext>
  </a:extLst>
</a:theme>
</file>

<file path=ppt/theme/theme5.xml><?xml version="1.0" encoding="utf-8"?>
<a:theme xmlns:a="http://schemas.openxmlformats.org/drawingml/2006/main" name="Basic page_individual">
  <a:themeElements>
    <a:clrScheme name="QCAA colour palet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D52B1E"/>
      </a:accent1>
      <a:accent2>
        <a:srgbClr val="21578A"/>
      </a:accent2>
      <a:accent3>
        <a:srgbClr val="8995B7"/>
      </a:accent3>
      <a:accent4>
        <a:srgbClr val="E17000"/>
      </a:accent4>
      <a:accent5>
        <a:srgbClr val="738639"/>
      </a:accent5>
      <a:accent6>
        <a:srgbClr val="865F7F"/>
      </a:accent6>
      <a:hlink>
        <a:srgbClr val="0000FF"/>
      </a:hlink>
      <a:folHlink>
        <a:srgbClr val="800080"/>
      </a:folHlink>
    </a:clrScheme>
    <a:fontScheme name="Basic page_individu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sic page_individu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70050_Syllabus_implementation_presentation_template_v2.potx" id="{819388DA-C478-479A-9723-330A110715A8}" vid="{B1D79CE2-D283-49C9-8639-A1726A2D3CBE}"/>
    </a:ext>
  </a:extLst>
</a:theme>
</file>

<file path=ppt/theme/theme6.xml><?xml version="1.0" encoding="utf-8"?>
<a:theme xmlns:a="http://schemas.openxmlformats.org/drawingml/2006/main" name="1_Basic page_individual">
  <a:themeElements>
    <a:clrScheme name="QCAA colour palet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D52B1E"/>
      </a:accent1>
      <a:accent2>
        <a:srgbClr val="21578A"/>
      </a:accent2>
      <a:accent3>
        <a:srgbClr val="8995B7"/>
      </a:accent3>
      <a:accent4>
        <a:srgbClr val="E17000"/>
      </a:accent4>
      <a:accent5>
        <a:srgbClr val="738639"/>
      </a:accent5>
      <a:accent6>
        <a:srgbClr val="865F7F"/>
      </a:accent6>
      <a:hlink>
        <a:srgbClr val="0000FF"/>
      </a:hlink>
      <a:folHlink>
        <a:srgbClr val="800080"/>
      </a:folHlink>
    </a:clrScheme>
    <a:fontScheme name="Basic page_individu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sic page_individu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70050_Syllabus_implementation_presentation_template_v2.potx" id="{819388DA-C478-479A-9723-330A110715A8}" vid="{B1D79CE2-D283-49C9-8639-A1726A2D3CBE}"/>
    </a:ext>
  </a:extLst>
</a:theme>
</file>

<file path=ppt/theme/theme7.xml><?xml version="1.0" encoding="utf-8"?>
<a:theme xmlns:a="http://schemas.openxmlformats.org/drawingml/2006/main" name="170414 Annotated student response and ISMG templates_Powerpoint toolkit_v1_sb">
  <a:themeElements>
    <a:clrScheme name="QCAA colour palet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D52B1E"/>
      </a:accent1>
      <a:accent2>
        <a:srgbClr val="21578A"/>
      </a:accent2>
      <a:accent3>
        <a:srgbClr val="8995B7"/>
      </a:accent3>
      <a:accent4>
        <a:srgbClr val="E17000"/>
      </a:accent4>
      <a:accent5>
        <a:srgbClr val="738639"/>
      </a:accent5>
      <a:accent6>
        <a:srgbClr val="865F7F"/>
      </a:accent6>
      <a:hlink>
        <a:srgbClr val="0000FF"/>
      </a:hlink>
      <a:folHlink>
        <a:srgbClr val="800080"/>
      </a:folHlink>
    </a:clrScheme>
    <a:fontScheme name="Basic page_individu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sic page_individu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rama_IA3_Project_sample" id="{740A600C-8CD1-4A2B-B3B5-62B7790CAC4E}" vid="{62168E0D-8420-466C-A339-1D6C0C879EFF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C7B3732AB8546B387ABC1F8F0FB2A" ma:contentTypeVersion="0" ma:contentTypeDescription="Create a new document." ma:contentTypeScope="" ma:versionID="c667244f083121441678b0f427f61f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3A8AC4-414B-4AD5-A315-29792D52C4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7DF505-7C84-458E-B015-7DA4E11B02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EB03FA-64B5-490B-A173-1B58C836D18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A5DEBD03-5E9C-40A0-804B-944DDB9E62A1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170050_Syllabus_implementation_presentation_template_v3</Template>
  <TotalTime>10512</TotalTime>
  <Words>53</Words>
  <Application>Microsoft Office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presentations_qcaa_powerpoint</vt:lpstr>
      <vt:lpstr>Annotated sample response (asr) title</vt:lpstr>
      <vt:lpstr>Custom Design</vt:lpstr>
      <vt:lpstr>Tablets 2</vt:lpstr>
      <vt:lpstr>Basic page_individual</vt:lpstr>
      <vt:lpstr>1_Basic page_individual</vt:lpstr>
      <vt:lpstr>170414 Annotated student response and ISMG templates_Powerpoint toolkit_v1_sb</vt:lpstr>
      <vt:lpstr>1_Custom Design</vt:lpstr>
      <vt:lpstr>2_Custom Design</vt:lpstr>
      <vt:lpstr>ASR slides</vt:lpstr>
      <vt:lpstr>PowerPoint Presentation</vt:lpstr>
      <vt:lpstr>Images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2019 v1.2 Supporting resource: Syllabus objectives</dc:title>
  <dc:creator>Queensland Curriculum and Assessment Authority</dc:creator>
  <cp:lastModifiedBy>Queensland Curriculum and Assessment Authority</cp:lastModifiedBy>
  <cp:revision>650</cp:revision>
  <cp:lastPrinted>2018-08-26T23:26:50Z</cp:lastPrinted>
  <dcterms:created xsi:type="dcterms:W3CDTF">2017-02-02T00:46:41Z</dcterms:created>
  <dcterms:modified xsi:type="dcterms:W3CDTF">2018-09-10T06:26:11Z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27700.0000000000</vt:lpwstr>
  </property>
  <property fmtid="{D5CDD505-2E9C-101B-9397-08002B2CF9AE}" pid="3" name="Category">
    <vt:lpwstr>Presentations</vt:lpwstr>
  </property>
  <property fmtid="{D5CDD505-2E9C-101B-9397-08002B2CF9AE}" pid="4" name="PublishingExpirationDate">
    <vt:lpwstr/>
  </property>
  <property fmtid="{D5CDD505-2E9C-101B-9397-08002B2CF9AE}" pid="5" name="PublishingStartDate">
    <vt:lpwstr/>
  </property>
  <property fmtid="{D5CDD505-2E9C-101B-9397-08002B2CF9AE}" pid="6" name="ContentTypeId">
    <vt:lpwstr>0x010100EE3C7B3732AB8546B387ABC1F8F0FB2A</vt:lpwstr>
  </property>
</Properties>
</file>