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72" r:id="rId5"/>
    <p:sldMasterId id="2147483651" r:id="rId6"/>
  </p:sldMasterIdLst>
  <p:notesMasterIdLst>
    <p:notesMasterId r:id="rId18"/>
  </p:notesMasterIdLst>
  <p:handoutMasterIdLst>
    <p:handoutMasterId r:id="rId19"/>
  </p:handoutMasterIdLst>
  <p:sldIdLst>
    <p:sldId id="298" r:id="rId7"/>
    <p:sldId id="333" r:id="rId8"/>
    <p:sldId id="334" r:id="rId9"/>
    <p:sldId id="352" r:id="rId10"/>
    <p:sldId id="335" r:id="rId11"/>
    <p:sldId id="337" r:id="rId12"/>
    <p:sldId id="2082" r:id="rId13"/>
    <p:sldId id="339" r:id="rId14"/>
    <p:sldId id="353" r:id="rId15"/>
    <p:sldId id="340" r:id="rId16"/>
    <p:sldId id="355" r:id="rId17"/>
  </p:sldIdLst>
  <p:sldSz cx="9144000" cy="6858000" type="screen4x3"/>
  <p:notesSz cx="6807200" cy="9939338"/>
  <p:custDataLst>
    <p:tags r:id="rId20"/>
  </p:custDataLst>
  <p:defaultTextStyle>
    <a:defPPr>
      <a:defRPr lang="en-AU"/>
    </a:defPPr>
    <a:lvl1pPr algn="l" rtl="0" fontAlgn="base">
      <a:spcBef>
        <a:spcPct val="50000"/>
      </a:spcBef>
      <a:spcAft>
        <a:spcPct val="0"/>
      </a:spcAft>
      <a:defRPr kern="1200">
        <a:solidFill>
          <a:schemeClr val="tx1"/>
        </a:solidFill>
        <a:latin typeface="Arial" charset="0"/>
        <a:ea typeface="+mn-ea"/>
        <a:cs typeface="+mn-cs"/>
      </a:defRPr>
    </a:lvl1pPr>
    <a:lvl2pPr marL="457200" algn="l" rtl="0" fontAlgn="base">
      <a:spcBef>
        <a:spcPct val="50000"/>
      </a:spcBef>
      <a:spcAft>
        <a:spcPct val="0"/>
      </a:spcAft>
      <a:defRPr kern="1200">
        <a:solidFill>
          <a:schemeClr val="tx1"/>
        </a:solidFill>
        <a:latin typeface="Arial" charset="0"/>
        <a:ea typeface="+mn-ea"/>
        <a:cs typeface="+mn-cs"/>
      </a:defRPr>
    </a:lvl2pPr>
    <a:lvl3pPr marL="914400" algn="l" rtl="0" fontAlgn="base">
      <a:spcBef>
        <a:spcPct val="50000"/>
      </a:spcBef>
      <a:spcAft>
        <a:spcPct val="0"/>
      </a:spcAft>
      <a:defRPr kern="1200">
        <a:solidFill>
          <a:schemeClr val="tx1"/>
        </a:solidFill>
        <a:latin typeface="Arial" charset="0"/>
        <a:ea typeface="+mn-ea"/>
        <a:cs typeface="+mn-cs"/>
      </a:defRPr>
    </a:lvl3pPr>
    <a:lvl4pPr marL="1371600" algn="l" rtl="0" fontAlgn="base">
      <a:spcBef>
        <a:spcPct val="50000"/>
      </a:spcBef>
      <a:spcAft>
        <a:spcPct val="0"/>
      </a:spcAft>
      <a:defRPr kern="1200">
        <a:solidFill>
          <a:schemeClr val="tx1"/>
        </a:solidFill>
        <a:latin typeface="Arial" charset="0"/>
        <a:ea typeface="+mn-ea"/>
        <a:cs typeface="+mn-cs"/>
      </a:defRPr>
    </a:lvl4pPr>
    <a:lvl5pPr marL="1828800" algn="l" rtl="0" fontAlgn="base">
      <a:spcBef>
        <a:spcPct val="5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13">
          <p15:clr>
            <a:srgbClr val="A4A3A4"/>
          </p15:clr>
        </p15:guide>
        <p15:guide id="2" orient="horz" pos="3793" userDrawn="1">
          <p15:clr>
            <a:srgbClr val="A4A3A4"/>
          </p15:clr>
        </p15:guide>
        <p15:guide id="3" orient="horz" pos="935" userDrawn="1">
          <p15:clr>
            <a:srgbClr val="A4A3A4"/>
          </p15:clr>
        </p15:guide>
        <p15:guide id="4" orient="horz" pos="3430" userDrawn="1">
          <p15:clr>
            <a:srgbClr val="A4A3A4"/>
          </p15:clr>
        </p15:guide>
        <p15:guide id="5" orient="horz" pos="845">
          <p15:clr>
            <a:srgbClr val="A4A3A4"/>
          </p15:clr>
        </p15:guide>
        <p15:guide id="6" pos="113">
          <p15:clr>
            <a:srgbClr val="A4A3A4"/>
          </p15:clr>
        </p15:guide>
        <p15:guide id="7" pos="5556">
          <p15:clr>
            <a:srgbClr val="A4A3A4"/>
          </p15:clr>
        </p15:guide>
        <p15:guide id="8" pos="204">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 Linton" initials="ML" lastIdx="1" clrIdx="0">
    <p:extLst>
      <p:ext uri="{19B8F6BF-5375-455C-9EA6-DF929625EA0E}">
        <p15:presenceInfo xmlns:p15="http://schemas.microsoft.com/office/powerpoint/2012/main" userId="S-1-5-21-2406935999-1983212525-3895035740-39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7979"/>
    <a:srgbClr val="3333FF"/>
    <a:srgbClr val="B5B5B5"/>
    <a:srgbClr val="9DA6C3"/>
    <a:srgbClr val="B2B8CF"/>
    <a:srgbClr val="C4CCDE"/>
    <a:srgbClr val="008885"/>
    <a:srgbClr val="1491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0888" autoAdjust="0"/>
    <p:restoredTop sz="96242" autoAdjust="0"/>
  </p:normalViewPr>
  <p:slideViewPr>
    <p:cSldViewPr>
      <p:cViewPr varScale="1">
        <p:scale>
          <a:sx n="111" d="100"/>
          <a:sy n="111" d="100"/>
        </p:scale>
        <p:origin x="1212" y="96"/>
      </p:cViewPr>
      <p:guideLst>
        <p:guide orient="horz" pos="413"/>
        <p:guide orient="horz" pos="3793"/>
        <p:guide orient="horz" pos="935"/>
        <p:guide orient="horz" pos="3430"/>
        <p:guide orient="horz" pos="845"/>
        <p:guide pos="113"/>
        <p:guide pos="5556"/>
        <p:guide pos="204"/>
      </p:guideLst>
    </p:cSldViewPr>
  </p:slideViewPr>
  <p:notesTextViewPr>
    <p:cViewPr>
      <p:scale>
        <a:sx n="1" d="1"/>
        <a:sy n="1" d="1"/>
      </p:scale>
      <p:origin x="0" y="0"/>
    </p:cViewPr>
  </p:notesTextViewPr>
  <p:sorterViewPr>
    <p:cViewPr>
      <p:scale>
        <a:sx n="100" d="100"/>
        <a:sy n="100" d="100"/>
      </p:scale>
      <p:origin x="0" y="3906"/>
    </p:cViewPr>
  </p:sorterViewPr>
  <p:notesViewPr>
    <p:cSldViewPr>
      <p:cViewPr>
        <p:scale>
          <a:sx n="60" d="100"/>
          <a:sy n="60" d="100"/>
        </p:scale>
        <p:origin x="-3618" y="-576"/>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6B9EDD-6C4B-4D66-A716-A765C23A3F87}" type="doc">
      <dgm:prSet loTypeId="urn:microsoft.com/office/officeart/2005/8/layout/matrix1" loCatId="matrix" qsTypeId="urn:microsoft.com/office/officeart/2005/8/quickstyle/simple2" qsCatId="simple" csTypeId="urn:microsoft.com/office/officeart/2005/8/colors/accent2_1" csCatId="accent2" phldr="1"/>
      <dgm:spPr/>
      <dgm:t>
        <a:bodyPr/>
        <a:lstStyle/>
        <a:p>
          <a:endParaRPr lang="en-AU"/>
        </a:p>
      </dgm:t>
    </dgm:pt>
    <dgm:pt modelId="{B5088F41-B87C-4117-B54F-28B5B03D3002}">
      <dgm:prSet phldrT="[Text]"/>
      <dgm:spPr/>
      <dgm:t>
        <a:bodyPr/>
        <a:lstStyle/>
        <a:p>
          <a:r>
            <a:rPr lang="en-AU" b="1" dirty="0">
              <a:solidFill>
                <a:schemeClr val="bg1">
                  <a:lumMod val="65000"/>
                </a:schemeClr>
              </a:solidFill>
            </a:rPr>
            <a:t>Part B</a:t>
          </a:r>
        </a:p>
      </dgm:t>
    </dgm:pt>
    <dgm:pt modelId="{93EE5A73-ACB8-411C-8AFE-2625367E7F62}" type="parTrans" cxnId="{BD076BCB-F81A-4669-8C47-F0E641AAA1EF}">
      <dgm:prSet/>
      <dgm:spPr/>
      <dgm:t>
        <a:bodyPr/>
        <a:lstStyle/>
        <a:p>
          <a:endParaRPr lang="en-AU"/>
        </a:p>
      </dgm:t>
    </dgm:pt>
    <dgm:pt modelId="{20DC0532-7C7E-46B8-9A45-34D695735080}" type="sibTrans" cxnId="{BD076BCB-F81A-4669-8C47-F0E641AAA1EF}">
      <dgm:prSet/>
      <dgm:spPr/>
      <dgm:t>
        <a:bodyPr/>
        <a:lstStyle/>
        <a:p>
          <a:endParaRPr lang="en-AU"/>
        </a:p>
      </dgm:t>
    </dgm:pt>
    <dgm:pt modelId="{4F9BF0E5-0BE9-4E46-AE23-338A5A13407D}">
      <dgm:prSet phldrT="[Text]"/>
      <dgm:spPr/>
      <dgm:t>
        <a:bodyPr/>
        <a:lstStyle/>
        <a:p>
          <a:r>
            <a:rPr lang="en-AU" b="1" dirty="0">
              <a:solidFill>
                <a:schemeClr val="bg1">
                  <a:lumMod val="65000"/>
                </a:schemeClr>
              </a:solidFill>
            </a:rPr>
            <a:t>Part C</a:t>
          </a:r>
        </a:p>
      </dgm:t>
    </dgm:pt>
    <dgm:pt modelId="{9220F9E5-107F-4ED5-B178-F40E30D08FDD}" type="parTrans" cxnId="{17AD91AA-6319-450F-8CC5-A473F604097F}">
      <dgm:prSet/>
      <dgm:spPr/>
      <dgm:t>
        <a:bodyPr/>
        <a:lstStyle/>
        <a:p>
          <a:endParaRPr lang="en-AU"/>
        </a:p>
      </dgm:t>
    </dgm:pt>
    <dgm:pt modelId="{DCA92590-F0EA-4C5B-B7F9-9A2F4E609B57}" type="sibTrans" cxnId="{17AD91AA-6319-450F-8CC5-A473F604097F}">
      <dgm:prSet/>
      <dgm:spPr/>
      <dgm:t>
        <a:bodyPr/>
        <a:lstStyle/>
        <a:p>
          <a:endParaRPr lang="en-AU"/>
        </a:p>
      </dgm:t>
    </dgm:pt>
    <dgm:pt modelId="{B7DA7559-4B58-47C0-9AE7-01913A898ED9}">
      <dgm:prSet phldrT="[Text]"/>
      <dgm:spPr>
        <a:solidFill>
          <a:schemeClr val="bg2"/>
        </a:solidFill>
      </dgm:spPr>
      <dgm:t>
        <a:bodyPr/>
        <a:lstStyle/>
        <a:p>
          <a:r>
            <a:rPr lang="en-AU" b="1" dirty="0">
              <a:solidFill>
                <a:schemeClr val="tx1"/>
              </a:solidFill>
            </a:rPr>
            <a:t>Part D</a:t>
          </a:r>
        </a:p>
      </dgm:t>
    </dgm:pt>
    <dgm:pt modelId="{82EBF4FF-C4F2-4971-B80F-6E10C34DAFF2}" type="parTrans" cxnId="{2244C0AC-BD7D-4715-B4D4-DD018287E95E}">
      <dgm:prSet/>
      <dgm:spPr/>
      <dgm:t>
        <a:bodyPr/>
        <a:lstStyle/>
        <a:p>
          <a:endParaRPr lang="en-AU"/>
        </a:p>
      </dgm:t>
    </dgm:pt>
    <dgm:pt modelId="{EF4FC0F5-2BDB-4332-91FB-C287DBA67E9E}" type="sibTrans" cxnId="{2244C0AC-BD7D-4715-B4D4-DD018287E95E}">
      <dgm:prSet/>
      <dgm:spPr/>
      <dgm:t>
        <a:bodyPr/>
        <a:lstStyle/>
        <a:p>
          <a:endParaRPr lang="en-AU"/>
        </a:p>
      </dgm:t>
    </dgm:pt>
    <dgm:pt modelId="{50B2E115-59A8-43B5-B3BD-BD44EC94E368}">
      <dgm:prSet phldrT="[Text]"/>
      <dgm:spPr>
        <a:ln>
          <a:solidFill>
            <a:schemeClr val="accent2"/>
          </a:solidFill>
        </a:ln>
      </dgm:spPr>
      <dgm:t>
        <a:bodyPr/>
        <a:lstStyle/>
        <a:p>
          <a:r>
            <a:rPr lang="en-AU" dirty="0">
              <a:solidFill>
                <a:schemeClr val="bg1">
                  <a:lumMod val="65000"/>
                </a:schemeClr>
              </a:solidFill>
            </a:rPr>
            <a:t>Introduction</a:t>
          </a:r>
        </a:p>
      </dgm:t>
    </dgm:pt>
    <dgm:pt modelId="{6287BE24-2C95-49DA-9499-0A817650F2C6}" type="parTrans" cxnId="{6B639F81-44AA-4820-988F-036C24030381}">
      <dgm:prSet/>
      <dgm:spPr/>
      <dgm:t>
        <a:bodyPr/>
        <a:lstStyle/>
        <a:p>
          <a:endParaRPr lang="en-AU"/>
        </a:p>
      </dgm:t>
    </dgm:pt>
    <dgm:pt modelId="{E43C4FD5-0308-42B2-8A0D-6ADDA18743F1}" type="sibTrans" cxnId="{6B639F81-44AA-4820-988F-036C24030381}">
      <dgm:prSet/>
      <dgm:spPr/>
      <dgm:t>
        <a:bodyPr/>
        <a:lstStyle/>
        <a:p>
          <a:endParaRPr lang="en-AU"/>
        </a:p>
      </dgm:t>
    </dgm:pt>
    <dgm:pt modelId="{B4B6122C-2B37-4B65-B229-5DD8B2D8808C}">
      <dgm:prSet phldrT="[Text]"/>
      <dgm:spPr/>
      <dgm:t>
        <a:bodyPr/>
        <a:lstStyle/>
        <a:p>
          <a:r>
            <a:rPr lang="en-AU" dirty="0">
              <a:solidFill>
                <a:schemeClr val="bg1">
                  <a:lumMod val="65000"/>
                </a:schemeClr>
              </a:solidFill>
            </a:rPr>
            <a:t>Log into a test session</a:t>
          </a:r>
        </a:p>
      </dgm:t>
    </dgm:pt>
    <dgm:pt modelId="{4E6625E3-FBEB-4043-93A2-2D105652685D}" type="parTrans" cxnId="{36BFDEB1-F94A-4F77-A5E5-8B442310346E}">
      <dgm:prSet/>
      <dgm:spPr/>
      <dgm:t>
        <a:bodyPr/>
        <a:lstStyle/>
        <a:p>
          <a:endParaRPr lang="en-AU"/>
        </a:p>
      </dgm:t>
    </dgm:pt>
    <dgm:pt modelId="{A0E7B139-E394-444F-9973-71D1B5AE0C90}" type="sibTrans" cxnId="{36BFDEB1-F94A-4F77-A5E5-8B442310346E}">
      <dgm:prSet/>
      <dgm:spPr/>
      <dgm:t>
        <a:bodyPr/>
        <a:lstStyle/>
        <a:p>
          <a:endParaRPr lang="en-AU"/>
        </a:p>
      </dgm:t>
    </dgm:pt>
    <dgm:pt modelId="{B96527F7-EC06-4A7A-BFA0-E17F08C3E8EF}">
      <dgm:prSet phldrT="[Text]"/>
      <dgm:spPr/>
      <dgm:t>
        <a:bodyPr/>
        <a:lstStyle/>
        <a:p>
          <a:r>
            <a:rPr lang="en-AU" dirty="0">
              <a:solidFill>
                <a:schemeClr val="bg1">
                  <a:lumMod val="65000"/>
                </a:schemeClr>
              </a:solidFill>
            </a:rPr>
            <a:t>Run a test session </a:t>
          </a:r>
        </a:p>
      </dgm:t>
    </dgm:pt>
    <dgm:pt modelId="{098AD578-660C-4252-B9F1-3B3F9F435783}" type="parTrans" cxnId="{359DAA4F-4823-430B-89A0-0CB9F96EA274}">
      <dgm:prSet/>
      <dgm:spPr/>
      <dgm:t>
        <a:bodyPr/>
        <a:lstStyle/>
        <a:p>
          <a:endParaRPr lang="en-AU"/>
        </a:p>
      </dgm:t>
    </dgm:pt>
    <dgm:pt modelId="{521102A4-EECE-4352-B02D-E0436689CAFC}" type="sibTrans" cxnId="{359DAA4F-4823-430B-89A0-0CB9F96EA274}">
      <dgm:prSet/>
      <dgm:spPr/>
      <dgm:t>
        <a:bodyPr/>
        <a:lstStyle/>
        <a:p>
          <a:endParaRPr lang="en-AU"/>
        </a:p>
      </dgm:t>
    </dgm:pt>
    <dgm:pt modelId="{E38984A4-3C59-4DF6-A082-E220717F977F}">
      <dgm:prSet phldrT="[Text]"/>
      <dgm:spPr>
        <a:solidFill>
          <a:schemeClr val="bg2"/>
        </a:solidFill>
      </dgm:spPr>
      <dgm:t>
        <a:bodyPr/>
        <a:lstStyle/>
        <a:p>
          <a:r>
            <a:rPr lang="en-AU" dirty="0">
              <a:solidFill>
                <a:schemeClr val="tx1"/>
              </a:solidFill>
            </a:rPr>
            <a:t>Practise</a:t>
          </a:r>
        </a:p>
      </dgm:t>
    </dgm:pt>
    <dgm:pt modelId="{4C61CD8D-48F4-4A66-B6DD-A3F1DB652C95}" type="parTrans" cxnId="{D3BE0F0E-A630-4B93-89F9-989FBCA2228E}">
      <dgm:prSet/>
      <dgm:spPr/>
      <dgm:t>
        <a:bodyPr/>
        <a:lstStyle/>
        <a:p>
          <a:endParaRPr lang="en-AU"/>
        </a:p>
      </dgm:t>
    </dgm:pt>
    <dgm:pt modelId="{87D79AB9-637C-49EF-8CA1-01F15BF3D2C2}" type="sibTrans" cxnId="{D3BE0F0E-A630-4B93-89F9-989FBCA2228E}">
      <dgm:prSet/>
      <dgm:spPr/>
      <dgm:t>
        <a:bodyPr/>
        <a:lstStyle/>
        <a:p>
          <a:endParaRPr lang="en-AU"/>
        </a:p>
      </dgm:t>
    </dgm:pt>
    <dgm:pt modelId="{DE59A9D2-970B-448B-97AD-E54C0FC02D43}">
      <dgm:prSet phldrT="[Text]"/>
      <dgm:spPr>
        <a:ln>
          <a:solidFill>
            <a:schemeClr val="accent2"/>
          </a:solidFill>
        </a:ln>
      </dgm:spPr>
      <dgm:t>
        <a:bodyPr/>
        <a:lstStyle/>
        <a:p>
          <a:r>
            <a:rPr lang="en-AU" b="1" dirty="0">
              <a:solidFill>
                <a:schemeClr val="bg1">
                  <a:lumMod val="65000"/>
                </a:schemeClr>
              </a:solidFill>
            </a:rPr>
            <a:t>Part A</a:t>
          </a:r>
        </a:p>
      </dgm:t>
    </dgm:pt>
    <dgm:pt modelId="{F9B10143-6496-4C80-99A7-70B877042338}" type="sibTrans" cxnId="{4A9A298D-6903-4085-B755-01CE079D10DC}">
      <dgm:prSet/>
      <dgm:spPr/>
      <dgm:t>
        <a:bodyPr/>
        <a:lstStyle/>
        <a:p>
          <a:endParaRPr lang="en-AU"/>
        </a:p>
      </dgm:t>
    </dgm:pt>
    <dgm:pt modelId="{7957A286-2D71-471B-BAA4-C984536065BF}" type="parTrans" cxnId="{4A9A298D-6903-4085-B755-01CE079D10DC}">
      <dgm:prSet/>
      <dgm:spPr/>
      <dgm:t>
        <a:bodyPr/>
        <a:lstStyle/>
        <a:p>
          <a:endParaRPr lang="en-AU"/>
        </a:p>
      </dgm:t>
    </dgm:pt>
    <dgm:pt modelId="{A2C730CD-15BF-4DCF-A091-A41647A02F28}">
      <dgm:prSet phldrT="[Text]"/>
      <dgm:spPr>
        <a:solidFill>
          <a:srgbClr val="C0C0C0"/>
        </a:solidFill>
      </dgm:spPr>
      <dgm:t>
        <a:bodyPr/>
        <a:lstStyle/>
        <a:p>
          <a:r>
            <a:rPr lang="en-AU" b="1" dirty="0"/>
            <a:t>TA Training</a:t>
          </a:r>
        </a:p>
      </dgm:t>
    </dgm:pt>
    <dgm:pt modelId="{6FE16318-1ED8-4765-ADAA-57D715C84857}" type="sibTrans" cxnId="{E2EB9D77-9DAE-437C-939F-2328B507B914}">
      <dgm:prSet/>
      <dgm:spPr/>
      <dgm:t>
        <a:bodyPr/>
        <a:lstStyle/>
        <a:p>
          <a:endParaRPr lang="en-AU"/>
        </a:p>
      </dgm:t>
    </dgm:pt>
    <dgm:pt modelId="{CE24708A-F3EB-4A77-A5C5-09E8832FAF6A}" type="parTrans" cxnId="{E2EB9D77-9DAE-437C-939F-2328B507B914}">
      <dgm:prSet/>
      <dgm:spPr/>
      <dgm:t>
        <a:bodyPr/>
        <a:lstStyle/>
        <a:p>
          <a:endParaRPr lang="en-AU"/>
        </a:p>
      </dgm:t>
    </dgm:pt>
    <dgm:pt modelId="{2F930113-E9F4-4509-8F5A-03BE125158DD}" type="pres">
      <dgm:prSet presAssocID="{4B6B9EDD-6C4B-4D66-A716-A765C23A3F87}" presName="diagram" presStyleCnt="0">
        <dgm:presLayoutVars>
          <dgm:chMax val="1"/>
          <dgm:dir/>
          <dgm:animLvl val="ctr"/>
          <dgm:resizeHandles val="exact"/>
        </dgm:presLayoutVars>
      </dgm:prSet>
      <dgm:spPr/>
    </dgm:pt>
    <dgm:pt modelId="{8391AEAD-E1C1-4838-9BB6-0A846F404CB2}" type="pres">
      <dgm:prSet presAssocID="{4B6B9EDD-6C4B-4D66-A716-A765C23A3F87}" presName="matrix" presStyleCnt="0"/>
      <dgm:spPr/>
    </dgm:pt>
    <dgm:pt modelId="{B70771DD-547A-4946-B3A1-1BB1CB51DBDB}" type="pres">
      <dgm:prSet presAssocID="{4B6B9EDD-6C4B-4D66-A716-A765C23A3F87}" presName="tile1" presStyleLbl="node1" presStyleIdx="0" presStyleCnt="4" custLinFactNeighborX="-8" custLinFactNeighborY="-197"/>
      <dgm:spPr/>
    </dgm:pt>
    <dgm:pt modelId="{073ECDE5-CB24-4D4F-B924-0CCE20BA9950}" type="pres">
      <dgm:prSet presAssocID="{4B6B9EDD-6C4B-4D66-A716-A765C23A3F87}" presName="tile1text" presStyleLbl="node1" presStyleIdx="0" presStyleCnt="4">
        <dgm:presLayoutVars>
          <dgm:chMax val="0"/>
          <dgm:chPref val="0"/>
          <dgm:bulletEnabled val="1"/>
        </dgm:presLayoutVars>
      </dgm:prSet>
      <dgm:spPr/>
    </dgm:pt>
    <dgm:pt modelId="{119388E2-4FA9-46E1-BFEA-333FB1383E90}" type="pres">
      <dgm:prSet presAssocID="{4B6B9EDD-6C4B-4D66-A716-A765C23A3F87}" presName="tile2" presStyleLbl="node1" presStyleIdx="1" presStyleCnt="4"/>
      <dgm:spPr/>
    </dgm:pt>
    <dgm:pt modelId="{3F94863E-2B13-4874-B54C-9692F1F5EA11}" type="pres">
      <dgm:prSet presAssocID="{4B6B9EDD-6C4B-4D66-A716-A765C23A3F87}" presName="tile2text" presStyleLbl="node1" presStyleIdx="1" presStyleCnt="4">
        <dgm:presLayoutVars>
          <dgm:chMax val="0"/>
          <dgm:chPref val="0"/>
          <dgm:bulletEnabled val="1"/>
        </dgm:presLayoutVars>
      </dgm:prSet>
      <dgm:spPr/>
    </dgm:pt>
    <dgm:pt modelId="{2196E5D6-0C87-4738-BCD7-8B0A753E7859}" type="pres">
      <dgm:prSet presAssocID="{4B6B9EDD-6C4B-4D66-A716-A765C23A3F87}" presName="tile3" presStyleLbl="node1" presStyleIdx="2" presStyleCnt="4"/>
      <dgm:spPr/>
    </dgm:pt>
    <dgm:pt modelId="{E81B55CD-90B9-4078-AAA6-F5561F1F5F72}" type="pres">
      <dgm:prSet presAssocID="{4B6B9EDD-6C4B-4D66-A716-A765C23A3F87}" presName="tile3text" presStyleLbl="node1" presStyleIdx="2" presStyleCnt="4">
        <dgm:presLayoutVars>
          <dgm:chMax val="0"/>
          <dgm:chPref val="0"/>
          <dgm:bulletEnabled val="1"/>
        </dgm:presLayoutVars>
      </dgm:prSet>
      <dgm:spPr/>
    </dgm:pt>
    <dgm:pt modelId="{49942793-F8ED-4F1F-85A1-6FFD18D69935}" type="pres">
      <dgm:prSet presAssocID="{4B6B9EDD-6C4B-4D66-A716-A765C23A3F87}" presName="tile4" presStyleLbl="node1" presStyleIdx="3" presStyleCnt="4"/>
      <dgm:spPr/>
    </dgm:pt>
    <dgm:pt modelId="{1614F0E3-749B-4069-B2C8-69521745B494}" type="pres">
      <dgm:prSet presAssocID="{4B6B9EDD-6C4B-4D66-A716-A765C23A3F87}" presName="tile4text" presStyleLbl="node1" presStyleIdx="3" presStyleCnt="4">
        <dgm:presLayoutVars>
          <dgm:chMax val="0"/>
          <dgm:chPref val="0"/>
          <dgm:bulletEnabled val="1"/>
        </dgm:presLayoutVars>
      </dgm:prSet>
      <dgm:spPr/>
    </dgm:pt>
    <dgm:pt modelId="{264994DE-EE01-4921-82C9-4ED980BFBB8F}" type="pres">
      <dgm:prSet presAssocID="{4B6B9EDD-6C4B-4D66-A716-A765C23A3F87}" presName="centerTile" presStyleLbl="fgShp" presStyleIdx="0" presStyleCnt="1">
        <dgm:presLayoutVars>
          <dgm:chMax val="0"/>
          <dgm:chPref val="0"/>
        </dgm:presLayoutVars>
      </dgm:prSet>
      <dgm:spPr/>
    </dgm:pt>
  </dgm:ptLst>
  <dgm:cxnLst>
    <dgm:cxn modelId="{DD692E01-5FC6-46E5-B2B7-BFCF410E6D6E}" type="presOf" srcId="{A2C730CD-15BF-4DCF-A091-A41647A02F28}" destId="{264994DE-EE01-4921-82C9-4ED980BFBB8F}" srcOrd="0" destOrd="0" presId="urn:microsoft.com/office/officeart/2005/8/layout/matrix1"/>
    <dgm:cxn modelId="{D3BE0F0E-A630-4B93-89F9-989FBCA2228E}" srcId="{B7DA7559-4B58-47C0-9AE7-01913A898ED9}" destId="{E38984A4-3C59-4DF6-A082-E220717F977F}" srcOrd="0" destOrd="0" parTransId="{4C61CD8D-48F4-4A66-B6DD-A3F1DB652C95}" sibTransId="{87D79AB9-637C-49EF-8CA1-01F15BF3D2C2}"/>
    <dgm:cxn modelId="{36C6B72E-8DB5-4C3A-AD82-669D053E2C82}" type="presOf" srcId="{B96527F7-EC06-4A7A-BFA0-E17F08C3E8EF}" destId="{E81B55CD-90B9-4078-AAA6-F5561F1F5F72}" srcOrd="1" destOrd="1" presId="urn:microsoft.com/office/officeart/2005/8/layout/matrix1"/>
    <dgm:cxn modelId="{6841D036-B766-4653-804B-4435494005B8}" type="presOf" srcId="{B5088F41-B87C-4117-B54F-28B5B03D3002}" destId="{3F94863E-2B13-4874-B54C-9692F1F5EA11}" srcOrd="1" destOrd="0" presId="urn:microsoft.com/office/officeart/2005/8/layout/matrix1"/>
    <dgm:cxn modelId="{E716EE37-B718-4F05-9680-1AA1102BB1BB}" type="presOf" srcId="{B4B6122C-2B37-4B65-B229-5DD8B2D8808C}" destId="{3F94863E-2B13-4874-B54C-9692F1F5EA11}" srcOrd="1" destOrd="1" presId="urn:microsoft.com/office/officeart/2005/8/layout/matrix1"/>
    <dgm:cxn modelId="{9A45B65D-6A37-462F-8D50-278289114AF7}" type="presOf" srcId="{E38984A4-3C59-4DF6-A082-E220717F977F}" destId="{49942793-F8ED-4F1F-85A1-6FFD18D69935}" srcOrd="0" destOrd="1" presId="urn:microsoft.com/office/officeart/2005/8/layout/matrix1"/>
    <dgm:cxn modelId="{D40B4F63-85C7-4078-9751-B5D652A4E9CC}" type="presOf" srcId="{B4B6122C-2B37-4B65-B229-5DD8B2D8808C}" destId="{119388E2-4FA9-46E1-BFEA-333FB1383E90}" srcOrd="0" destOrd="1" presId="urn:microsoft.com/office/officeart/2005/8/layout/matrix1"/>
    <dgm:cxn modelId="{E508A26C-0658-4EC6-BB76-F439FB0AE3D8}" type="presOf" srcId="{4B6B9EDD-6C4B-4D66-A716-A765C23A3F87}" destId="{2F930113-E9F4-4509-8F5A-03BE125158DD}" srcOrd="0" destOrd="0" presId="urn:microsoft.com/office/officeart/2005/8/layout/matrix1"/>
    <dgm:cxn modelId="{359DAA4F-4823-430B-89A0-0CB9F96EA274}" srcId="{4F9BF0E5-0BE9-4E46-AE23-338A5A13407D}" destId="{B96527F7-EC06-4A7A-BFA0-E17F08C3E8EF}" srcOrd="0" destOrd="0" parTransId="{098AD578-660C-4252-B9F1-3B3F9F435783}" sibTransId="{521102A4-EECE-4352-B02D-E0436689CAFC}"/>
    <dgm:cxn modelId="{959CC254-504F-4895-A971-6E951D39E8A0}" type="presOf" srcId="{B5088F41-B87C-4117-B54F-28B5B03D3002}" destId="{119388E2-4FA9-46E1-BFEA-333FB1383E90}" srcOrd="0" destOrd="0" presId="urn:microsoft.com/office/officeart/2005/8/layout/matrix1"/>
    <dgm:cxn modelId="{8B00EA74-84B8-47C9-9E20-889CA1C48839}" type="presOf" srcId="{50B2E115-59A8-43B5-B3BD-BD44EC94E368}" destId="{B70771DD-547A-4946-B3A1-1BB1CB51DBDB}" srcOrd="0" destOrd="1" presId="urn:microsoft.com/office/officeart/2005/8/layout/matrix1"/>
    <dgm:cxn modelId="{639D3775-7B75-44FE-A8E8-1FA2A485FF5F}" type="presOf" srcId="{B7DA7559-4B58-47C0-9AE7-01913A898ED9}" destId="{49942793-F8ED-4F1F-85A1-6FFD18D69935}" srcOrd="0" destOrd="0" presId="urn:microsoft.com/office/officeart/2005/8/layout/matrix1"/>
    <dgm:cxn modelId="{E2EB9D77-9DAE-437C-939F-2328B507B914}" srcId="{4B6B9EDD-6C4B-4D66-A716-A765C23A3F87}" destId="{A2C730CD-15BF-4DCF-A091-A41647A02F28}" srcOrd="0" destOrd="0" parTransId="{CE24708A-F3EB-4A77-A5C5-09E8832FAF6A}" sibTransId="{6FE16318-1ED8-4765-ADAA-57D715C84857}"/>
    <dgm:cxn modelId="{6B639F81-44AA-4820-988F-036C24030381}" srcId="{DE59A9D2-970B-448B-97AD-E54C0FC02D43}" destId="{50B2E115-59A8-43B5-B3BD-BD44EC94E368}" srcOrd="0" destOrd="0" parTransId="{6287BE24-2C95-49DA-9499-0A817650F2C6}" sibTransId="{E43C4FD5-0308-42B2-8A0D-6ADDA18743F1}"/>
    <dgm:cxn modelId="{6C35C581-8033-441E-9323-816D80472EF8}" type="presOf" srcId="{4F9BF0E5-0BE9-4E46-AE23-338A5A13407D}" destId="{2196E5D6-0C87-4738-BCD7-8B0A753E7859}" srcOrd="0" destOrd="0" presId="urn:microsoft.com/office/officeart/2005/8/layout/matrix1"/>
    <dgm:cxn modelId="{F09B6583-D185-45FD-B1F1-341C4E15AC17}" type="presOf" srcId="{DE59A9D2-970B-448B-97AD-E54C0FC02D43}" destId="{B70771DD-547A-4946-B3A1-1BB1CB51DBDB}" srcOrd="0" destOrd="0" presId="urn:microsoft.com/office/officeart/2005/8/layout/matrix1"/>
    <dgm:cxn modelId="{285E9685-5429-4966-A21A-8A4ED4AC5EA5}" type="presOf" srcId="{DE59A9D2-970B-448B-97AD-E54C0FC02D43}" destId="{073ECDE5-CB24-4D4F-B924-0CCE20BA9950}" srcOrd="1" destOrd="0" presId="urn:microsoft.com/office/officeart/2005/8/layout/matrix1"/>
    <dgm:cxn modelId="{359EB08A-86B8-4C27-8266-196733E57F8F}" type="presOf" srcId="{B7DA7559-4B58-47C0-9AE7-01913A898ED9}" destId="{1614F0E3-749B-4069-B2C8-69521745B494}" srcOrd="1" destOrd="0" presId="urn:microsoft.com/office/officeart/2005/8/layout/matrix1"/>
    <dgm:cxn modelId="{4A9A298D-6903-4085-B755-01CE079D10DC}" srcId="{A2C730CD-15BF-4DCF-A091-A41647A02F28}" destId="{DE59A9D2-970B-448B-97AD-E54C0FC02D43}" srcOrd="0" destOrd="0" parTransId="{7957A286-2D71-471B-BAA4-C984536065BF}" sibTransId="{F9B10143-6496-4C80-99A7-70B877042338}"/>
    <dgm:cxn modelId="{ADC561A1-3C10-4D88-B230-796E4BF58DB2}" type="presOf" srcId="{B96527F7-EC06-4A7A-BFA0-E17F08C3E8EF}" destId="{2196E5D6-0C87-4738-BCD7-8B0A753E7859}" srcOrd="0" destOrd="1" presId="urn:microsoft.com/office/officeart/2005/8/layout/matrix1"/>
    <dgm:cxn modelId="{03989AA1-EB64-41A1-A8C6-B5A8A6058280}" type="presOf" srcId="{4F9BF0E5-0BE9-4E46-AE23-338A5A13407D}" destId="{E81B55CD-90B9-4078-AAA6-F5561F1F5F72}" srcOrd="1" destOrd="0" presId="urn:microsoft.com/office/officeart/2005/8/layout/matrix1"/>
    <dgm:cxn modelId="{17AD91AA-6319-450F-8CC5-A473F604097F}" srcId="{A2C730CD-15BF-4DCF-A091-A41647A02F28}" destId="{4F9BF0E5-0BE9-4E46-AE23-338A5A13407D}" srcOrd="2" destOrd="0" parTransId="{9220F9E5-107F-4ED5-B178-F40E30D08FDD}" sibTransId="{DCA92590-F0EA-4C5B-B7F9-9A2F4E609B57}"/>
    <dgm:cxn modelId="{2244C0AC-BD7D-4715-B4D4-DD018287E95E}" srcId="{A2C730CD-15BF-4DCF-A091-A41647A02F28}" destId="{B7DA7559-4B58-47C0-9AE7-01913A898ED9}" srcOrd="3" destOrd="0" parTransId="{82EBF4FF-C4F2-4971-B80F-6E10C34DAFF2}" sibTransId="{EF4FC0F5-2BDB-4332-91FB-C287DBA67E9E}"/>
    <dgm:cxn modelId="{36BFDEB1-F94A-4F77-A5E5-8B442310346E}" srcId="{B5088F41-B87C-4117-B54F-28B5B03D3002}" destId="{B4B6122C-2B37-4B65-B229-5DD8B2D8808C}" srcOrd="0" destOrd="0" parTransId="{4E6625E3-FBEB-4043-93A2-2D105652685D}" sibTransId="{A0E7B139-E394-444F-9973-71D1B5AE0C90}"/>
    <dgm:cxn modelId="{BD076BCB-F81A-4669-8C47-F0E641AAA1EF}" srcId="{A2C730CD-15BF-4DCF-A091-A41647A02F28}" destId="{B5088F41-B87C-4117-B54F-28B5B03D3002}" srcOrd="1" destOrd="0" parTransId="{93EE5A73-ACB8-411C-8AFE-2625367E7F62}" sibTransId="{20DC0532-7C7E-46B8-9A45-34D695735080}"/>
    <dgm:cxn modelId="{FC34F7E1-CE50-4AA2-830C-0ED0CDDCE4BC}" type="presOf" srcId="{50B2E115-59A8-43B5-B3BD-BD44EC94E368}" destId="{073ECDE5-CB24-4D4F-B924-0CCE20BA9950}" srcOrd="1" destOrd="1" presId="urn:microsoft.com/office/officeart/2005/8/layout/matrix1"/>
    <dgm:cxn modelId="{B1B016EB-F5DF-4C6F-879F-31B042978341}" type="presOf" srcId="{E38984A4-3C59-4DF6-A082-E220717F977F}" destId="{1614F0E3-749B-4069-B2C8-69521745B494}" srcOrd="1" destOrd="1" presId="urn:microsoft.com/office/officeart/2005/8/layout/matrix1"/>
    <dgm:cxn modelId="{4E668A0E-4E8D-42AA-8A87-8FBC5AABCA8B}" type="presParOf" srcId="{2F930113-E9F4-4509-8F5A-03BE125158DD}" destId="{8391AEAD-E1C1-4838-9BB6-0A846F404CB2}" srcOrd="0" destOrd="0" presId="urn:microsoft.com/office/officeart/2005/8/layout/matrix1"/>
    <dgm:cxn modelId="{D5720BDC-9B4B-4C14-8E0B-60C9B4A8144D}" type="presParOf" srcId="{8391AEAD-E1C1-4838-9BB6-0A846F404CB2}" destId="{B70771DD-547A-4946-B3A1-1BB1CB51DBDB}" srcOrd="0" destOrd="0" presId="urn:microsoft.com/office/officeart/2005/8/layout/matrix1"/>
    <dgm:cxn modelId="{98AE70B0-F657-4079-80B7-2C94AD8B4F2C}" type="presParOf" srcId="{8391AEAD-E1C1-4838-9BB6-0A846F404CB2}" destId="{073ECDE5-CB24-4D4F-B924-0CCE20BA9950}" srcOrd="1" destOrd="0" presId="urn:microsoft.com/office/officeart/2005/8/layout/matrix1"/>
    <dgm:cxn modelId="{CAA4D7F3-E9D5-431F-94E9-0D980EC870B0}" type="presParOf" srcId="{8391AEAD-E1C1-4838-9BB6-0A846F404CB2}" destId="{119388E2-4FA9-46E1-BFEA-333FB1383E90}" srcOrd="2" destOrd="0" presId="urn:microsoft.com/office/officeart/2005/8/layout/matrix1"/>
    <dgm:cxn modelId="{332CB2D3-400A-4159-B541-8761E73A0E63}" type="presParOf" srcId="{8391AEAD-E1C1-4838-9BB6-0A846F404CB2}" destId="{3F94863E-2B13-4874-B54C-9692F1F5EA11}" srcOrd="3" destOrd="0" presId="urn:microsoft.com/office/officeart/2005/8/layout/matrix1"/>
    <dgm:cxn modelId="{CFF23C1E-886F-4DC3-982A-165CBCFB1A6B}" type="presParOf" srcId="{8391AEAD-E1C1-4838-9BB6-0A846F404CB2}" destId="{2196E5D6-0C87-4738-BCD7-8B0A753E7859}" srcOrd="4" destOrd="0" presId="urn:microsoft.com/office/officeart/2005/8/layout/matrix1"/>
    <dgm:cxn modelId="{0197AAB1-DE05-49F7-8F49-325E4472D08D}" type="presParOf" srcId="{8391AEAD-E1C1-4838-9BB6-0A846F404CB2}" destId="{E81B55CD-90B9-4078-AAA6-F5561F1F5F72}" srcOrd="5" destOrd="0" presId="urn:microsoft.com/office/officeart/2005/8/layout/matrix1"/>
    <dgm:cxn modelId="{B3862ACD-282D-4C0C-89A2-CD5C97E467B8}" type="presParOf" srcId="{8391AEAD-E1C1-4838-9BB6-0A846F404CB2}" destId="{49942793-F8ED-4F1F-85A1-6FFD18D69935}" srcOrd="6" destOrd="0" presId="urn:microsoft.com/office/officeart/2005/8/layout/matrix1"/>
    <dgm:cxn modelId="{C96113D9-E246-4A3C-A3B7-04C1065ED8CC}" type="presParOf" srcId="{8391AEAD-E1C1-4838-9BB6-0A846F404CB2}" destId="{1614F0E3-749B-4069-B2C8-69521745B494}" srcOrd="7" destOrd="0" presId="urn:microsoft.com/office/officeart/2005/8/layout/matrix1"/>
    <dgm:cxn modelId="{74E8300B-8D8F-429F-8D04-DD1731E08B83}" type="presParOf" srcId="{2F930113-E9F4-4509-8F5A-03BE125158DD}" destId="{264994DE-EE01-4921-82C9-4ED980BFBB8F}"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771DD-547A-4946-B3A1-1BB1CB51DBDB}">
      <dsp:nvSpPr>
        <dsp:cNvPr id="0" name=""/>
        <dsp:cNvSpPr/>
      </dsp:nvSpPr>
      <dsp:spPr>
        <a:xfrm rot="16200000">
          <a:off x="821134" y="-821134"/>
          <a:ext cx="2600325" cy="4242594"/>
        </a:xfrm>
        <a:prstGeom prst="round1Rect">
          <a:avLst/>
        </a:prstGeom>
        <a:solidFill>
          <a:schemeClr val="lt1">
            <a:hueOff val="0"/>
            <a:satOff val="0"/>
            <a:lumOff val="0"/>
            <a:alphaOff val="0"/>
          </a:schemeClr>
        </a:solidFill>
        <a:ln w="38100" cap="flat" cmpd="sng" algn="ctr">
          <a:solidFill>
            <a:schemeClr val="accent2"/>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1808" tIns="241808" rIns="241808" bIns="241808" numCol="1" spcCol="1270" anchor="t" anchorCtr="0">
          <a:noAutofit/>
        </a:bodyPr>
        <a:lstStyle/>
        <a:p>
          <a:pPr marL="0" lvl="0" indent="0" algn="l" defTabSz="1511300">
            <a:lnSpc>
              <a:spcPct val="90000"/>
            </a:lnSpc>
            <a:spcBef>
              <a:spcPct val="0"/>
            </a:spcBef>
            <a:spcAft>
              <a:spcPct val="35000"/>
            </a:spcAft>
            <a:buNone/>
          </a:pPr>
          <a:r>
            <a:rPr lang="en-AU" sz="3400" b="1" kern="1200" dirty="0">
              <a:solidFill>
                <a:schemeClr val="bg1">
                  <a:lumMod val="65000"/>
                </a:schemeClr>
              </a:solidFill>
            </a:rPr>
            <a:t>Part A</a:t>
          </a:r>
        </a:p>
        <a:p>
          <a:pPr marL="228600" lvl="1" indent="-228600" algn="l" defTabSz="1200150">
            <a:lnSpc>
              <a:spcPct val="90000"/>
            </a:lnSpc>
            <a:spcBef>
              <a:spcPct val="0"/>
            </a:spcBef>
            <a:spcAft>
              <a:spcPct val="15000"/>
            </a:spcAft>
            <a:buChar char="•"/>
          </a:pPr>
          <a:r>
            <a:rPr lang="en-AU" sz="2700" kern="1200" dirty="0">
              <a:solidFill>
                <a:schemeClr val="bg1">
                  <a:lumMod val="65000"/>
                </a:schemeClr>
              </a:solidFill>
            </a:rPr>
            <a:t>Introduction</a:t>
          </a:r>
        </a:p>
      </dsp:txBody>
      <dsp:txXfrm rot="5400000">
        <a:off x="0" y="0"/>
        <a:ext cx="4242594" cy="1950243"/>
      </dsp:txXfrm>
    </dsp:sp>
    <dsp:sp modelId="{119388E2-4FA9-46E1-BFEA-333FB1383E90}">
      <dsp:nvSpPr>
        <dsp:cNvPr id="0" name=""/>
        <dsp:cNvSpPr/>
      </dsp:nvSpPr>
      <dsp:spPr>
        <a:xfrm>
          <a:off x="4242594" y="0"/>
          <a:ext cx="4242594" cy="2600325"/>
        </a:xfrm>
        <a:prstGeom prst="round1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1808" tIns="241808" rIns="241808" bIns="241808" numCol="1" spcCol="1270" anchor="t" anchorCtr="0">
          <a:noAutofit/>
        </a:bodyPr>
        <a:lstStyle/>
        <a:p>
          <a:pPr marL="0" lvl="0" indent="0" algn="l" defTabSz="1511300">
            <a:lnSpc>
              <a:spcPct val="90000"/>
            </a:lnSpc>
            <a:spcBef>
              <a:spcPct val="0"/>
            </a:spcBef>
            <a:spcAft>
              <a:spcPct val="35000"/>
            </a:spcAft>
            <a:buNone/>
          </a:pPr>
          <a:r>
            <a:rPr lang="en-AU" sz="3400" b="1" kern="1200" dirty="0">
              <a:solidFill>
                <a:schemeClr val="bg1">
                  <a:lumMod val="65000"/>
                </a:schemeClr>
              </a:solidFill>
            </a:rPr>
            <a:t>Part B</a:t>
          </a:r>
        </a:p>
        <a:p>
          <a:pPr marL="228600" lvl="1" indent="-228600" algn="l" defTabSz="1200150">
            <a:lnSpc>
              <a:spcPct val="90000"/>
            </a:lnSpc>
            <a:spcBef>
              <a:spcPct val="0"/>
            </a:spcBef>
            <a:spcAft>
              <a:spcPct val="15000"/>
            </a:spcAft>
            <a:buChar char="•"/>
          </a:pPr>
          <a:r>
            <a:rPr lang="en-AU" sz="2700" kern="1200" dirty="0">
              <a:solidFill>
                <a:schemeClr val="bg1">
                  <a:lumMod val="65000"/>
                </a:schemeClr>
              </a:solidFill>
            </a:rPr>
            <a:t>Log into a test session</a:t>
          </a:r>
        </a:p>
      </dsp:txBody>
      <dsp:txXfrm>
        <a:off x="4242594" y="0"/>
        <a:ext cx="4242594" cy="1950243"/>
      </dsp:txXfrm>
    </dsp:sp>
    <dsp:sp modelId="{2196E5D6-0C87-4738-BCD7-8B0A753E7859}">
      <dsp:nvSpPr>
        <dsp:cNvPr id="0" name=""/>
        <dsp:cNvSpPr/>
      </dsp:nvSpPr>
      <dsp:spPr>
        <a:xfrm rot="10800000">
          <a:off x="0" y="2600325"/>
          <a:ext cx="4242594" cy="2600325"/>
        </a:xfrm>
        <a:prstGeom prst="round1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1808" tIns="241808" rIns="241808" bIns="241808" numCol="1" spcCol="1270" anchor="t" anchorCtr="0">
          <a:noAutofit/>
        </a:bodyPr>
        <a:lstStyle/>
        <a:p>
          <a:pPr marL="0" lvl="0" indent="0" algn="l" defTabSz="1511300">
            <a:lnSpc>
              <a:spcPct val="90000"/>
            </a:lnSpc>
            <a:spcBef>
              <a:spcPct val="0"/>
            </a:spcBef>
            <a:spcAft>
              <a:spcPct val="35000"/>
            </a:spcAft>
            <a:buNone/>
          </a:pPr>
          <a:r>
            <a:rPr lang="en-AU" sz="3400" b="1" kern="1200" dirty="0">
              <a:solidFill>
                <a:schemeClr val="bg1">
                  <a:lumMod val="65000"/>
                </a:schemeClr>
              </a:solidFill>
            </a:rPr>
            <a:t>Part C</a:t>
          </a:r>
        </a:p>
        <a:p>
          <a:pPr marL="228600" lvl="1" indent="-228600" algn="l" defTabSz="1200150">
            <a:lnSpc>
              <a:spcPct val="90000"/>
            </a:lnSpc>
            <a:spcBef>
              <a:spcPct val="0"/>
            </a:spcBef>
            <a:spcAft>
              <a:spcPct val="15000"/>
            </a:spcAft>
            <a:buChar char="•"/>
          </a:pPr>
          <a:r>
            <a:rPr lang="en-AU" sz="2700" kern="1200" dirty="0">
              <a:solidFill>
                <a:schemeClr val="bg1">
                  <a:lumMod val="65000"/>
                </a:schemeClr>
              </a:solidFill>
            </a:rPr>
            <a:t>Run a test session </a:t>
          </a:r>
        </a:p>
      </dsp:txBody>
      <dsp:txXfrm rot="10800000">
        <a:off x="0" y="3250406"/>
        <a:ext cx="4242594" cy="1950243"/>
      </dsp:txXfrm>
    </dsp:sp>
    <dsp:sp modelId="{49942793-F8ED-4F1F-85A1-6FFD18D69935}">
      <dsp:nvSpPr>
        <dsp:cNvPr id="0" name=""/>
        <dsp:cNvSpPr/>
      </dsp:nvSpPr>
      <dsp:spPr>
        <a:xfrm rot="5400000">
          <a:off x="5063728" y="1779190"/>
          <a:ext cx="2600325" cy="4242594"/>
        </a:xfrm>
        <a:prstGeom prst="round1Rect">
          <a:avLst/>
        </a:prstGeom>
        <a:solidFill>
          <a:schemeClr val="bg2"/>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1808" tIns="241808" rIns="241808" bIns="241808" numCol="1" spcCol="1270" anchor="t" anchorCtr="0">
          <a:noAutofit/>
        </a:bodyPr>
        <a:lstStyle/>
        <a:p>
          <a:pPr marL="0" lvl="0" indent="0" algn="l" defTabSz="1511300">
            <a:lnSpc>
              <a:spcPct val="90000"/>
            </a:lnSpc>
            <a:spcBef>
              <a:spcPct val="0"/>
            </a:spcBef>
            <a:spcAft>
              <a:spcPct val="35000"/>
            </a:spcAft>
            <a:buNone/>
          </a:pPr>
          <a:r>
            <a:rPr lang="en-AU" sz="3400" b="1" kern="1200" dirty="0">
              <a:solidFill>
                <a:schemeClr val="tx1"/>
              </a:solidFill>
            </a:rPr>
            <a:t>Part D</a:t>
          </a:r>
        </a:p>
        <a:p>
          <a:pPr marL="228600" lvl="1" indent="-228600" algn="l" defTabSz="1200150">
            <a:lnSpc>
              <a:spcPct val="90000"/>
            </a:lnSpc>
            <a:spcBef>
              <a:spcPct val="0"/>
            </a:spcBef>
            <a:spcAft>
              <a:spcPct val="15000"/>
            </a:spcAft>
            <a:buChar char="•"/>
          </a:pPr>
          <a:r>
            <a:rPr lang="en-AU" sz="2700" kern="1200" dirty="0">
              <a:solidFill>
                <a:schemeClr val="tx1"/>
              </a:solidFill>
            </a:rPr>
            <a:t>Practise</a:t>
          </a:r>
        </a:p>
      </dsp:txBody>
      <dsp:txXfrm rot="-5400000">
        <a:off x="4242594" y="3250406"/>
        <a:ext cx="4242594" cy="1950243"/>
      </dsp:txXfrm>
    </dsp:sp>
    <dsp:sp modelId="{264994DE-EE01-4921-82C9-4ED980BFBB8F}">
      <dsp:nvSpPr>
        <dsp:cNvPr id="0" name=""/>
        <dsp:cNvSpPr/>
      </dsp:nvSpPr>
      <dsp:spPr>
        <a:xfrm>
          <a:off x="2969815" y="1950243"/>
          <a:ext cx="2545556" cy="1300162"/>
        </a:xfrm>
        <a:prstGeom prst="roundRect">
          <a:avLst/>
        </a:prstGeom>
        <a:solidFill>
          <a:srgbClr val="C0C0C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AU" sz="3400" b="1" kern="1200" dirty="0"/>
            <a:t>TA Training</a:t>
          </a:r>
        </a:p>
      </dsp:txBody>
      <dsp:txXfrm>
        <a:off x="3033284" y="2013712"/>
        <a:ext cx="2418618" cy="1173224"/>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2949786" cy="496967"/>
          </a:xfrm>
          <a:prstGeom prst="rect">
            <a:avLst/>
          </a:prstGeom>
        </p:spPr>
        <p:txBody>
          <a:bodyPr vert="horz" lIns="91550" tIns="45775" rIns="91550" bIns="45775" rtlCol="0"/>
          <a:lstStyle>
            <a:lvl1pPr algn="l">
              <a:defRPr sz="1200"/>
            </a:lvl1pPr>
          </a:lstStyle>
          <a:p>
            <a:endParaRPr lang="en-AU"/>
          </a:p>
        </p:txBody>
      </p:sp>
      <p:sp>
        <p:nvSpPr>
          <p:cNvPr id="3" name="Date Placeholder 2"/>
          <p:cNvSpPr>
            <a:spLocks noGrp="1"/>
          </p:cNvSpPr>
          <p:nvPr>
            <p:ph type="dt" sz="quarter" idx="1"/>
          </p:nvPr>
        </p:nvSpPr>
        <p:spPr>
          <a:xfrm>
            <a:off x="3855841" y="1"/>
            <a:ext cx="2949786" cy="496967"/>
          </a:xfrm>
          <a:prstGeom prst="rect">
            <a:avLst/>
          </a:prstGeom>
        </p:spPr>
        <p:txBody>
          <a:bodyPr vert="horz" lIns="91550" tIns="45775" rIns="91550" bIns="45775" rtlCol="0"/>
          <a:lstStyle>
            <a:lvl1pPr algn="r">
              <a:defRPr sz="1200"/>
            </a:lvl1pPr>
          </a:lstStyle>
          <a:p>
            <a:fld id="{73D76A07-3D3D-4A68-AAD0-85CA8B587E22}" type="datetimeFigureOut">
              <a:rPr lang="en-AU" smtClean="0"/>
              <a:t>12/03/2020</a:t>
            </a:fld>
            <a:endParaRPr lang="en-AU"/>
          </a:p>
        </p:txBody>
      </p:sp>
      <p:sp>
        <p:nvSpPr>
          <p:cNvPr id="4" name="Footer Placeholder 3"/>
          <p:cNvSpPr>
            <a:spLocks noGrp="1"/>
          </p:cNvSpPr>
          <p:nvPr>
            <p:ph type="ftr" sz="quarter" idx="2"/>
          </p:nvPr>
        </p:nvSpPr>
        <p:spPr>
          <a:xfrm>
            <a:off x="4" y="9440648"/>
            <a:ext cx="2949786" cy="496967"/>
          </a:xfrm>
          <a:prstGeom prst="rect">
            <a:avLst/>
          </a:prstGeom>
        </p:spPr>
        <p:txBody>
          <a:bodyPr vert="horz" lIns="91550" tIns="45775" rIns="91550" bIns="45775" rtlCol="0" anchor="b"/>
          <a:lstStyle>
            <a:lvl1pPr algn="l">
              <a:defRPr sz="1200"/>
            </a:lvl1pPr>
          </a:lstStyle>
          <a:p>
            <a:endParaRPr lang="en-AU"/>
          </a:p>
        </p:txBody>
      </p:sp>
      <p:sp>
        <p:nvSpPr>
          <p:cNvPr id="5" name="Slide Number Placeholder 4"/>
          <p:cNvSpPr>
            <a:spLocks noGrp="1"/>
          </p:cNvSpPr>
          <p:nvPr>
            <p:ph type="sldNum" sz="quarter" idx="3"/>
          </p:nvPr>
        </p:nvSpPr>
        <p:spPr>
          <a:xfrm>
            <a:off x="3855841" y="9440648"/>
            <a:ext cx="2949786" cy="496967"/>
          </a:xfrm>
          <a:prstGeom prst="rect">
            <a:avLst/>
          </a:prstGeom>
        </p:spPr>
        <p:txBody>
          <a:bodyPr vert="horz" lIns="91550" tIns="45775" rIns="91550" bIns="45775" rtlCol="0" anchor="b"/>
          <a:lstStyle>
            <a:lvl1pPr algn="r">
              <a:defRPr sz="1200"/>
            </a:lvl1pPr>
          </a:lstStyle>
          <a:p>
            <a:fld id="{CD879660-3FBB-4DBB-87CB-9B72B2B6FFD8}" type="slidenum">
              <a:rPr lang="en-AU" smtClean="0"/>
              <a:t>‹#›</a:t>
            </a:fld>
            <a:endParaRPr lang="en-AU"/>
          </a:p>
        </p:txBody>
      </p:sp>
    </p:spTree>
    <p:extLst>
      <p:ext uri="{BB962C8B-B14F-4D97-AF65-F5344CB8AC3E}">
        <p14:creationId xmlns:p14="http://schemas.microsoft.com/office/powerpoint/2010/main" val="1235457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2949786" cy="496967"/>
          </a:xfrm>
          <a:prstGeom prst="rect">
            <a:avLst/>
          </a:prstGeom>
        </p:spPr>
        <p:txBody>
          <a:bodyPr vert="horz" lIns="91550" tIns="45775" rIns="91550" bIns="45775" rtlCol="0"/>
          <a:lstStyle>
            <a:lvl1pPr algn="l">
              <a:defRPr sz="1200">
                <a:latin typeface="Arial" charset="0"/>
              </a:defRPr>
            </a:lvl1pPr>
          </a:lstStyle>
          <a:p>
            <a:pPr>
              <a:defRPr/>
            </a:pPr>
            <a:endParaRPr lang="en-AU"/>
          </a:p>
        </p:txBody>
      </p:sp>
      <p:sp>
        <p:nvSpPr>
          <p:cNvPr id="3" name="Date Placeholder 2"/>
          <p:cNvSpPr>
            <a:spLocks noGrp="1"/>
          </p:cNvSpPr>
          <p:nvPr>
            <p:ph type="dt" idx="1"/>
          </p:nvPr>
        </p:nvSpPr>
        <p:spPr>
          <a:xfrm>
            <a:off x="3855841" y="1"/>
            <a:ext cx="2949786" cy="496967"/>
          </a:xfrm>
          <a:prstGeom prst="rect">
            <a:avLst/>
          </a:prstGeom>
        </p:spPr>
        <p:txBody>
          <a:bodyPr vert="horz" lIns="91550" tIns="45775" rIns="91550" bIns="45775" rtlCol="0"/>
          <a:lstStyle>
            <a:lvl1pPr algn="r">
              <a:defRPr sz="1200">
                <a:latin typeface="Arial" charset="0"/>
              </a:defRPr>
            </a:lvl1pPr>
          </a:lstStyle>
          <a:p>
            <a:pPr>
              <a:defRPr/>
            </a:pPr>
            <a:fld id="{5D80A888-D75A-4166-AD9D-7C4F06AF2060}" type="datetimeFigureOut">
              <a:rPr lang="en-AU"/>
              <a:pPr>
                <a:defRPr/>
              </a:pPr>
              <a:t>12/03/2020</a:t>
            </a:fld>
            <a:endParaRPr lang="en-AU"/>
          </a:p>
        </p:txBody>
      </p:sp>
      <p:sp>
        <p:nvSpPr>
          <p:cNvPr id="4" name="Slide Image Placeholder 3"/>
          <p:cNvSpPr>
            <a:spLocks noGrp="1" noRot="1" noChangeAspect="1"/>
          </p:cNvSpPr>
          <p:nvPr>
            <p:ph type="sldImg" idx="2"/>
          </p:nvPr>
        </p:nvSpPr>
        <p:spPr>
          <a:xfrm>
            <a:off x="919163" y="744538"/>
            <a:ext cx="4968875" cy="3727450"/>
          </a:xfrm>
          <a:prstGeom prst="rect">
            <a:avLst/>
          </a:prstGeom>
          <a:noFill/>
          <a:ln w="12700">
            <a:solidFill>
              <a:prstClr val="black"/>
            </a:solidFill>
          </a:ln>
        </p:spPr>
        <p:txBody>
          <a:bodyPr vert="horz" lIns="91550" tIns="45775" rIns="91550" bIns="45775" rtlCol="0" anchor="ctr"/>
          <a:lstStyle/>
          <a:p>
            <a:pPr lvl="0"/>
            <a:endParaRPr lang="en-AU" noProof="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550" tIns="45775" rIns="91550" bIns="4577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p:cNvSpPr>
            <a:spLocks noGrp="1"/>
          </p:cNvSpPr>
          <p:nvPr>
            <p:ph type="ftr" sz="quarter" idx="4"/>
          </p:nvPr>
        </p:nvSpPr>
        <p:spPr>
          <a:xfrm>
            <a:off x="4" y="9440648"/>
            <a:ext cx="2949786" cy="496967"/>
          </a:xfrm>
          <a:prstGeom prst="rect">
            <a:avLst/>
          </a:prstGeom>
        </p:spPr>
        <p:txBody>
          <a:bodyPr vert="horz" lIns="91550" tIns="45775" rIns="91550" bIns="45775" rtlCol="0" anchor="b"/>
          <a:lstStyle>
            <a:lvl1pPr algn="l">
              <a:defRPr sz="1200">
                <a:latin typeface="Arial" charset="0"/>
              </a:defRPr>
            </a:lvl1pPr>
          </a:lstStyle>
          <a:p>
            <a:pPr>
              <a:defRPr/>
            </a:pPr>
            <a:endParaRPr lang="en-AU"/>
          </a:p>
        </p:txBody>
      </p:sp>
      <p:sp>
        <p:nvSpPr>
          <p:cNvPr id="7" name="Slide Number Placeholder 6"/>
          <p:cNvSpPr>
            <a:spLocks noGrp="1"/>
          </p:cNvSpPr>
          <p:nvPr>
            <p:ph type="sldNum" sz="quarter" idx="5"/>
          </p:nvPr>
        </p:nvSpPr>
        <p:spPr>
          <a:xfrm>
            <a:off x="3855841" y="9440648"/>
            <a:ext cx="2949786" cy="496967"/>
          </a:xfrm>
          <a:prstGeom prst="rect">
            <a:avLst/>
          </a:prstGeom>
        </p:spPr>
        <p:txBody>
          <a:bodyPr vert="horz" lIns="91550" tIns="45775" rIns="91550" bIns="45775" rtlCol="0" anchor="b"/>
          <a:lstStyle>
            <a:lvl1pPr algn="r">
              <a:defRPr sz="1200">
                <a:latin typeface="Arial" charset="0"/>
              </a:defRPr>
            </a:lvl1pPr>
          </a:lstStyle>
          <a:p>
            <a:pPr>
              <a:defRPr/>
            </a:pPr>
            <a:fld id="{7DC8D554-20BD-45E3-8F8F-C854CD9EEC52}" type="slidenum">
              <a:rPr lang="en-AU"/>
              <a:pPr>
                <a:defRPr/>
              </a:pPr>
              <a:t>‹#›</a:t>
            </a:fld>
            <a:endParaRPr lang="en-AU"/>
          </a:p>
        </p:txBody>
      </p:sp>
    </p:spTree>
    <p:extLst>
      <p:ext uri="{BB962C8B-B14F-4D97-AF65-F5344CB8AC3E}">
        <p14:creationId xmlns:p14="http://schemas.microsoft.com/office/powerpoint/2010/main" val="41658623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a:t>
            </a:fld>
            <a:endParaRPr lang="en-AU" dirty="0"/>
          </a:p>
        </p:txBody>
      </p:sp>
    </p:spTree>
    <p:extLst>
      <p:ext uri="{BB962C8B-B14F-4D97-AF65-F5344CB8AC3E}">
        <p14:creationId xmlns:p14="http://schemas.microsoft.com/office/powerpoint/2010/main" val="454742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1201"/>
              </a:spcAft>
            </a:pPr>
            <a:r>
              <a:rPr lang="en-AU" i="0" dirty="0"/>
              <a:t>The following websites have a range of supporting resources</a:t>
            </a:r>
            <a:r>
              <a:rPr lang="en-AU" i="0" baseline="0" dirty="0"/>
              <a:t> available to schools. </a:t>
            </a:r>
          </a:p>
          <a:p>
            <a:pPr>
              <a:spcBef>
                <a:spcPts val="0"/>
              </a:spcBef>
              <a:spcAft>
                <a:spcPts val="1201"/>
              </a:spcAft>
            </a:pPr>
            <a:endParaRPr lang="en-AU" i="0" baseline="0" dirty="0"/>
          </a:p>
          <a:p>
            <a:pPr>
              <a:spcBef>
                <a:spcPts val="0"/>
              </a:spcBef>
              <a:spcAft>
                <a:spcPts val="1201"/>
              </a:spcAft>
            </a:pPr>
            <a:r>
              <a:rPr lang="en-AU" i="0" baseline="0" dirty="0"/>
              <a:t>These include:</a:t>
            </a:r>
          </a:p>
          <a:p>
            <a:pPr marL="171656" indent="-171656" defTabSz="915497">
              <a:spcBef>
                <a:spcPts val="0"/>
              </a:spcBef>
              <a:spcAft>
                <a:spcPts val="1201"/>
              </a:spcAft>
              <a:buFont typeface="Arial" panose="020B0604020202020204" pitchFamily="34" charset="0"/>
              <a:buChar char="•"/>
              <a:defRPr/>
            </a:pPr>
            <a:r>
              <a:rPr lang="en-AU" b="1" i="0" dirty="0"/>
              <a:t>QCAA</a:t>
            </a:r>
            <a:r>
              <a:rPr lang="en-AU" i="0" dirty="0"/>
              <a:t> ― factsheets</a:t>
            </a:r>
            <a:r>
              <a:rPr lang="en-AU" i="0" baseline="0" dirty="0"/>
              <a:t> and guides that summarise the steps for the main tasks that school staff need to carry out, in addition to the regular monthly NAPLAN newsletters that can be subscribed to (no password required).</a:t>
            </a:r>
          </a:p>
          <a:p>
            <a:pPr marL="171656" indent="-171656" defTabSz="915497">
              <a:spcBef>
                <a:spcPts val="0"/>
              </a:spcBef>
              <a:spcAft>
                <a:spcPts val="1201"/>
              </a:spcAft>
              <a:buFont typeface="Arial" panose="020B0604020202020204" pitchFamily="34" charset="0"/>
              <a:buChar char="•"/>
              <a:defRPr/>
            </a:pPr>
            <a:r>
              <a:rPr lang="en-AU" b="1" i="0" dirty="0"/>
              <a:t>Qld Department of Education </a:t>
            </a:r>
            <a:r>
              <a:rPr lang="en-AU" i="0" dirty="0"/>
              <a:t>― information on school, staff and student readiness, in addition to parent information and other links </a:t>
            </a:r>
            <a:r>
              <a:rPr lang="en-AU" i="0" baseline="0" dirty="0"/>
              <a:t>(no password required).</a:t>
            </a:r>
          </a:p>
          <a:p>
            <a:pPr marL="171656" indent="-171656" defTabSz="915497">
              <a:spcBef>
                <a:spcPts val="0"/>
              </a:spcBef>
              <a:spcAft>
                <a:spcPts val="1201"/>
              </a:spcAft>
              <a:buFont typeface="Arial" panose="020B0604020202020204" pitchFamily="34" charset="0"/>
              <a:buChar char="•"/>
              <a:defRPr/>
            </a:pPr>
            <a:r>
              <a:rPr lang="en-AU" b="1" i="0" dirty="0"/>
              <a:t>ACARA</a:t>
            </a:r>
            <a:r>
              <a:rPr lang="en-AU" i="0" baseline="0" dirty="0"/>
              <a:t> </a:t>
            </a:r>
            <a:r>
              <a:rPr lang="en-AU" i="0" dirty="0"/>
              <a:t>― detailed guides</a:t>
            </a:r>
            <a:r>
              <a:rPr lang="en-AU" i="0" baseline="0" dirty="0"/>
              <a:t> for the NAP Locked down browser, training guides, user guides and videos for</a:t>
            </a:r>
            <a:r>
              <a:rPr lang="en-AU" i="0" dirty="0"/>
              <a:t> Principals, NAPLAN Coordinators</a:t>
            </a:r>
            <a:r>
              <a:rPr lang="en-AU" i="0" baseline="0" dirty="0"/>
              <a:t> and School Technical Support Officers (</a:t>
            </a:r>
            <a:r>
              <a:rPr lang="en-AU" b="1" i="0" baseline="0" dirty="0"/>
              <a:t>password access required</a:t>
            </a:r>
            <a:r>
              <a:rPr lang="en-AU" i="0" baseline="0" dirty="0"/>
              <a:t>).</a:t>
            </a:r>
          </a:p>
          <a:p>
            <a:pPr marL="171656" indent="-171656" defTabSz="915497">
              <a:spcBef>
                <a:spcPts val="0"/>
              </a:spcBef>
              <a:spcAft>
                <a:spcPts val="1201"/>
              </a:spcAft>
              <a:buFont typeface="Arial" panose="020B0604020202020204" pitchFamily="34" charset="0"/>
              <a:buChar char="•"/>
              <a:defRPr/>
            </a:pPr>
            <a:r>
              <a:rPr lang="en-AU" b="1" i="0" baseline="0" dirty="0"/>
              <a:t>Public demonstration site </a:t>
            </a:r>
            <a:r>
              <a:rPr lang="en-AU" i="0" dirty="0"/>
              <a:t>―</a:t>
            </a:r>
            <a:r>
              <a:rPr lang="en-AU" i="0" baseline="0" dirty="0"/>
              <a:t> </a:t>
            </a:r>
            <a:r>
              <a:rPr lang="en-US" baseline="0" dirty="0"/>
              <a:t>provides a way to </a:t>
            </a:r>
            <a:r>
              <a:rPr lang="en-US" b="0" baseline="0" dirty="0" err="1"/>
              <a:t>familiarise</a:t>
            </a:r>
            <a:r>
              <a:rPr lang="en-US" b="0" baseline="0" dirty="0"/>
              <a:t> students with the style of test and questions that will be presented to them (no password required). </a:t>
            </a:r>
          </a:p>
          <a:p>
            <a:pPr marL="171656" indent="-171656" defTabSz="915497">
              <a:spcBef>
                <a:spcPts val="0"/>
              </a:spcBef>
              <a:spcAft>
                <a:spcPts val="1201"/>
              </a:spcAft>
              <a:buFont typeface="Arial" panose="020B0604020202020204" pitchFamily="34" charset="0"/>
              <a:buChar char="•"/>
              <a:defRPr/>
            </a:pPr>
            <a:endParaRPr lang="en-AU" i="0" baseline="0" dirty="0"/>
          </a:p>
          <a:p>
            <a:pPr defTabSz="915497">
              <a:spcBef>
                <a:spcPts val="0"/>
              </a:spcBef>
              <a:spcAft>
                <a:spcPts val="1201"/>
              </a:spcAft>
              <a:defRPr/>
            </a:pPr>
            <a:endParaRPr lang="en-AU" i="0" baseline="0" dirty="0"/>
          </a:p>
          <a:p>
            <a:pPr defTabSz="915497">
              <a:spcBef>
                <a:spcPts val="0"/>
              </a:spcBef>
              <a:spcAft>
                <a:spcPts val="1201"/>
              </a:spcAft>
              <a:defRPr/>
            </a:pPr>
            <a:endParaRPr lang="en-AU" i="0" dirty="0"/>
          </a:p>
          <a:p>
            <a:pPr>
              <a:spcBef>
                <a:spcPts val="0"/>
              </a:spcBef>
              <a:spcAft>
                <a:spcPts val="1201"/>
              </a:spcAft>
            </a:pPr>
            <a:endParaRPr lang="en-AU" i="0"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10</a:t>
            </a:fld>
            <a:endParaRPr lang="en-AU"/>
          </a:p>
        </p:txBody>
      </p:sp>
    </p:spTree>
    <p:extLst>
      <p:ext uri="{BB962C8B-B14F-4D97-AF65-F5344CB8AC3E}">
        <p14:creationId xmlns:p14="http://schemas.microsoft.com/office/powerpoint/2010/main" val="246978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1201"/>
              </a:spcAft>
            </a:pPr>
            <a:r>
              <a:rPr lang="en-AU" b="1" baseline="0" dirty="0"/>
              <a:t>PART D</a:t>
            </a:r>
          </a:p>
          <a:p>
            <a:pPr>
              <a:spcBef>
                <a:spcPts val="0"/>
              </a:spcBef>
              <a:spcAft>
                <a:spcPts val="1201"/>
              </a:spcAft>
            </a:pPr>
            <a:endParaRPr lang="en-AU" b="1" baseline="0" dirty="0"/>
          </a:p>
          <a:p>
            <a:pPr>
              <a:spcBef>
                <a:spcPts val="0"/>
              </a:spcBef>
              <a:spcAft>
                <a:spcPts val="1201"/>
              </a:spcAft>
            </a:pPr>
            <a:r>
              <a:rPr lang="en-AU" baseline="0" dirty="0"/>
              <a:t>In this final part of training</a:t>
            </a:r>
            <a:r>
              <a:rPr lang="en-AU" dirty="0"/>
              <a:t> we are going to take turns to practise being a Test Administrator. We will also try out what to do for possible scenarios.</a:t>
            </a:r>
            <a:endParaRPr lang="en-AU" baseline="0" dirty="0"/>
          </a:p>
          <a:p>
            <a:pPr>
              <a:spcBef>
                <a:spcPts val="0"/>
              </a:spcBef>
              <a:spcAft>
                <a:spcPts val="1201"/>
              </a:spcAft>
            </a:pPr>
            <a:endParaRPr lang="en-AU" baseline="0" dirty="0"/>
          </a:p>
          <a:p>
            <a:pPr>
              <a:spcBef>
                <a:spcPts val="0"/>
              </a:spcBef>
              <a:spcAft>
                <a:spcPts val="1201"/>
              </a:spcAft>
            </a:pPr>
            <a:r>
              <a:rPr lang="en-AU" baseline="0" dirty="0"/>
              <a:t>Before we start, can everyone please log out of the NAP Locked down browser. You do this by:</a:t>
            </a:r>
          </a:p>
          <a:p>
            <a:pPr marL="171656" indent="-171656">
              <a:spcBef>
                <a:spcPts val="0"/>
              </a:spcBef>
              <a:spcAft>
                <a:spcPts val="1201"/>
              </a:spcAft>
              <a:buFont typeface="Arial" panose="020B0604020202020204" pitchFamily="34" charset="0"/>
              <a:buChar char="•"/>
            </a:pPr>
            <a:r>
              <a:rPr lang="en-AU" baseline="0" dirty="0"/>
              <a:t>selecting </a:t>
            </a:r>
            <a:r>
              <a:rPr lang="en-AU" b="1" baseline="0" dirty="0"/>
              <a:t>finish test</a:t>
            </a:r>
          </a:p>
          <a:p>
            <a:pPr marL="171656" indent="-171656">
              <a:spcBef>
                <a:spcPts val="0"/>
              </a:spcBef>
              <a:spcAft>
                <a:spcPts val="1201"/>
              </a:spcAft>
              <a:buFont typeface="Arial" panose="020B0604020202020204" pitchFamily="34" charset="0"/>
              <a:buChar char="•"/>
            </a:pPr>
            <a:r>
              <a:rPr lang="en-AU" baseline="0" dirty="0"/>
              <a:t>selecting </a:t>
            </a:r>
            <a:r>
              <a:rPr lang="en-AU" b="1" baseline="0" dirty="0"/>
              <a:t>logout</a:t>
            </a:r>
            <a:r>
              <a:rPr lang="en-AU" dirty="0"/>
              <a:t> at the bottom of the page.</a:t>
            </a:r>
          </a:p>
          <a:p>
            <a:pPr marL="171656" indent="-171656">
              <a:spcBef>
                <a:spcPts val="0"/>
              </a:spcBef>
              <a:spcAft>
                <a:spcPts val="1201"/>
              </a:spcAft>
              <a:buFont typeface="Arial" panose="020B0604020202020204" pitchFamily="34" charset="0"/>
              <a:buChar char="•"/>
            </a:pPr>
            <a:r>
              <a:rPr lang="en-AU" baseline="0" dirty="0"/>
              <a:t>confirming you wish to log out</a:t>
            </a:r>
          </a:p>
          <a:p>
            <a:pPr marL="171656" indent="-171656">
              <a:spcBef>
                <a:spcPts val="0"/>
              </a:spcBef>
              <a:spcAft>
                <a:spcPts val="1201"/>
              </a:spcAft>
              <a:buFont typeface="Arial" panose="020B0604020202020204" pitchFamily="34" charset="0"/>
              <a:buChar char="•"/>
            </a:pPr>
            <a:r>
              <a:rPr lang="en-AU" dirty="0"/>
              <a:t>selecting </a:t>
            </a:r>
            <a:r>
              <a:rPr lang="en-AU" b="1" dirty="0"/>
              <a:t>X</a:t>
            </a:r>
            <a:r>
              <a:rPr lang="en-AU" dirty="0"/>
              <a:t> at the bottom right of the page.</a:t>
            </a:r>
            <a:endParaRPr lang="en-AU" baseline="0"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2</a:t>
            </a:fld>
            <a:endParaRPr lang="en-AU" dirty="0"/>
          </a:p>
        </p:txBody>
      </p:sp>
    </p:spTree>
    <p:extLst>
      <p:ext uri="{BB962C8B-B14F-4D97-AF65-F5344CB8AC3E}">
        <p14:creationId xmlns:p14="http://schemas.microsoft.com/office/powerpoint/2010/main" val="1544144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7">
              <a:spcBef>
                <a:spcPts val="0"/>
              </a:spcBef>
              <a:spcAft>
                <a:spcPts val="1201"/>
              </a:spcAft>
              <a:defRPr/>
            </a:pPr>
            <a:r>
              <a:rPr lang="en-AU" b="1" dirty="0">
                <a:solidFill>
                  <a:srgbClr val="C00000"/>
                </a:solidFill>
              </a:rPr>
              <a:t>HAND OUT A TA PACK TO EACH PARTICIPANT.</a:t>
            </a:r>
          </a:p>
          <a:p>
            <a:pPr defTabSz="914307">
              <a:spcBef>
                <a:spcPts val="0"/>
              </a:spcBef>
              <a:spcAft>
                <a:spcPts val="1201"/>
              </a:spcAft>
              <a:defRPr/>
            </a:pPr>
            <a:endParaRPr lang="en-AU" b="1" dirty="0">
              <a:solidFill>
                <a:srgbClr val="C00000"/>
              </a:solidFill>
            </a:endParaRPr>
          </a:p>
          <a:p>
            <a:pPr defTabSz="914307">
              <a:spcBef>
                <a:spcPts val="0"/>
              </a:spcBef>
              <a:spcAft>
                <a:spcPts val="1201"/>
              </a:spcAft>
              <a:defRPr/>
            </a:pPr>
            <a:r>
              <a:rPr lang="en-AU" dirty="0"/>
              <a:t>Your TA Pack today includes only these items in bold.</a:t>
            </a:r>
          </a:p>
          <a:p>
            <a:pPr marL="171656" indent="-171656" defTabSz="914307">
              <a:spcBef>
                <a:spcPts val="0"/>
              </a:spcBef>
              <a:spcAft>
                <a:spcPts val="1201"/>
              </a:spcAft>
              <a:buFont typeface="Arial" panose="020B0604020202020204" pitchFamily="34" charset="0"/>
              <a:buChar char="•"/>
              <a:defRPr/>
            </a:pPr>
            <a:r>
              <a:rPr lang="en-AU" b="1" dirty="0"/>
              <a:t>Test Administrator Session Slip </a:t>
            </a:r>
            <a:r>
              <a:rPr lang="en-AU" dirty="0"/>
              <a:t>― the Test Administrator uses the login details on this slip to login to the Assessment Platform and create a Test Session. </a:t>
            </a:r>
          </a:p>
          <a:p>
            <a:pPr marL="171656" indent="-171656" defTabSz="914307">
              <a:spcBef>
                <a:spcPts val="0"/>
              </a:spcBef>
              <a:spcAft>
                <a:spcPts val="1201"/>
              </a:spcAft>
              <a:buFont typeface="Arial" panose="020B0604020202020204" pitchFamily="34" charset="0"/>
              <a:buChar char="•"/>
              <a:defRPr/>
            </a:pPr>
            <a:r>
              <a:rPr lang="en-AU" b="1" dirty="0">
                <a:solidFill>
                  <a:prstClr val="black"/>
                </a:solidFill>
              </a:rPr>
              <a:t>Student Session Slips </a:t>
            </a:r>
            <a:r>
              <a:rPr lang="en-AU" dirty="0"/>
              <a:t>―</a:t>
            </a:r>
            <a:r>
              <a:rPr lang="en-AU" dirty="0">
                <a:solidFill>
                  <a:prstClr val="black"/>
                </a:solidFill>
              </a:rPr>
              <a:t> </a:t>
            </a:r>
            <a:r>
              <a:rPr lang="en-AU" dirty="0"/>
              <a:t>the Test Administrator provides these login details to the students sitting the tests.</a:t>
            </a:r>
          </a:p>
          <a:p>
            <a:pPr marL="171656" indent="-171656" defTabSz="914307">
              <a:spcBef>
                <a:spcPts val="0"/>
              </a:spcBef>
              <a:spcAft>
                <a:spcPts val="1201"/>
              </a:spcAft>
              <a:buFont typeface="Arial" panose="020B0604020202020204" pitchFamily="34" charset="0"/>
              <a:buChar char="•"/>
              <a:defRPr/>
            </a:pPr>
            <a:r>
              <a:rPr lang="en-AU" b="1" dirty="0"/>
              <a:t>Test administration mini-handbook for teachers </a:t>
            </a:r>
            <a:r>
              <a:rPr lang="en-AU" dirty="0"/>
              <a:t>― for test administration guidelines and scripts.</a:t>
            </a:r>
          </a:p>
          <a:p>
            <a:pPr marL="171656" indent="-171656" defTabSz="914307">
              <a:spcBef>
                <a:spcPts val="0"/>
              </a:spcBef>
              <a:spcAft>
                <a:spcPts val="1201"/>
              </a:spcAft>
              <a:buFont typeface="Arial" panose="020B0604020202020204" pitchFamily="34" charset="0"/>
              <a:buChar char="•"/>
              <a:defRPr/>
            </a:pPr>
            <a:endParaRPr lang="en-AU" dirty="0"/>
          </a:p>
          <a:p>
            <a:pPr defTabSz="914307">
              <a:spcBef>
                <a:spcPts val="0"/>
              </a:spcBef>
              <a:spcAft>
                <a:spcPts val="1201"/>
              </a:spcAft>
              <a:defRPr/>
            </a:pPr>
            <a:r>
              <a:rPr lang="en-AU" dirty="0"/>
              <a:t>For NAPLAN, the following will also be included:</a:t>
            </a:r>
          </a:p>
          <a:p>
            <a:pPr marL="171656" indent="-171656" defTabSz="914307">
              <a:spcBef>
                <a:spcPts val="0"/>
              </a:spcBef>
              <a:spcAft>
                <a:spcPts val="1201"/>
              </a:spcAft>
              <a:buFont typeface="Arial" panose="020B0604020202020204" pitchFamily="34" charset="0"/>
              <a:buChar char="•"/>
              <a:defRPr/>
            </a:pPr>
            <a:r>
              <a:rPr lang="en-AU" dirty="0"/>
              <a:t>Participating student list ― a list of students in the test session, including information around students who require adjustments</a:t>
            </a:r>
          </a:p>
          <a:p>
            <a:pPr marL="171656" indent="-171656" defTabSz="914307">
              <a:spcBef>
                <a:spcPts val="0"/>
              </a:spcBef>
              <a:spcAft>
                <a:spcPts val="1201"/>
              </a:spcAft>
              <a:buFont typeface="Arial" panose="020B0604020202020204" pitchFamily="34" charset="0"/>
              <a:buChar char="•"/>
              <a:defRPr/>
            </a:pPr>
            <a:r>
              <a:rPr lang="en-AU" dirty="0"/>
              <a:t>Contact details for support ― for NAPLAN Coordinator and/or School Technical Support Officer. </a:t>
            </a:r>
          </a:p>
          <a:p>
            <a:pPr defTabSz="914307">
              <a:spcBef>
                <a:spcPts val="0"/>
              </a:spcBef>
              <a:spcAft>
                <a:spcPts val="1201"/>
              </a:spcAft>
              <a:defRPr/>
            </a:pPr>
            <a:endParaRPr lang="en-AU" dirty="0"/>
          </a:p>
          <a:p>
            <a:pPr defTabSz="914307">
              <a:spcBef>
                <a:spcPts val="0"/>
              </a:spcBef>
              <a:spcAft>
                <a:spcPts val="1201"/>
              </a:spcAft>
              <a:defRPr/>
            </a:pPr>
            <a:endParaRPr lang="en-AU" i="0"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3</a:t>
            </a:fld>
            <a:endParaRPr lang="en-AU" dirty="0"/>
          </a:p>
        </p:txBody>
      </p:sp>
    </p:spTree>
    <p:extLst>
      <p:ext uri="{BB962C8B-B14F-4D97-AF65-F5344CB8AC3E}">
        <p14:creationId xmlns:p14="http://schemas.microsoft.com/office/powerpoint/2010/main" val="1347738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1201"/>
              </a:spcAft>
            </a:pPr>
            <a:r>
              <a:rPr lang="en-AU" dirty="0"/>
              <a:t>Now we are going to take turns at practicing the roles of Test Administrator and Student. </a:t>
            </a:r>
          </a:p>
          <a:p>
            <a:pPr>
              <a:spcBef>
                <a:spcPts val="0"/>
              </a:spcBef>
              <a:spcAft>
                <a:spcPts val="1201"/>
              </a:spcAft>
            </a:pPr>
            <a:endParaRPr lang="en-AU" dirty="0"/>
          </a:p>
          <a:p>
            <a:pPr>
              <a:spcBef>
                <a:spcPts val="0"/>
              </a:spcBef>
              <a:spcAft>
                <a:spcPts val="1201"/>
              </a:spcAft>
            </a:pPr>
            <a:r>
              <a:rPr lang="en-AU" dirty="0"/>
              <a:t>To do this, please:</a:t>
            </a:r>
          </a:p>
          <a:p>
            <a:pPr marL="228874" indent="-228874">
              <a:spcBef>
                <a:spcPts val="0"/>
              </a:spcBef>
              <a:spcAft>
                <a:spcPts val="1201"/>
              </a:spcAft>
              <a:buFont typeface="Arial" panose="020B0604020202020204" pitchFamily="34" charset="0"/>
              <a:buChar char="•"/>
            </a:pPr>
            <a:r>
              <a:rPr lang="en-AU" dirty="0"/>
              <a:t>arrange yourselves into small groups of three or four people.</a:t>
            </a:r>
          </a:p>
          <a:p>
            <a:pPr marL="228874" indent="-228874">
              <a:spcBef>
                <a:spcPts val="0"/>
              </a:spcBef>
              <a:spcAft>
                <a:spcPts val="1201"/>
              </a:spcAft>
              <a:buFont typeface="Arial" panose="020B0604020202020204" pitchFamily="34" charset="0"/>
              <a:buChar char="•"/>
            </a:pPr>
            <a:r>
              <a:rPr lang="en-AU" dirty="0"/>
              <a:t>nominate one person to act as Test Administrator. </a:t>
            </a:r>
          </a:p>
          <a:p>
            <a:pPr marL="0" indent="0">
              <a:spcBef>
                <a:spcPts val="0"/>
              </a:spcBef>
              <a:spcAft>
                <a:spcPts val="1201"/>
              </a:spcAft>
              <a:buFont typeface="Arial" panose="020B0604020202020204" pitchFamily="34" charset="0"/>
              <a:buNone/>
            </a:pPr>
            <a:endParaRPr lang="en-AU" dirty="0"/>
          </a:p>
          <a:p>
            <a:pPr marL="0" indent="0">
              <a:spcBef>
                <a:spcPts val="0"/>
              </a:spcBef>
              <a:spcAft>
                <a:spcPts val="1201"/>
              </a:spcAft>
              <a:buFont typeface="Arial" panose="020B0604020202020204" pitchFamily="34" charset="0"/>
              <a:buNone/>
            </a:pPr>
            <a:r>
              <a:rPr lang="en-AU" dirty="0"/>
              <a:t>The remaining participants will be students.</a:t>
            </a:r>
          </a:p>
          <a:p>
            <a:pPr>
              <a:spcBef>
                <a:spcPts val="0"/>
              </a:spcBef>
              <a:spcAft>
                <a:spcPts val="1201"/>
              </a:spcAft>
            </a:pPr>
            <a:endParaRPr lang="en-AU" dirty="0"/>
          </a:p>
          <a:p>
            <a:pPr>
              <a:spcBef>
                <a:spcPts val="0"/>
              </a:spcBef>
              <a:spcAft>
                <a:spcPts val="1201"/>
              </a:spcAft>
            </a:pPr>
            <a:r>
              <a:rPr lang="en-AU" dirty="0"/>
              <a:t>Can the nominated Test Administrator:</a:t>
            </a:r>
          </a:p>
          <a:p>
            <a:pPr marL="228874" indent="-228874">
              <a:spcBef>
                <a:spcPts val="0"/>
              </a:spcBef>
              <a:spcAft>
                <a:spcPts val="1201"/>
              </a:spcAft>
              <a:buFont typeface="+mj-lt"/>
              <a:buAutoNum type="arabicPeriod"/>
            </a:pPr>
            <a:r>
              <a:rPr lang="en-AU" dirty="0"/>
              <a:t>Open www.assessform.edu.au and log into the </a:t>
            </a:r>
            <a:r>
              <a:rPr lang="en-AU" b="1" dirty="0"/>
              <a:t>NAPLAN</a:t>
            </a:r>
            <a:r>
              <a:rPr lang="en-AU" dirty="0"/>
              <a:t> </a:t>
            </a:r>
            <a:r>
              <a:rPr lang="en-AU" b="1" dirty="0"/>
              <a:t>Training environment </a:t>
            </a:r>
            <a:r>
              <a:rPr lang="en-AU" dirty="0"/>
              <a:t>using the Test Administrator Session Slip from their TA Pack.</a:t>
            </a:r>
          </a:p>
          <a:p>
            <a:pPr marL="228874" indent="-228874">
              <a:spcBef>
                <a:spcPts val="0"/>
              </a:spcBef>
              <a:spcAft>
                <a:spcPts val="1201"/>
              </a:spcAft>
              <a:buFont typeface="+mj-lt"/>
              <a:buAutoNum type="arabicPeriod"/>
            </a:pPr>
            <a:r>
              <a:rPr lang="en-AU" dirty="0"/>
              <a:t>Create a new session and write the </a:t>
            </a:r>
            <a:r>
              <a:rPr lang="en-AU" b="1" dirty="0"/>
              <a:t>Session Code </a:t>
            </a:r>
            <a:r>
              <a:rPr lang="en-AU" dirty="0"/>
              <a:t>on the board (piece of paper) for their ‘students’.</a:t>
            </a:r>
          </a:p>
          <a:p>
            <a:pPr marL="228874" indent="-228874">
              <a:spcBef>
                <a:spcPts val="0"/>
              </a:spcBef>
              <a:spcAft>
                <a:spcPts val="1201"/>
              </a:spcAft>
              <a:buFont typeface="+mj-lt"/>
              <a:buAutoNum type="arabicPeriod"/>
            </a:pPr>
            <a:r>
              <a:rPr lang="en-AU" dirty="0"/>
              <a:t>Distribute the </a:t>
            </a:r>
            <a:r>
              <a:rPr lang="en-AU" b="1" dirty="0"/>
              <a:t>Student Session Slips </a:t>
            </a:r>
            <a:r>
              <a:rPr lang="en-AU" dirty="0"/>
              <a:t>from their TA Pack to their ‘students’</a:t>
            </a:r>
          </a:p>
          <a:p>
            <a:pPr>
              <a:spcBef>
                <a:spcPts val="0"/>
              </a:spcBef>
              <a:spcAft>
                <a:spcPts val="1201"/>
              </a:spcAft>
            </a:pPr>
            <a:endParaRPr lang="en-AU" dirty="0"/>
          </a:p>
          <a:p>
            <a:pPr>
              <a:spcBef>
                <a:spcPts val="0"/>
              </a:spcBef>
              <a:spcAft>
                <a:spcPts val="1201"/>
              </a:spcAft>
            </a:pPr>
            <a:r>
              <a:rPr lang="en-AU" dirty="0"/>
              <a:t>Do this now.</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4</a:t>
            </a:fld>
            <a:endParaRPr lang="en-AU" dirty="0"/>
          </a:p>
        </p:txBody>
      </p:sp>
    </p:spTree>
    <p:extLst>
      <p:ext uri="{BB962C8B-B14F-4D97-AF65-F5344CB8AC3E}">
        <p14:creationId xmlns:p14="http://schemas.microsoft.com/office/powerpoint/2010/main" val="1347738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7">
              <a:spcBef>
                <a:spcPts val="0"/>
              </a:spcBef>
              <a:spcAft>
                <a:spcPts val="1201"/>
              </a:spcAft>
              <a:defRPr/>
            </a:pPr>
            <a:r>
              <a:rPr lang="en-AU" i="0" dirty="0">
                <a:solidFill>
                  <a:srgbClr val="C00000"/>
                </a:solidFill>
              </a:rPr>
              <a:t>[Columns animated to appear upon click.]</a:t>
            </a:r>
          </a:p>
          <a:p>
            <a:pPr defTabSz="914307">
              <a:spcBef>
                <a:spcPts val="0"/>
              </a:spcBef>
              <a:spcAft>
                <a:spcPts val="1201"/>
              </a:spcAft>
              <a:defRPr/>
            </a:pPr>
            <a:endParaRPr lang="en-AU" i="1" dirty="0">
              <a:solidFill>
                <a:srgbClr val="C00000"/>
              </a:solidFill>
            </a:endParaRPr>
          </a:p>
          <a:p>
            <a:pPr defTabSz="914307">
              <a:spcBef>
                <a:spcPts val="0"/>
              </a:spcBef>
              <a:spcAft>
                <a:spcPts val="1201"/>
              </a:spcAft>
              <a:defRPr/>
            </a:pPr>
            <a:r>
              <a:rPr lang="en-AU" i="0" baseline="0" dirty="0"/>
              <a:t>Students, can you now please:</a:t>
            </a:r>
          </a:p>
          <a:p>
            <a:pPr marL="171450" indent="-171450">
              <a:lnSpc>
                <a:spcPct val="150000"/>
              </a:lnSpc>
              <a:spcBef>
                <a:spcPts val="0"/>
              </a:spcBef>
              <a:spcAft>
                <a:spcPts val="1201"/>
              </a:spcAft>
              <a:buFont typeface="Arial" panose="020B0604020202020204" pitchFamily="34" charset="0"/>
              <a:buChar char="•"/>
            </a:pPr>
            <a:r>
              <a:rPr lang="en-US" altLang="en-US" dirty="0"/>
              <a:t>open the NAP Locked down browser using the app on your desktop</a:t>
            </a:r>
          </a:p>
          <a:p>
            <a:pPr marL="171450" indent="-171450">
              <a:lnSpc>
                <a:spcPct val="150000"/>
              </a:lnSpc>
              <a:spcBef>
                <a:spcPts val="0"/>
              </a:spcBef>
              <a:spcAft>
                <a:spcPts val="1201"/>
              </a:spcAft>
              <a:buFont typeface="Arial" panose="020B0604020202020204" pitchFamily="34" charset="0"/>
              <a:buChar char="•"/>
            </a:pPr>
            <a:r>
              <a:rPr lang="en-US" altLang="en-US" dirty="0"/>
              <a:t>select </a:t>
            </a:r>
            <a:r>
              <a:rPr lang="en-US" altLang="en-US" b="1" i="0" dirty="0"/>
              <a:t>Training</a:t>
            </a:r>
            <a:endParaRPr lang="en-US" altLang="en-US" i="0" dirty="0"/>
          </a:p>
          <a:p>
            <a:pPr marL="171450" indent="-171450">
              <a:lnSpc>
                <a:spcPct val="150000"/>
              </a:lnSpc>
              <a:spcBef>
                <a:spcPts val="0"/>
              </a:spcBef>
              <a:spcAft>
                <a:spcPts val="1201"/>
              </a:spcAft>
              <a:buFont typeface="Arial" panose="020B0604020202020204" pitchFamily="34" charset="0"/>
              <a:buChar char="•"/>
            </a:pPr>
            <a:r>
              <a:rPr lang="en-US" altLang="en-US" dirty="0"/>
              <a:t>enter </a:t>
            </a:r>
            <a:r>
              <a:rPr lang="en-US" altLang="en-US" b="1" i="0" dirty="0"/>
              <a:t>Session Code </a:t>
            </a:r>
            <a:r>
              <a:rPr lang="en-US" altLang="en-US" dirty="0"/>
              <a:t>provided by your Test Administrator</a:t>
            </a:r>
          </a:p>
          <a:p>
            <a:pPr marL="171450" indent="-171450">
              <a:lnSpc>
                <a:spcPct val="150000"/>
              </a:lnSpc>
              <a:spcBef>
                <a:spcPts val="0"/>
              </a:spcBef>
              <a:spcAft>
                <a:spcPts val="1201"/>
              </a:spcAft>
              <a:buFont typeface="Arial" panose="020B0604020202020204" pitchFamily="34" charset="0"/>
              <a:buChar char="•"/>
            </a:pPr>
            <a:r>
              <a:rPr lang="en-US" altLang="en-US" dirty="0"/>
              <a:t>enter </a:t>
            </a:r>
            <a:r>
              <a:rPr lang="en-US" altLang="en-US" b="1" i="0" dirty="0"/>
              <a:t>Student Code </a:t>
            </a:r>
            <a:r>
              <a:rPr lang="en-US" altLang="en-US" i="1" dirty="0"/>
              <a:t>printed</a:t>
            </a:r>
            <a:r>
              <a:rPr lang="en-US" altLang="en-US" b="1" i="1" dirty="0"/>
              <a:t> </a:t>
            </a:r>
            <a:r>
              <a:rPr lang="en-US" altLang="en-US" dirty="0"/>
              <a:t>on your piece of paper</a:t>
            </a:r>
          </a:p>
          <a:p>
            <a:pPr marL="171450" indent="-171450">
              <a:lnSpc>
                <a:spcPct val="150000"/>
              </a:lnSpc>
              <a:spcBef>
                <a:spcPts val="0"/>
              </a:spcBef>
              <a:spcAft>
                <a:spcPts val="1201"/>
              </a:spcAft>
              <a:buFont typeface="Arial" panose="020B0604020202020204" pitchFamily="34" charset="0"/>
              <a:buChar char="•"/>
            </a:pPr>
            <a:r>
              <a:rPr lang="en-US" altLang="en-US" dirty="0"/>
              <a:t>participate in a sample test</a:t>
            </a:r>
            <a:endParaRPr lang="en-US" altLang="en-US" b="1" dirty="0"/>
          </a:p>
          <a:p>
            <a:pPr defTabSz="914307">
              <a:spcBef>
                <a:spcPts val="0"/>
              </a:spcBef>
              <a:spcAft>
                <a:spcPts val="1201"/>
              </a:spcAft>
              <a:defRPr/>
            </a:pPr>
            <a:endParaRPr lang="en-AU" i="0" dirty="0"/>
          </a:p>
          <a:p>
            <a:pPr defTabSz="914307">
              <a:spcBef>
                <a:spcPts val="0"/>
              </a:spcBef>
              <a:spcAft>
                <a:spcPts val="1201"/>
              </a:spcAft>
              <a:defRPr/>
            </a:pPr>
            <a:r>
              <a:rPr lang="en-AU" i="0" dirty="0"/>
              <a:t>While you are in the test, and with the Test Administrator monitoring their dashboard, I would like you to try some possible scenarios that may occur in a testing classroom.  On the next slide I have some suggestions.</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5</a:t>
            </a:fld>
            <a:endParaRPr lang="en-AU"/>
          </a:p>
        </p:txBody>
      </p:sp>
    </p:spTree>
    <p:extLst>
      <p:ext uri="{BB962C8B-B14F-4D97-AF65-F5344CB8AC3E}">
        <p14:creationId xmlns:p14="http://schemas.microsoft.com/office/powerpoint/2010/main" val="1347738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7">
              <a:spcBef>
                <a:spcPts val="0"/>
              </a:spcBef>
              <a:spcAft>
                <a:spcPts val="1201"/>
              </a:spcAft>
              <a:defRPr/>
            </a:pPr>
            <a:r>
              <a:rPr lang="en-AU" i="0" dirty="0"/>
              <a:t>These are some scenarios</a:t>
            </a:r>
            <a:r>
              <a:rPr lang="en-AU" i="0" baseline="0" dirty="0"/>
              <a:t> you may like to try. You do not have to try them all at once.</a:t>
            </a:r>
          </a:p>
          <a:p>
            <a:pPr defTabSz="914307">
              <a:spcBef>
                <a:spcPts val="0"/>
              </a:spcBef>
              <a:spcAft>
                <a:spcPts val="1201"/>
              </a:spcAft>
              <a:defRPr/>
            </a:pPr>
            <a:endParaRPr lang="en-AU" i="0" baseline="0" dirty="0"/>
          </a:p>
          <a:p>
            <a:pPr defTabSz="914307">
              <a:spcBef>
                <a:spcPts val="0"/>
              </a:spcBef>
              <a:spcAft>
                <a:spcPts val="1201"/>
              </a:spcAft>
              <a:defRPr/>
            </a:pPr>
            <a:r>
              <a:rPr lang="en-AU" i="0" baseline="0" dirty="0"/>
              <a:t>After a few minutes, change roles and repeat until everyone has a turn.</a:t>
            </a:r>
          </a:p>
          <a:p>
            <a:pPr defTabSz="914307">
              <a:spcBef>
                <a:spcPts val="0"/>
              </a:spcBef>
              <a:spcAft>
                <a:spcPts val="1201"/>
              </a:spcAft>
              <a:defRPr/>
            </a:pPr>
            <a:endParaRPr lang="en-AU" i="0" baseline="0" dirty="0"/>
          </a:p>
          <a:p>
            <a:pPr defTabSz="914307">
              <a:spcBef>
                <a:spcPts val="0"/>
              </a:spcBef>
              <a:spcAft>
                <a:spcPts val="1201"/>
              </a:spcAft>
              <a:defRPr/>
            </a:pPr>
            <a:r>
              <a:rPr lang="en-AU" i="0" baseline="0" dirty="0"/>
              <a:t>Make sure to check the page 6 of your </a:t>
            </a:r>
            <a:r>
              <a:rPr lang="en-AU" i="1" baseline="0" dirty="0"/>
              <a:t>Test Administration mini-handbook for teachers </a:t>
            </a:r>
            <a:r>
              <a:rPr lang="en-AU" i="0" baseline="0" dirty="0"/>
              <a:t>for more details on test disruptions.</a:t>
            </a:r>
          </a:p>
          <a:p>
            <a:pPr defTabSz="914307">
              <a:spcBef>
                <a:spcPts val="0"/>
              </a:spcBef>
              <a:spcAft>
                <a:spcPts val="1201"/>
              </a:spcAft>
              <a:defRPr/>
            </a:pPr>
            <a:endParaRPr lang="en-AU" i="0" baseline="0"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6</a:t>
            </a:fld>
            <a:endParaRPr lang="en-AU"/>
          </a:p>
        </p:txBody>
      </p:sp>
    </p:spTree>
    <p:extLst>
      <p:ext uri="{BB962C8B-B14F-4D97-AF65-F5344CB8AC3E}">
        <p14:creationId xmlns:p14="http://schemas.microsoft.com/office/powerpoint/2010/main" val="1347738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497">
              <a:defRPr/>
            </a:pPr>
            <a:r>
              <a:rPr lang="en-AU" i="0" dirty="0">
                <a:solidFill>
                  <a:srgbClr val="C00000"/>
                </a:solidFill>
              </a:rPr>
              <a:t>[Boxes are animated to appear upon clicks.]</a:t>
            </a:r>
          </a:p>
          <a:p>
            <a:pPr defTabSz="915497">
              <a:defRPr/>
            </a:pPr>
            <a:endParaRPr lang="en-AU" i="1" dirty="0">
              <a:solidFill>
                <a:srgbClr val="C00000"/>
              </a:solidFill>
            </a:endParaRPr>
          </a:p>
          <a:p>
            <a:r>
              <a:rPr lang="en-AU" dirty="0"/>
              <a:t>Now that we have had a chance to practise, let’s review the tasks of the Test Administrator.</a:t>
            </a:r>
          </a:p>
          <a:p>
            <a:endParaRPr lang="en-AU" dirty="0"/>
          </a:p>
          <a:p>
            <a:r>
              <a:rPr lang="en-AU" dirty="0"/>
              <a:t>Before students enter the classroom:</a:t>
            </a:r>
          </a:p>
          <a:p>
            <a:pPr marL="171656" indent="-171656">
              <a:buFont typeface="Arial" panose="020B0604020202020204" pitchFamily="34" charset="0"/>
              <a:buChar char="•"/>
            </a:pPr>
            <a:r>
              <a:rPr lang="en-AU" dirty="0"/>
              <a:t>login to</a:t>
            </a:r>
            <a:r>
              <a:rPr lang="en-AU" baseline="0" dirty="0"/>
              <a:t> the Assessment Platform using the username and password from the </a:t>
            </a:r>
            <a:r>
              <a:rPr lang="en-AU" b="1" baseline="0" dirty="0"/>
              <a:t>Test Administrator Session Slip</a:t>
            </a:r>
            <a:r>
              <a:rPr lang="en-AU" baseline="0" dirty="0"/>
              <a:t>.</a:t>
            </a:r>
          </a:p>
          <a:p>
            <a:pPr marL="171656" indent="-171656">
              <a:buFont typeface="Arial" panose="020B0604020202020204" pitchFamily="34" charset="0"/>
              <a:buChar char="•"/>
            </a:pPr>
            <a:r>
              <a:rPr lang="en-AU" baseline="0" dirty="0"/>
              <a:t>create a new </a:t>
            </a:r>
            <a:r>
              <a:rPr lang="en-AU" b="1" baseline="0" dirty="0"/>
              <a:t>Test Session</a:t>
            </a:r>
            <a:r>
              <a:rPr lang="en-AU" baseline="0" dirty="0"/>
              <a:t>.</a:t>
            </a:r>
          </a:p>
          <a:p>
            <a:pPr marL="171656" indent="-171656">
              <a:buFont typeface="Arial" panose="020B0604020202020204" pitchFamily="34" charset="0"/>
              <a:buChar char="•"/>
            </a:pPr>
            <a:r>
              <a:rPr lang="en-AU" baseline="0" dirty="0"/>
              <a:t>write the </a:t>
            </a:r>
            <a:r>
              <a:rPr lang="en-AU" b="1" baseline="0" dirty="0"/>
              <a:t>Session Code </a:t>
            </a:r>
            <a:r>
              <a:rPr lang="en-AU" baseline="0" dirty="0"/>
              <a:t>on the board.</a:t>
            </a:r>
          </a:p>
          <a:p>
            <a:endParaRPr lang="en-AU" baseline="0" dirty="0"/>
          </a:p>
          <a:p>
            <a:r>
              <a:rPr lang="en-AU" baseline="0" dirty="0"/>
              <a:t>When students enter the room:</a:t>
            </a:r>
          </a:p>
          <a:p>
            <a:pPr marL="171656" indent="-171656">
              <a:buFont typeface="Arial" panose="020B0604020202020204" pitchFamily="34" charset="0"/>
              <a:buChar char="•"/>
            </a:pPr>
            <a:r>
              <a:rPr lang="en-AU" baseline="0" dirty="0"/>
              <a:t>distribute </a:t>
            </a:r>
            <a:r>
              <a:rPr lang="en-AU" b="1" baseline="0" dirty="0"/>
              <a:t>Student Session Slips</a:t>
            </a:r>
          </a:p>
          <a:p>
            <a:pPr marL="171656" indent="-171656">
              <a:buFont typeface="Arial" panose="020B0604020202020204" pitchFamily="34" charset="0"/>
              <a:buChar char="•"/>
            </a:pPr>
            <a:r>
              <a:rPr lang="en-AU" baseline="0" dirty="0"/>
              <a:t>read aloud from the script</a:t>
            </a:r>
          </a:p>
          <a:p>
            <a:pPr marL="171656" indent="-171656">
              <a:buFont typeface="Arial" panose="020B0604020202020204" pitchFamily="34" charset="0"/>
              <a:buChar char="•"/>
            </a:pPr>
            <a:r>
              <a:rPr lang="en-AU" baseline="0" dirty="0"/>
              <a:t>start and manage the test session by monitoring the TA dashboard.</a:t>
            </a:r>
          </a:p>
          <a:p>
            <a:endParaRPr lang="en-AU" baseline="0" dirty="0"/>
          </a:p>
          <a:p>
            <a:r>
              <a:rPr lang="en-AU" baseline="0" dirty="0"/>
              <a:t>When students have finished their test, the Test Administrator must:</a:t>
            </a:r>
          </a:p>
          <a:p>
            <a:pPr marL="171656" indent="-171656">
              <a:buFont typeface="Arial" panose="020B0604020202020204" pitchFamily="34" charset="0"/>
              <a:buChar char="•"/>
            </a:pPr>
            <a:r>
              <a:rPr lang="en-AU" baseline="0" dirty="0"/>
              <a:t>finalise the test session</a:t>
            </a:r>
          </a:p>
          <a:p>
            <a:pPr marL="171656" indent="-171656">
              <a:buFont typeface="Arial" panose="020B0604020202020204" pitchFamily="34" charset="0"/>
              <a:buChar char="•"/>
            </a:pPr>
            <a:r>
              <a:rPr lang="en-AU" baseline="0" dirty="0"/>
              <a:t>collect all materials</a:t>
            </a:r>
          </a:p>
          <a:p>
            <a:pPr marL="171656" indent="-171656">
              <a:buFont typeface="Arial" panose="020B0604020202020204" pitchFamily="34" charset="0"/>
              <a:buChar char="•"/>
            </a:pPr>
            <a:r>
              <a:rPr lang="en-AU" baseline="0" dirty="0"/>
              <a:t>return the materials to the NAPLAN Coordinator.</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7</a:t>
            </a:fld>
            <a:endParaRPr lang="en-AU"/>
          </a:p>
        </p:txBody>
      </p:sp>
    </p:spTree>
    <p:extLst>
      <p:ext uri="{BB962C8B-B14F-4D97-AF65-F5344CB8AC3E}">
        <p14:creationId xmlns:p14="http://schemas.microsoft.com/office/powerpoint/2010/main" val="1539768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497">
              <a:spcBef>
                <a:spcPts val="0"/>
              </a:spcBef>
              <a:spcAft>
                <a:spcPts val="1201"/>
              </a:spcAft>
              <a:defRPr/>
            </a:pPr>
            <a:r>
              <a:rPr lang="en-AU" i="0" dirty="0">
                <a:solidFill>
                  <a:srgbClr val="C00000"/>
                </a:solidFill>
              </a:rPr>
              <a:t>[Images are animated to appear upon clicks.]</a:t>
            </a:r>
          </a:p>
          <a:p>
            <a:pPr defTabSz="915497">
              <a:spcBef>
                <a:spcPts val="0"/>
              </a:spcBef>
              <a:spcAft>
                <a:spcPts val="1201"/>
              </a:spcAft>
              <a:defRPr/>
            </a:pPr>
            <a:endParaRPr lang="en-AU" i="1" dirty="0">
              <a:solidFill>
                <a:srgbClr val="C00000"/>
              </a:solidFill>
            </a:endParaRPr>
          </a:p>
          <a:p>
            <a:pPr>
              <a:spcBef>
                <a:spcPts val="0"/>
              </a:spcBef>
              <a:spcAft>
                <a:spcPts val="1201"/>
              </a:spcAft>
            </a:pPr>
            <a:r>
              <a:rPr lang="en-US" dirty="0"/>
              <a:t>Let’s</a:t>
            </a:r>
            <a:r>
              <a:rPr lang="en-US" baseline="0" dirty="0"/>
              <a:t> also review the terminology that we will be using. It is really important that we use the right words for the right terms, as this can be confusing.</a:t>
            </a:r>
          </a:p>
          <a:p>
            <a:pPr>
              <a:spcBef>
                <a:spcPts val="0"/>
              </a:spcBef>
              <a:spcAft>
                <a:spcPts val="1201"/>
              </a:spcAft>
            </a:pPr>
            <a:endParaRPr lang="en-US" baseline="0" dirty="0"/>
          </a:p>
          <a:p>
            <a:pPr>
              <a:spcBef>
                <a:spcPts val="0"/>
              </a:spcBef>
              <a:spcAft>
                <a:spcPts val="1201"/>
              </a:spcAft>
            </a:pPr>
            <a:r>
              <a:rPr lang="en-US" baseline="0" dirty="0"/>
              <a:t>This is a graphic of how these things work together:</a:t>
            </a:r>
          </a:p>
          <a:p>
            <a:pPr marL="171656" indent="-171656">
              <a:spcBef>
                <a:spcPts val="0"/>
              </a:spcBef>
              <a:spcAft>
                <a:spcPts val="1201"/>
              </a:spcAft>
              <a:buFont typeface="Arial" panose="020B0604020202020204" pitchFamily="34" charset="0"/>
              <a:buChar char="•"/>
            </a:pPr>
            <a:r>
              <a:rPr lang="en-US" baseline="0" dirty="0"/>
              <a:t>First, the Test Administrator logs in using their username and password on their </a:t>
            </a:r>
            <a:r>
              <a:rPr lang="en-US" b="1" baseline="0" dirty="0"/>
              <a:t>Test Administrator Session Slip</a:t>
            </a:r>
            <a:r>
              <a:rPr lang="en-US" baseline="0" dirty="0"/>
              <a:t>, they will then be asked to create a new </a:t>
            </a:r>
            <a:r>
              <a:rPr lang="en-US" b="1" baseline="0" dirty="0"/>
              <a:t>Session Code </a:t>
            </a:r>
            <a:r>
              <a:rPr lang="en-US" baseline="0" dirty="0"/>
              <a:t>which they will write on the board for students to use.</a:t>
            </a:r>
          </a:p>
          <a:p>
            <a:pPr marL="171656" indent="-171656">
              <a:spcBef>
                <a:spcPts val="0"/>
              </a:spcBef>
              <a:spcAft>
                <a:spcPts val="1201"/>
              </a:spcAft>
              <a:buFont typeface="Arial" panose="020B0604020202020204" pitchFamily="34" charset="0"/>
              <a:buChar char="•"/>
            </a:pPr>
            <a:r>
              <a:rPr lang="en-US" baseline="0" dirty="0"/>
              <a:t>The students use the </a:t>
            </a:r>
            <a:r>
              <a:rPr lang="en-US" b="1" baseline="0" dirty="0"/>
              <a:t>Session Code </a:t>
            </a:r>
            <a:r>
              <a:rPr lang="en-US" baseline="0" dirty="0"/>
              <a:t>and the code on their </a:t>
            </a:r>
            <a:r>
              <a:rPr lang="en-US" b="1" baseline="0" dirty="0"/>
              <a:t>Student Session Slip </a:t>
            </a:r>
            <a:r>
              <a:rPr lang="en-US" baseline="0" dirty="0"/>
              <a:t>to login to the test.</a:t>
            </a:r>
          </a:p>
          <a:p>
            <a:pPr>
              <a:spcBef>
                <a:spcPts val="0"/>
              </a:spcBef>
              <a:spcAft>
                <a:spcPts val="1201"/>
              </a:spcAft>
            </a:pPr>
            <a:endParaRPr lang="en-US" baseline="0" dirty="0"/>
          </a:p>
          <a:p>
            <a:pPr>
              <a:spcBef>
                <a:spcPts val="0"/>
              </a:spcBef>
              <a:spcAft>
                <a:spcPts val="1201"/>
              </a:spcAft>
            </a:pPr>
            <a:endParaRPr lang="en-US" baseline="0" dirty="0"/>
          </a:p>
          <a:p>
            <a:pPr>
              <a:spcBef>
                <a:spcPts val="0"/>
              </a:spcBef>
              <a:spcAft>
                <a:spcPts val="1201"/>
              </a:spcAft>
            </a:pPr>
            <a:endParaRPr lang="en-US" dirty="0"/>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8</a:t>
            </a:fld>
            <a:endParaRPr lang="en-AU"/>
          </a:p>
        </p:txBody>
      </p:sp>
    </p:spTree>
    <p:extLst>
      <p:ext uri="{BB962C8B-B14F-4D97-AF65-F5344CB8AC3E}">
        <p14:creationId xmlns:p14="http://schemas.microsoft.com/office/powerpoint/2010/main" val="2692884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1201"/>
              </a:spcAft>
            </a:pPr>
            <a:r>
              <a:rPr lang="en-AU" baseline="0" dirty="0"/>
              <a:t>So what do you do now?</a:t>
            </a:r>
          </a:p>
          <a:p>
            <a:pPr>
              <a:spcBef>
                <a:spcPts val="0"/>
              </a:spcBef>
              <a:spcAft>
                <a:spcPts val="1201"/>
              </a:spcAft>
            </a:pPr>
            <a:endParaRPr lang="en-AU" baseline="0" dirty="0"/>
          </a:p>
          <a:p>
            <a:pPr>
              <a:spcBef>
                <a:spcPts val="0"/>
              </a:spcBef>
              <a:spcAft>
                <a:spcPts val="1201"/>
              </a:spcAft>
            </a:pPr>
            <a:r>
              <a:rPr lang="en-AU" baseline="0" dirty="0"/>
              <a:t>Here’s some suggestions.</a:t>
            </a:r>
          </a:p>
        </p:txBody>
      </p:sp>
      <p:sp>
        <p:nvSpPr>
          <p:cNvPr id="4" name="Slide Number Placeholder 3"/>
          <p:cNvSpPr>
            <a:spLocks noGrp="1"/>
          </p:cNvSpPr>
          <p:nvPr>
            <p:ph type="sldNum" sz="quarter" idx="10"/>
          </p:nvPr>
        </p:nvSpPr>
        <p:spPr/>
        <p:txBody>
          <a:bodyPr/>
          <a:lstStyle/>
          <a:p>
            <a:pPr>
              <a:defRPr/>
            </a:pPr>
            <a:fld id="{7DC8D554-20BD-45E3-8F8F-C854CD9EEC52}" type="slidenum">
              <a:rPr lang="en-AU" smtClean="0"/>
              <a:pPr>
                <a:defRPr/>
              </a:pPr>
              <a:t>9</a:t>
            </a:fld>
            <a:endParaRPr lang="en-AU"/>
          </a:p>
        </p:txBody>
      </p:sp>
    </p:spTree>
    <p:extLst>
      <p:ext uri="{BB962C8B-B14F-4D97-AF65-F5344CB8AC3E}">
        <p14:creationId xmlns:p14="http://schemas.microsoft.com/office/powerpoint/2010/main" val="30890999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370" y="3429000"/>
            <a:ext cx="8603779" cy="1728341"/>
          </a:xfrm>
        </p:spPr>
        <p:txBody>
          <a:bodyPr/>
          <a:lstStyle/>
          <a:p>
            <a:r>
              <a:rPr lang="en-US"/>
              <a:t>Click to edit Master title style</a:t>
            </a:r>
            <a:endParaRPr lang="en-AU" dirty="0"/>
          </a:p>
        </p:txBody>
      </p:sp>
      <p:sp>
        <p:nvSpPr>
          <p:cNvPr id="3" name="Subtitle 2"/>
          <p:cNvSpPr>
            <a:spLocks noGrp="1"/>
          </p:cNvSpPr>
          <p:nvPr>
            <p:ph type="subTitle" idx="1"/>
          </p:nvPr>
        </p:nvSpPr>
        <p:spPr>
          <a:xfrm>
            <a:off x="223588" y="5137200"/>
            <a:ext cx="8596561" cy="935956"/>
          </a:xfrm>
        </p:spPr>
        <p:txBody>
          <a:bodyPr/>
          <a:lstStyle>
            <a:lvl1pPr marL="0" indent="0" algn="l">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dirty="0"/>
          </a:p>
        </p:txBody>
      </p:sp>
      <p:pic>
        <p:nvPicPr>
          <p:cNvPr id="8" name="Picture 5"/>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6004132"/>
            <a:ext cx="9144000" cy="809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8027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260350"/>
            <a:ext cx="2124075" cy="591978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323850" y="260350"/>
            <a:ext cx="6219825" cy="5919788"/>
          </a:xfrm>
        </p:spPr>
        <p:txBody>
          <a:bodyPr vert="eaVert"/>
          <a:lstStyle>
            <a:lvl3pPr marL="792000" indent="-360000">
              <a:defRPr/>
            </a:lvl3pPr>
            <a:lvl4pPr marL="1188000" indent="-360000">
              <a:spcBef>
                <a:spcPts val="600"/>
              </a:spcBef>
              <a:buSzPct val="80000"/>
              <a:buFont typeface="Wingdings" panose="05000000000000000000" pitchFamily="2" charset="2"/>
              <a:buChar char="§"/>
              <a:defRPr/>
            </a:lvl4pPr>
            <a:lvl5pPr marL="1548000" indent="-360000">
              <a:spcBef>
                <a:spcPts val="600"/>
              </a:spcBef>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457542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a:xfrm>
            <a:off x="323850" y="986400"/>
            <a:ext cx="8485188" cy="5199410"/>
          </a:xfrm>
        </p:spPr>
        <p:txBody>
          <a:bodyPr/>
          <a:lstStyle>
            <a:lvl1pPr>
              <a:defRPr>
                <a:solidFill>
                  <a:schemeClr val="tx2"/>
                </a:solidFill>
              </a:defRPr>
            </a:lvl1pPr>
            <a:lvl2pPr marL="360000" marR="0" indent="-360000" algn="l" defTabSz="914400" rtl="0" eaLnBrk="0" fontAlgn="base" latinLnBrk="0" hangingPunct="0">
              <a:lnSpc>
                <a:spcPct val="100000"/>
              </a:lnSpc>
              <a:spcBef>
                <a:spcPts val="600"/>
              </a:spcBef>
              <a:spcAft>
                <a:spcPct val="0"/>
              </a:spcAft>
              <a:buClrTx/>
              <a:buSzTx/>
              <a:buFontTx/>
              <a:buChar char="•"/>
              <a:tabLst/>
              <a:defRPr>
                <a:solidFill>
                  <a:schemeClr val="tx2"/>
                </a:solidFill>
              </a:defRPr>
            </a:lvl2pPr>
            <a:lvl3pPr marL="756000" indent="-396000">
              <a:defRPr>
                <a:solidFill>
                  <a:schemeClr val="tx2"/>
                </a:solidFill>
              </a:defRPr>
            </a:lvl3pPr>
            <a:lvl4pPr marL="1044000" indent="-288000" algn="l">
              <a:spcBef>
                <a:spcPts val="600"/>
              </a:spcBef>
              <a:buSzPct val="75000"/>
              <a:buFont typeface="Wingdings" pitchFamily="2" charset="2"/>
              <a:buChar char="§"/>
              <a:defRPr>
                <a:solidFill>
                  <a:schemeClr val="tx2"/>
                </a:solidFill>
              </a:defRPr>
            </a:lvl4pPr>
            <a:lvl5pPr marL="1368000" indent="-324000">
              <a:spcBef>
                <a:spcPts val="600"/>
              </a:spcBef>
              <a:defRPr sz="2800">
                <a:solidFill>
                  <a:schemeClr val="tx2"/>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endParaRPr lang="en-AU" dirty="0"/>
          </a:p>
        </p:txBody>
      </p:sp>
    </p:spTree>
    <p:extLst>
      <p:ext uri="{BB962C8B-B14F-4D97-AF65-F5344CB8AC3E}">
        <p14:creationId xmlns:p14="http://schemas.microsoft.com/office/powerpoint/2010/main" val="309791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sz="half" idx="1"/>
          </p:nvPr>
        </p:nvSpPr>
        <p:spPr>
          <a:xfrm>
            <a:off x="323850" y="986400"/>
            <a:ext cx="4165600" cy="5199410"/>
          </a:xfrm>
        </p:spPr>
        <p:txBody>
          <a:bodyPr/>
          <a:lstStyle>
            <a:lvl1pPr>
              <a:defRPr sz="2800">
                <a:solidFill>
                  <a:schemeClr val="tx2"/>
                </a:solidFill>
              </a:defRPr>
            </a:lvl1pPr>
            <a:lvl2pPr>
              <a:defRPr sz="2400"/>
            </a:lvl2pPr>
            <a:lvl3pPr marL="648000" indent="-288000">
              <a:defRPr sz="2000"/>
            </a:lvl3pPr>
            <a:lvl4pPr marL="936000" indent="-288000">
              <a:spcBef>
                <a:spcPts val="600"/>
              </a:spcBef>
              <a:buFont typeface="Wingdings" panose="05000000000000000000" pitchFamily="2" charset="2"/>
              <a:buChar char="§"/>
              <a:defRPr sz="1800"/>
            </a:lvl4pPr>
            <a:lvl5pPr marL="1224000" indent="-288000">
              <a:spcBef>
                <a:spcPts val="600"/>
              </a:spcBef>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1850" y="986400"/>
            <a:ext cx="4167188" cy="5199410"/>
          </a:xfrm>
        </p:spPr>
        <p:txBody>
          <a:bodyPr/>
          <a:lstStyle>
            <a:lvl1pPr>
              <a:defRPr sz="2800"/>
            </a:lvl1pPr>
            <a:lvl2pPr>
              <a:defRPr sz="2400"/>
            </a:lvl2pPr>
            <a:lvl3pPr marL="648000" indent="-288000">
              <a:defRPr sz="2000"/>
            </a:lvl3pPr>
            <a:lvl4pPr marL="936000" indent="-288000">
              <a:spcBef>
                <a:spcPts val="600"/>
              </a:spcBef>
              <a:buFont typeface="Wingdings" panose="05000000000000000000" pitchFamily="2" charset="2"/>
              <a:buChar char="§"/>
              <a:defRPr sz="1800"/>
            </a:lvl4pPr>
            <a:lvl5pPr marL="1224000" indent="-288000">
              <a:spcBef>
                <a:spcPts val="600"/>
              </a:spcBef>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012950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4000" y="259200"/>
            <a:ext cx="8496000" cy="1143000"/>
          </a:xfrm>
        </p:spPr>
        <p:txBody>
          <a:bodyPr/>
          <a:lstStyle>
            <a:lvl1pPr>
              <a:defRPr/>
            </a:lvl1pPr>
          </a:lstStyle>
          <a:p>
            <a:r>
              <a:rPr lang="en-US" dirty="0"/>
              <a:t>Click to edit Master title style</a:t>
            </a:r>
            <a:endParaRPr lang="en-AU" dirty="0"/>
          </a:p>
        </p:txBody>
      </p:sp>
      <p:sp>
        <p:nvSpPr>
          <p:cNvPr id="3" name="Text Placeholder 2"/>
          <p:cNvSpPr>
            <a:spLocks noGrp="1"/>
          </p:cNvSpPr>
          <p:nvPr>
            <p:ph type="body" idx="1"/>
          </p:nvPr>
        </p:nvSpPr>
        <p:spPr>
          <a:xfrm>
            <a:off x="323850" y="1535113"/>
            <a:ext cx="4173538" cy="63976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23850" y="2276871"/>
            <a:ext cx="4173538" cy="3849291"/>
          </a:xfrm>
        </p:spPr>
        <p:txBody>
          <a:bodyPr/>
          <a:lstStyle>
            <a:lvl1pPr>
              <a:defRPr sz="2000">
                <a:solidFill>
                  <a:schemeClr val="tx2"/>
                </a:solidFill>
              </a:defRPr>
            </a:lvl1pPr>
            <a:lvl2pPr marL="288000" indent="-288000">
              <a:defRPr sz="2000"/>
            </a:lvl2pPr>
            <a:lvl3pPr marL="576000" indent="-288000">
              <a:defRPr sz="2000"/>
            </a:lvl3pPr>
            <a:lvl4pPr marL="864000" indent="-288000">
              <a:spcBef>
                <a:spcPts val="600"/>
              </a:spcBef>
              <a:buFont typeface="Wingdings" panose="05000000000000000000" pitchFamily="2" charset="2"/>
              <a:buChar char="§"/>
              <a:defRPr sz="2000"/>
            </a:lvl4pPr>
            <a:lvl5pPr marL="1152000" indent="-288000">
              <a:spcBef>
                <a:spcPts val="600"/>
              </a:spcBef>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Text Placeholder 4"/>
          <p:cNvSpPr>
            <a:spLocks noGrp="1"/>
          </p:cNvSpPr>
          <p:nvPr>
            <p:ph type="body" sz="quarter" idx="3"/>
          </p:nvPr>
        </p:nvSpPr>
        <p:spPr>
          <a:xfrm>
            <a:off x="4645025" y="1535113"/>
            <a:ext cx="4175125" cy="63976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276871"/>
            <a:ext cx="4175125" cy="3849291"/>
          </a:xfrm>
        </p:spPr>
        <p:txBody>
          <a:bodyPr/>
          <a:lstStyle>
            <a:lvl1pPr>
              <a:defRPr sz="2000">
                <a:solidFill>
                  <a:schemeClr val="tx2"/>
                </a:solidFill>
              </a:defRPr>
            </a:lvl1pPr>
            <a:lvl2pPr marL="288000" indent="-288000">
              <a:defRPr sz="2000"/>
            </a:lvl2pPr>
            <a:lvl3pPr marL="576000" indent="-288000">
              <a:defRPr sz="2000"/>
            </a:lvl3pPr>
            <a:lvl4pPr marL="864000" indent="-288000">
              <a:spcBef>
                <a:spcPts val="600"/>
              </a:spcBef>
              <a:buFont typeface="Wingdings" panose="05000000000000000000" pitchFamily="2" charset="2"/>
              <a:buChar char="§"/>
              <a:defRPr sz="2000"/>
            </a:lvl4pPr>
            <a:lvl5pPr marL="1152000" indent="-288000">
              <a:spcBef>
                <a:spcPts val="600"/>
              </a:spcBef>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65041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309775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791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solidFill>
                  <a:schemeClr val="tx2"/>
                </a:solidFill>
              </a:defRPr>
            </a:lvl1pPr>
            <a:lvl2pPr>
              <a:defRPr sz="2800">
                <a:solidFill>
                  <a:schemeClr val="tx2"/>
                </a:solidFill>
              </a:defRPr>
            </a:lvl2pPr>
            <a:lvl3pPr>
              <a:defRPr sz="2400">
                <a:solidFill>
                  <a:schemeClr val="tx2"/>
                </a:solidFill>
              </a:defRPr>
            </a:lvl3pPr>
            <a:lvl4pPr marL="1044000" indent="-288000">
              <a:spcBef>
                <a:spcPts val="600"/>
              </a:spcBef>
              <a:buFont typeface="Wingdings" panose="05000000000000000000" pitchFamily="2" charset="2"/>
              <a:buChar char="§"/>
              <a:defRPr sz="2000">
                <a:solidFill>
                  <a:schemeClr val="tx2"/>
                </a:solidFill>
              </a:defRPr>
            </a:lvl4pPr>
            <a:lvl5pPr marL="1332000" indent="-288000">
              <a:spcBef>
                <a:spcPts val="600"/>
              </a:spcBef>
              <a:defRPr sz="2000">
                <a:solidFill>
                  <a:schemeClr val="tx2"/>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45388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7641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lvl4pPr marL="1116000" indent="-360000">
              <a:spcBef>
                <a:spcPts val="600"/>
              </a:spcBef>
              <a:buSzPct val="80000"/>
              <a:buFont typeface="Wingdings" panose="05000000000000000000" pitchFamily="2" charset="2"/>
              <a:buChar char="§"/>
              <a:defRPr/>
            </a:lvl4pPr>
            <a:lvl5pPr marL="1476000" indent="-360000">
              <a:spcBef>
                <a:spcPts val="600"/>
              </a:spcBef>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9201333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bwMode="auto">
          <a:xfrm>
            <a:off x="179512" y="0"/>
            <a:ext cx="8964488" cy="4293096"/>
          </a:xfrm>
          <a:prstGeom prst="rect">
            <a:avLst/>
          </a:prstGeom>
          <a:blipFill dpi="0" rotWithShape="1">
            <a:blip r:embed="rId3"/>
            <a:srcRect/>
            <a:stretch>
              <a:fillRect t="-4643" b="-20929"/>
            </a:stretch>
          </a:blip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6004132"/>
            <a:ext cx="9144000" cy="809244"/>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bwMode="auto">
          <a:xfrm>
            <a:off x="179512" y="4293096"/>
            <a:ext cx="8964488" cy="0"/>
          </a:xfrm>
          <a:prstGeom prst="line">
            <a:avLst/>
          </a:prstGeom>
          <a:noFill/>
          <a:ln w="5334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Placeholder 1"/>
          <p:cNvSpPr>
            <a:spLocks noGrp="1"/>
          </p:cNvSpPr>
          <p:nvPr>
            <p:ph type="title"/>
          </p:nvPr>
        </p:nvSpPr>
        <p:spPr>
          <a:xfrm>
            <a:off x="216000" y="3430800"/>
            <a:ext cx="8596800" cy="1728000"/>
          </a:xfrm>
          <a:prstGeom prst="rect">
            <a:avLst/>
          </a:prstGeom>
        </p:spPr>
        <p:txBody>
          <a:bodyPr vert="horz" lIns="91440" tIns="45720" rIns="91440" bIns="45720" rtlCol="0" anchor="b">
            <a:normAutofit/>
          </a:bodyPr>
          <a:lstStyle/>
          <a:p>
            <a:r>
              <a:rPr lang="en-US"/>
              <a:t>Click to edit Master title style</a:t>
            </a:r>
            <a:endParaRPr lang="en-AU" dirty="0"/>
          </a:p>
        </p:txBody>
      </p:sp>
      <p:sp>
        <p:nvSpPr>
          <p:cNvPr id="3" name="Text Placeholder 2"/>
          <p:cNvSpPr>
            <a:spLocks noGrp="1"/>
          </p:cNvSpPr>
          <p:nvPr>
            <p:ph type="body" idx="1"/>
          </p:nvPr>
        </p:nvSpPr>
        <p:spPr>
          <a:xfrm>
            <a:off x="223200" y="5138116"/>
            <a:ext cx="8596800" cy="936000"/>
          </a:xfrm>
          <a:prstGeom prst="rect">
            <a:avLst/>
          </a:prstGeom>
        </p:spPr>
        <p:txBody>
          <a:bodyPr vert="horz" lIns="91440" tIns="45720" rIns="91440" bIns="45720" rtlCol="0">
            <a:normAutofit/>
          </a:bodyPr>
          <a:lstStyle/>
          <a:p>
            <a:pPr lvl="0"/>
            <a:r>
              <a:rPr lang="en-US" dirty="0"/>
              <a:t>Click to edit Master text styles</a:t>
            </a:r>
            <a:endParaRPr lang="en-AU" dirty="0"/>
          </a:p>
        </p:txBody>
      </p:sp>
    </p:spTree>
    <p:extLst>
      <p:ext uri="{BB962C8B-B14F-4D97-AF65-F5344CB8AC3E}">
        <p14:creationId xmlns:p14="http://schemas.microsoft.com/office/powerpoint/2010/main" val="2826213710"/>
      </p:ext>
    </p:extLst>
  </p:cSld>
  <p:clrMap bg1="lt1" tx1="dk1" bg2="lt2" tx2="dk2" accent1="accent1" accent2="accent2" accent3="accent3" accent4="accent4" accent5="accent5" accent6="accent6" hlink="hlink" folHlink="folHlink"/>
  <p:sldLayoutIdLst>
    <p:sldLayoutId id="2147483973" r:id="rId1"/>
  </p:sldLayoutIdLst>
  <p:txStyles>
    <p:titleStyle>
      <a:lvl1pPr algn="l" defTabSz="914400" rtl="0" eaLnBrk="1" latinLnBrk="0" hangingPunct="1">
        <a:spcBef>
          <a:spcPct val="0"/>
        </a:spcBef>
        <a:buNone/>
        <a:defRPr sz="3600" b="1" kern="1200">
          <a:solidFill>
            <a:schemeClr val="tx2"/>
          </a:solidFill>
          <a:latin typeface="Arial" pitchFamily="34" charset="0"/>
          <a:ea typeface="+mj-ea"/>
          <a:cs typeface="Arial" pitchFamily="34" charset="0"/>
        </a:defRPr>
      </a:lvl1pPr>
    </p:titleStyle>
    <p:bodyStyle>
      <a:lvl1pPr marL="0" indent="0" algn="l" defTabSz="914400" rtl="0" eaLnBrk="1" latinLnBrk="0" hangingPunct="1">
        <a:spcBef>
          <a:spcPct val="20000"/>
        </a:spcBef>
        <a:buFontTx/>
        <a:buNone/>
        <a:defRPr sz="2400" b="1" kern="1200">
          <a:solidFill>
            <a:schemeClr val="tx2"/>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3" name="Rectangle 13"/>
          <p:cNvSpPr>
            <a:spLocks noGrp="1" noChangeArrowheads="1"/>
          </p:cNvSpPr>
          <p:nvPr>
            <p:ph type="title"/>
          </p:nvPr>
        </p:nvSpPr>
        <p:spPr bwMode="auto">
          <a:xfrm>
            <a:off x="323850" y="260350"/>
            <a:ext cx="8496300" cy="439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AU" dirty="0"/>
              <a:t>Click to edit Master title style</a:t>
            </a:r>
          </a:p>
        </p:txBody>
      </p:sp>
      <p:sp>
        <p:nvSpPr>
          <p:cNvPr id="15364" name="Rectangle 14"/>
          <p:cNvSpPr>
            <a:spLocks noGrp="1" noChangeArrowheads="1"/>
          </p:cNvSpPr>
          <p:nvPr>
            <p:ph type="body" idx="1"/>
          </p:nvPr>
        </p:nvSpPr>
        <p:spPr bwMode="auto">
          <a:xfrm>
            <a:off x="323850" y="986400"/>
            <a:ext cx="8485188" cy="5199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AU" dirty="0"/>
              <a:t>Click to edit Master text styles</a:t>
            </a:r>
          </a:p>
          <a:p>
            <a:pPr lvl="1"/>
            <a:r>
              <a:rPr lang="en-AU" dirty="0"/>
              <a:t>First level</a:t>
            </a:r>
          </a:p>
          <a:p>
            <a:pPr lvl="2"/>
            <a:r>
              <a:rPr lang="en-AU" dirty="0"/>
              <a:t>Second level</a:t>
            </a:r>
          </a:p>
          <a:p>
            <a:pPr lvl="3"/>
            <a:endParaRPr lang="en-AU" dirty="0"/>
          </a:p>
        </p:txBody>
      </p:sp>
      <p:cxnSp>
        <p:nvCxnSpPr>
          <p:cNvPr id="5" name="Straight Connector 4"/>
          <p:cNvCxnSpPr/>
          <p:nvPr/>
        </p:nvCxnSpPr>
        <p:spPr bwMode="auto">
          <a:xfrm>
            <a:off x="179512" y="6538913"/>
            <a:ext cx="8964488" cy="0"/>
          </a:xfrm>
          <a:prstGeom prst="line">
            <a:avLst/>
          </a:prstGeom>
          <a:noFill/>
          <a:ln w="5334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 bg1="lt1" tx1="dk1" bg2="lt2" tx2="dk2" accent1="accent1" accent2="accent2" accent3="accent3" accent4="accent4" accent5="accent5" accent6="accent6" hlink="hlink" folHlink="folHlink"/>
  <p:sldLayoutIdLst>
    <p:sldLayoutId id="2147483821"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Lst>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rgbClr val="008885"/>
          </a:solidFill>
          <a:latin typeface="Arial" charset="0"/>
        </a:defRPr>
      </a:lvl2pPr>
      <a:lvl3pPr algn="l" rtl="0" eaLnBrk="0" fontAlgn="base" hangingPunct="0">
        <a:spcBef>
          <a:spcPct val="0"/>
        </a:spcBef>
        <a:spcAft>
          <a:spcPct val="0"/>
        </a:spcAft>
        <a:defRPr sz="3200" b="1">
          <a:solidFill>
            <a:srgbClr val="008885"/>
          </a:solidFill>
          <a:latin typeface="Arial" charset="0"/>
        </a:defRPr>
      </a:lvl3pPr>
      <a:lvl4pPr algn="l" rtl="0" eaLnBrk="0" fontAlgn="base" hangingPunct="0">
        <a:spcBef>
          <a:spcPct val="0"/>
        </a:spcBef>
        <a:spcAft>
          <a:spcPct val="0"/>
        </a:spcAft>
        <a:defRPr sz="3200" b="1">
          <a:solidFill>
            <a:srgbClr val="008885"/>
          </a:solidFill>
          <a:latin typeface="Arial" charset="0"/>
        </a:defRPr>
      </a:lvl4pPr>
      <a:lvl5pPr algn="l" rtl="0" eaLnBrk="0" fontAlgn="base" hangingPunct="0">
        <a:spcBef>
          <a:spcPct val="0"/>
        </a:spcBef>
        <a:spcAft>
          <a:spcPct val="0"/>
        </a:spcAft>
        <a:defRPr sz="3200" b="1">
          <a:solidFill>
            <a:srgbClr val="008885"/>
          </a:solidFill>
          <a:latin typeface="Arial" charset="0"/>
        </a:defRPr>
      </a:lvl5pPr>
      <a:lvl6pPr marL="457200" algn="l" rtl="0" fontAlgn="base">
        <a:spcBef>
          <a:spcPct val="0"/>
        </a:spcBef>
        <a:spcAft>
          <a:spcPct val="0"/>
        </a:spcAft>
        <a:defRPr sz="3200" b="1">
          <a:solidFill>
            <a:srgbClr val="008885"/>
          </a:solidFill>
          <a:latin typeface="Arial" charset="0"/>
        </a:defRPr>
      </a:lvl6pPr>
      <a:lvl7pPr marL="914400" algn="l" rtl="0" fontAlgn="base">
        <a:spcBef>
          <a:spcPct val="0"/>
        </a:spcBef>
        <a:spcAft>
          <a:spcPct val="0"/>
        </a:spcAft>
        <a:defRPr sz="3200" b="1">
          <a:solidFill>
            <a:srgbClr val="008885"/>
          </a:solidFill>
          <a:latin typeface="Arial" charset="0"/>
        </a:defRPr>
      </a:lvl7pPr>
      <a:lvl8pPr marL="1371600" algn="l" rtl="0" fontAlgn="base">
        <a:spcBef>
          <a:spcPct val="0"/>
        </a:spcBef>
        <a:spcAft>
          <a:spcPct val="0"/>
        </a:spcAft>
        <a:defRPr sz="3200" b="1">
          <a:solidFill>
            <a:srgbClr val="008885"/>
          </a:solidFill>
          <a:latin typeface="Arial" charset="0"/>
        </a:defRPr>
      </a:lvl8pPr>
      <a:lvl9pPr marL="1828800" algn="l" rtl="0" fontAlgn="base">
        <a:spcBef>
          <a:spcPct val="0"/>
        </a:spcBef>
        <a:spcAft>
          <a:spcPct val="0"/>
        </a:spcAft>
        <a:defRPr sz="3200" b="1">
          <a:solidFill>
            <a:srgbClr val="008885"/>
          </a:solidFill>
          <a:latin typeface="Arial" charset="0"/>
        </a:defRPr>
      </a:lvl9pPr>
    </p:titleStyle>
    <p:bodyStyle>
      <a:lvl1pPr marL="0" indent="0" algn="l" rtl="0" eaLnBrk="0" fontAlgn="base" hangingPunct="0">
        <a:spcBef>
          <a:spcPts val="600"/>
        </a:spcBef>
        <a:spcAft>
          <a:spcPct val="0"/>
        </a:spcAft>
        <a:defRPr sz="2800">
          <a:solidFill>
            <a:schemeClr val="tx1"/>
          </a:solidFill>
          <a:latin typeface="+mn-lt"/>
          <a:ea typeface="+mn-ea"/>
          <a:cs typeface="+mn-cs"/>
        </a:defRPr>
      </a:lvl1pPr>
      <a:lvl2pPr marL="360000" indent="-360000" algn="l" rtl="0" eaLnBrk="0" fontAlgn="base" hangingPunct="0">
        <a:spcBef>
          <a:spcPts val="600"/>
        </a:spcBef>
        <a:spcAft>
          <a:spcPct val="0"/>
        </a:spcAft>
        <a:buChar char="•"/>
        <a:defRPr sz="2800">
          <a:solidFill>
            <a:schemeClr val="tx1"/>
          </a:solidFill>
          <a:latin typeface="+mn-lt"/>
        </a:defRPr>
      </a:lvl2pPr>
      <a:lvl3pPr marL="756000" indent="-396000" algn="l" rtl="0" eaLnBrk="0" fontAlgn="base" hangingPunct="0">
        <a:spcBef>
          <a:spcPts val="600"/>
        </a:spcBef>
        <a:spcAft>
          <a:spcPct val="0"/>
        </a:spcAft>
        <a:buFont typeface="Arial" charset="0"/>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1.xml"/><Relationship Id="rId6" Type="http://schemas.openxmlformats.org/officeDocument/2006/relationships/hyperlink" Target="http://www.nap.edu.au/online-assessment/public-demonstration-site" TargetMode="External"/><Relationship Id="rId5" Type="http://schemas.openxmlformats.org/officeDocument/2006/relationships/hyperlink" Target="http://www.assessform.edu.au/" TargetMode="External"/><Relationship Id="rId4" Type="http://schemas.openxmlformats.org/officeDocument/2006/relationships/hyperlink" Target="http://www.qcaa.qld.edu.au/p-10/naplan-onlin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qcaa.qld.edu.au/p-10/naplan-online/resources" TargetMode="External"/><Relationship Id="rId2" Type="http://schemas.openxmlformats.org/officeDocument/2006/relationships/slideLayout" Target="../slideLayouts/slideLayout5.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6.xml"/><Relationship Id="rId4" Type="http://schemas.openxmlformats.org/officeDocument/2006/relationships/hyperlink" Target="http://www.assessform.edu.au/"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hyperlink" Target="http://www.assessform.edu.au/"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hyperlink" Target="http://www.nap.edu.au/online-assessment/public-demonstration-site" TargetMode="External"/><Relationship Id="rId5" Type="http://schemas.openxmlformats.org/officeDocument/2006/relationships/hyperlink" Target="http://www.qcaa.qld.edu.au/p-10/naplan-online/factsheets" TargetMode="External"/><Relationship Id="rId4" Type="http://schemas.openxmlformats.org/officeDocument/2006/relationships/hyperlink" Target="http://www.assessform.edu.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AU" dirty="0"/>
              <a:t>NAPLAN Online</a:t>
            </a:r>
          </a:p>
        </p:txBody>
      </p:sp>
      <p:sp>
        <p:nvSpPr>
          <p:cNvPr id="4" name="Subtitle 3"/>
          <p:cNvSpPr>
            <a:spLocks noGrp="1"/>
          </p:cNvSpPr>
          <p:nvPr>
            <p:ph type="subTitle" idx="1"/>
          </p:nvPr>
        </p:nvSpPr>
        <p:spPr/>
        <p:txBody>
          <a:bodyPr/>
          <a:lstStyle/>
          <a:p>
            <a:r>
              <a:rPr lang="en-AU" dirty="0"/>
              <a:t>Test Administrator training — Part D</a:t>
            </a:r>
          </a:p>
        </p:txBody>
      </p:sp>
    </p:spTree>
    <p:custDataLst>
      <p:tags r:id="rId1"/>
    </p:custDataLst>
    <p:extLst>
      <p:ext uri="{BB962C8B-B14F-4D97-AF65-F5344CB8AC3E}">
        <p14:creationId xmlns:p14="http://schemas.microsoft.com/office/powerpoint/2010/main" val="271317268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1"/>
                </a:solidFill>
              </a:rPr>
              <a:t>Supporting websites</a:t>
            </a:r>
          </a:p>
        </p:txBody>
      </p:sp>
      <p:sp>
        <p:nvSpPr>
          <p:cNvPr id="3" name="Content Placeholder 2"/>
          <p:cNvSpPr>
            <a:spLocks noGrp="1"/>
          </p:cNvSpPr>
          <p:nvPr>
            <p:ph sz="half" idx="1"/>
          </p:nvPr>
        </p:nvSpPr>
        <p:spPr>
          <a:xfrm>
            <a:off x="349819" y="1052736"/>
            <a:ext cx="7920880" cy="4695354"/>
          </a:xfrm>
        </p:spPr>
        <p:txBody>
          <a:bodyPr/>
          <a:lstStyle/>
          <a:p>
            <a:r>
              <a:rPr lang="en-AU" b="1" dirty="0">
                <a:solidFill>
                  <a:schemeClr val="tx1"/>
                </a:solidFill>
              </a:rPr>
              <a:t>QCAA</a:t>
            </a:r>
          </a:p>
          <a:p>
            <a:r>
              <a:rPr lang="en-AU" sz="2000" dirty="0">
                <a:hlinkClick r:id="rId4"/>
              </a:rPr>
              <a:t>www.qcaa.qld.edu.au/p-10/naplan-online</a:t>
            </a:r>
            <a:r>
              <a:rPr lang="en-AU" sz="2000" dirty="0"/>
              <a:t> </a:t>
            </a:r>
          </a:p>
          <a:p>
            <a:endParaRPr lang="en-AU" sz="2000" dirty="0"/>
          </a:p>
          <a:p>
            <a:r>
              <a:rPr lang="en-AU" b="1" dirty="0">
                <a:solidFill>
                  <a:schemeClr val="tx1"/>
                </a:solidFill>
              </a:rPr>
              <a:t>Queensland Department of Education </a:t>
            </a:r>
            <a:r>
              <a:rPr lang="en-AU" sz="2000" dirty="0">
                <a:hlinkClick r:id="rId4"/>
              </a:rPr>
              <a:t>https://naplanonline.qld.edu.au</a:t>
            </a:r>
            <a:endParaRPr lang="en-AU" sz="2000" dirty="0"/>
          </a:p>
          <a:p>
            <a:endParaRPr lang="en-AU" sz="2000" dirty="0"/>
          </a:p>
          <a:p>
            <a:r>
              <a:rPr lang="en-AU" b="1" dirty="0"/>
              <a:t>ACARA </a:t>
            </a:r>
          </a:p>
          <a:p>
            <a:r>
              <a:rPr lang="en-AU" sz="2000" dirty="0">
                <a:hlinkClick r:id="rId5"/>
              </a:rPr>
              <a:t>www.assessform.edu.au</a:t>
            </a:r>
            <a:endParaRPr lang="en-AU" sz="2000" dirty="0"/>
          </a:p>
          <a:p>
            <a:endParaRPr lang="en-AU" sz="2000" dirty="0"/>
          </a:p>
          <a:p>
            <a:r>
              <a:rPr lang="en-AU" b="1" dirty="0"/>
              <a:t>Public demonstration site</a:t>
            </a:r>
          </a:p>
          <a:p>
            <a:r>
              <a:rPr lang="en-AU" sz="2000" dirty="0">
                <a:hlinkClick r:id="rId6"/>
              </a:rPr>
              <a:t>http://www.nap.edu.au/online-assessment/public-demonstration-site</a:t>
            </a:r>
            <a:endParaRPr lang="en-AU" sz="2000" dirty="0"/>
          </a:p>
          <a:p>
            <a:endParaRPr lang="en-AU" sz="2000" dirty="0"/>
          </a:p>
          <a:p>
            <a:endParaRPr lang="en-AU" sz="2000" dirty="0"/>
          </a:p>
          <a:p>
            <a:endParaRPr lang="en-AU" sz="2000" dirty="0"/>
          </a:p>
          <a:p>
            <a:endParaRPr lang="en-AU" sz="2000" dirty="0"/>
          </a:p>
          <a:p>
            <a:endParaRPr lang="en-AU" sz="2000" dirty="0"/>
          </a:p>
          <a:p>
            <a:endParaRPr lang="en-AU" sz="2000" dirty="0"/>
          </a:p>
        </p:txBody>
      </p:sp>
    </p:spTree>
    <p:custDataLst>
      <p:tags r:id="rId1"/>
    </p:custDataLst>
    <p:extLst>
      <p:ext uri="{BB962C8B-B14F-4D97-AF65-F5344CB8AC3E}">
        <p14:creationId xmlns:p14="http://schemas.microsoft.com/office/powerpoint/2010/main" val="200020281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2A5AF-33E9-47CE-B549-83D18DA40E0F}"/>
              </a:ext>
            </a:extLst>
          </p:cNvPr>
          <p:cNvSpPr>
            <a:spLocks noGrp="1"/>
          </p:cNvSpPr>
          <p:nvPr>
            <p:ph type="title"/>
          </p:nvPr>
        </p:nvSpPr>
        <p:spPr>
          <a:xfrm>
            <a:off x="324000" y="2780928"/>
            <a:ext cx="8496300" cy="439738"/>
          </a:xfrm>
        </p:spPr>
        <p:txBody>
          <a:bodyPr/>
          <a:lstStyle/>
          <a:p>
            <a:pPr algn="ctr"/>
            <a:r>
              <a:rPr lang="en-US" dirty="0"/>
              <a:t>End of Part D</a:t>
            </a:r>
            <a:endParaRPr lang="en-AU" dirty="0"/>
          </a:p>
        </p:txBody>
      </p:sp>
      <p:sp>
        <p:nvSpPr>
          <p:cNvPr id="3" name="Title 1">
            <a:extLst>
              <a:ext uri="{FF2B5EF4-FFF2-40B4-BE49-F238E27FC236}">
                <a16:creationId xmlns:a16="http://schemas.microsoft.com/office/drawing/2014/main" id="{1DDDB559-12A1-442D-9E15-4DA1AC95FD74}"/>
              </a:ext>
            </a:extLst>
          </p:cNvPr>
          <p:cNvSpPr txBox="1">
            <a:spLocks/>
          </p:cNvSpPr>
          <p:nvPr/>
        </p:nvSpPr>
        <p:spPr bwMode="auto">
          <a:xfrm>
            <a:off x="324000" y="3410260"/>
            <a:ext cx="8496300" cy="1746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rgbClr val="008885"/>
                </a:solidFill>
                <a:latin typeface="Arial" charset="0"/>
              </a:defRPr>
            </a:lvl2pPr>
            <a:lvl3pPr algn="l" rtl="0" eaLnBrk="0" fontAlgn="base" hangingPunct="0">
              <a:spcBef>
                <a:spcPct val="0"/>
              </a:spcBef>
              <a:spcAft>
                <a:spcPct val="0"/>
              </a:spcAft>
              <a:defRPr sz="3200" b="1">
                <a:solidFill>
                  <a:srgbClr val="008885"/>
                </a:solidFill>
                <a:latin typeface="Arial" charset="0"/>
              </a:defRPr>
            </a:lvl3pPr>
            <a:lvl4pPr algn="l" rtl="0" eaLnBrk="0" fontAlgn="base" hangingPunct="0">
              <a:spcBef>
                <a:spcPct val="0"/>
              </a:spcBef>
              <a:spcAft>
                <a:spcPct val="0"/>
              </a:spcAft>
              <a:defRPr sz="3200" b="1">
                <a:solidFill>
                  <a:srgbClr val="008885"/>
                </a:solidFill>
                <a:latin typeface="Arial" charset="0"/>
              </a:defRPr>
            </a:lvl4pPr>
            <a:lvl5pPr algn="l" rtl="0" eaLnBrk="0" fontAlgn="base" hangingPunct="0">
              <a:spcBef>
                <a:spcPct val="0"/>
              </a:spcBef>
              <a:spcAft>
                <a:spcPct val="0"/>
              </a:spcAft>
              <a:defRPr sz="3200" b="1">
                <a:solidFill>
                  <a:srgbClr val="008885"/>
                </a:solidFill>
                <a:latin typeface="Arial" charset="0"/>
              </a:defRPr>
            </a:lvl5pPr>
            <a:lvl6pPr marL="457200" algn="l" rtl="0" fontAlgn="base">
              <a:spcBef>
                <a:spcPct val="0"/>
              </a:spcBef>
              <a:spcAft>
                <a:spcPct val="0"/>
              </a:spcAft>
              <a:defRPr sz="3200" b="1">
                <a:solidFill>
                  <a:srgbClr val="008885"/>
                </a:solidFill>
                <a:latin typeface="Arial" charset="0"/>
              </a:defRPr>
            </a:lvl6pPr>
            <a:lvl7pPr marL="914400" algn="l" rtl="0" fontAlgn="base">
              <a:spcBef>
                <a:spcPct val="0"/>
              </a:spcBef>
              <a:spcAft>
                <a:spcPct val="0"/>
              </a:spcAft>
              <a:defRPr sz="3200" b="1">
                <a:solidFill>
                  <a:srgbClr val="008885"/>
                </a:solidFill>
                <a:latin typeface="Arial" charset="0"/>
              </a:defRPr>
            </a:lvl7pPr>
            <a:lvl8pPr marL="1371600" algn="l" rtl="0" fontAlgn="base">
              <a:spcBef>
                <a:spcPct val="0"/>
              </a:spcBef>
              <a:spcAft>
                <a:spcPct val="0"/>
              </a:spcAft>
              <a:defRPr sz="3200" b="1">
                <a:solidFill>
                  <a:srgbClr val="008885"/>
                </a:solidFill>
                <a:latin typeface="Arial" charset="0"/>
              </a:defRPr>
            </a:lvl8pPr>
            <a:lvl9pPr marL="1828800" algn="l" rtl="0" fontAlgn="base">
              <a:spcBef>
                <a:spcPct val="0"/>
              </a:spcBef>
              <a:spcAft>
                <a:spcPct val="0"/>
              </a:spcAft>
              <a:defRPr sz="3200" b="1">
                <a:solidFill>
                  <a:srgbClr val="008885"/>
                </a:solidFill>
                <a:latin typeface="Arial" charset="0"/>
              </a:defRPr>
            </a:lvl9pPr>
          </a:lstStyle>
          <a:p>
            <a:pPr algn="ctr"/>
            <a:r>
              <a:rPr lang="en-US" sz="2000" b="0" kern="0"/>
              <a:t>See </a:t>
            </a:r>
            <a:r>
              <a:rPr lang="en-US" sz="2000" b="0" kern="0">
                <a:hlinkClick r:id="rId3"/>
              </a:rPr>
              <a:t>www.qcaa.qld.edu.au/p-10/naplan-online/resources</a:t>
            </a:r>
            <a:r>
              <a:rPr lang="en-US" sz="2000" b="0" kern="0"/>
              <a:t> </a:t>
            </a:r>
            <a:br>
              <a:rPr lang="en-US" sz="2000" b="0" kern="0"/>
            </a:br>
            <a:r>
              <a:rPr lang="en-US" sz="2000" b="0" kern="0"/>
              <a:t>for </a:t>
            </a:r>
            <a:r>
              <a:rPr lang="en-US" sz="2000" b="0" kern="0" dirty="0"/>
              <a:t>other materials in this series.</a:t>
            </a:r>
            <a:endParaRPr lang="en-AU" sz="2000" b="0" kern="0" dirty="0"/>
          </a:p>
        </p:txBody>
      </p:sp>
    </p:spTree>
    <p:custDataLst>
      <p:tags r:id="rId1"/>
    </p:custDataLst>
    <p:extLst>
      <p:ext uri="{BB962C8B-B14F-4D97-AF65-F5344CB8AC3E}">
        <p14:creationId xmlns:p14="http://schemas.microsoft.com/office/powerpoint/2010/main" val="2701524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040074955"/>
              </p:ext>
            </p:extLst>
          </p:nvPr>
        </p:nvGraphicFramePr>
        <p:xfrm>
          <a:off x="323850" y="692696"/>
          <a:ext cx="8485188" cy="52006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81226064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AU" dirty="0">
                <a:solidFill>
                  <a:schemeClr val="tx1"/>
                </a:solidFill>
              </a:rPr>
              <a:t>Over to you …</a:t>
            </a:r>
          </a:p>
        </p:txBody>
      </p:sp>
      <p:sp>
        <p:nvSpPr>
          <p:cNvPr id="4" name="Content Placeholder 3"/>
          <p:cNvSpPr>
            <a:spLocks noGrp="1"/>
          </p:cNvSpPr>
          <p:nvPr>
            <p:ph idx="1"/>
          </p:nvPr>
        </p:nvSpPr>
        <p:spPr>
          <a:xfrm>
            <a:off x="323850" y="986400"/>
            <a:ext cx="8712646" cy="5199410"/>
          </a:xfrm>
        </p:spPr>
        <p:txBody>
          <a:bodyPr/>
          <a:lstStyle/>
          <a:p>
            <a:pPr marL="0" lvl="0" indent="0"/>
            <a:r>
              <a:rPr lang="en-AU" sz="2600" dirty="0"/>
              <a:t>Open your TA Pack and review the contents.</a:t>
            </a:r>
          </a:p>
          <a:p>
            <a:pPr marL="0" lvl="0" indent="0"/>
            <a:endParaRPr lang="en-AU" sz="2600" dirty="0"/>
          </a:p>
          <a:p>
            <a:pPr marL="457200" lvl="0" indent="-457200">
              <a:buFont typeface="Arial" panose="020B0604020202020204" pitchFamily="34" charset="0"/>
              <a:buChar char="•"/>
            </a:pPr>
            <a:r>
              <a:rPr lang="en-AU" sz="2600" b="1" dirty="0"/>
              <a:t>Test Administrator Session Slip</a:t>
            </a:r>
          </a:p>
          <a:p>
            <a:pPr marL="457200" lvl="0" indent="-457200">
              <a:buFont typeface="Arial" panose="020B0604020202020204" pitchFamily="34" charset="0"/>
              <a:buChar char="•"/>
            </a:pPr>
            <a:r>
              <a:rPr lang="en-AU" sz="2600" b="1" dirty="0"/>
              <a:t>Student Session Slips</a:t>
            </a:r>
          </a:p>
          <a:p>
            <a:pPr marL="457200" indent="-457200">
              <a:buFont typeface="Arial" panose="020B0604020202020204" pitchFamily="34" charset="0"/>
              <a:buChar char="•"/>
            </a:pPr>
            <a:r>
              <a:rPr lang="en-AU" sz="2600" b="1" dirty="0"/>
              <a:t>Test administration mini-handbook for teachers</a:t>
            </a:r>
          </a:p>
          <a:p>
            <a:pPr marL="457200" lvl="0" indent="-457200">
              <a:buFont typeface="Arial" panose="020B0604020202020204" pitchFamily="34" charset="0"/>
              <a:buChar char="•"/>
            </a:pPr>
            <a:r>
              <a:rPr lang="en-AU" sz="2600" dirty="0">
                <a:solidFill>
                  <a:schemeClr val="tx1"/>
                </a:solidFill>
              </a:rPr>
              <a:t>Participating students list </a:t>
            </a:r>
          </a:p>
          <a:p>
            <a:pPr marL="457200" lvl="0" indent="-457200">
              <a:buFont typeface="Arial" panose="020B0604020202020204" pitchFamily="34" charset="0"/>
              <a:buChar char="•"/>
            </a:pPr>
            <a:r>
              <a:rPr lang="en-AU" sz="2600" dirty="0">
                <a:solidFill>
                  <a:schemeClr val="tx1"/>
                </a:solidFill>
              </a:rPr>
              <a:t>Contact details for support </a:t>
            </a:r>
          </a:p>
          <a:p>
            <a:pPr marL="457200" lvl="0" indent="-457200">
              <a:buFont typeface="Arial" panose="020B0604020202020204" pitchFamily="34" charset="0"/>
              <a:buChar char="•"/>
            </a:pPr>
            <a:endParaRPr lang="en-AU" sz="2600" dirty="0">
              <a:solidFill>
                <a:schemeClr val="bg2">
                  <a:lumMod val="75000"/>
                </a:schemeClr>
              </a:solidFill>
            </a:endParaRPr>
          </a:p>
          <a:p>
            <a:pPr marL="0" lvl="0" indent="0"/>
            <a:endParaRPr lang="en-AU" sz="2600" dirty="0"/>
          </a:p>
          <a:p>
            <a:pPr marL="0" lvl="0" indent="0"/>
            <a:r>
              <a:rPr lang="en-AU" sz="2600" dirty="0"/>
              <a:t>Your pack will also have a Test Administrator checklist.</a:t>
            </a:r>
          </a:p>
        </p:txBody>
      </p:sp>
    </p:spTree>
    <p:custDataLst>
      <p:tags r:id="rId1"/>
    </p:custDataLst>
    <p:extLst>
      <p:ext uri="{BB962C8B-B14F-4D97-AF65-F5344CB8AC3E}">
        <p14:creationId xmlns:p14="http://schemas.microsoft.com/office/powerpoint/2010/main" val="261699697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AU" dirty="0">
                <a:solidFill>
                  <a:schemeClr val="tx1"/>
                </a:solidFill>
              </a:rPr>
              <a:t>Over to you …</a:t>
            </a:r>
          </a:p>
        </p:txBody>
      </p:sp>
      <p:sp>
        <p:nvSpPr>
          <p:cNvPr id="4" name="Content Placeholder 3"/>
          <p:cNvSpPr>
            <a:spLocks noGrp="1"/>
          </p:cNvSpPr>
          <p:nvPr>
            <p:ph idx="1"/>
          </p:nvPr>
        </p:nvSpPr>
        <p:spPr>
          <a:xfrm>
            <a:off x="323528" y="836712"/>
            <a:ext cx="8712646" cy="5199410"/>
          </a:xfrm>
        </p:spPr>
        <p:txBody>
          <a:bodyPr/>
          <a:lstStyle/>
          <a:p>
            <a:pPr marL="0" lvl="0" indent="0"/>
            <a:endParaRPr lang="en-AU" sz="2600" dirty="0"/>
          </a:p>
          <a:p>
            <a:pPr marL="0" lvl="0" indent="0"/>
            <a:endParaRPr lang="en-AU" sz="2600" dirty="0"/>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1118" y="1277229"/>
            <a:ext cx="6491232" cy="47613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376884725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324000" y="1052736"/>
            <a:ext cx="4173538" cy="369193"/>
          </a:xfrm>
        </p:spPr>
        <p:txBody>
          <a:bodyPr/>
          <a:lstStyle/>
          <a:p>
            <a:r>
              <a:rPr lang="en-AU" dirty="0"/>
              <a:t>Test Administrator</a:t>
            </a:r>
          </a:p>
        </p:txBody>
      </p:sp>
      <p:sp>
        <p:nvSpPr>
          <p:cNvPr id="6" name="Content Placeholder 5"/>
          <p:cNvSpPr>
            <a:spLocks noGrp="1"/>
          </p:cNvSpPr>
          <p:nvPr>
            <p:ph sz="half" idx="2"/>
          </p:nvPr>
        </p:nvSpPr>
        <p:spPr>
          <a:xfrm>
            <a:off x="324000" y="1523926"/>
            <a:ext cx="3994770" cy="4497362"/>
          </a:xfrm>
        </p:spPr>
        <p:txBody>
          <a:bodyPr/>
          <a:lstStyle/>
          <a:p>
            <a:pPr marL="457200" indent="-457200">
              <a:spcBef>
                <a:spcPts val="0"/>
              </a:spcBef>
              <a:spcAft>
                <a:spcPts val="1200"/>
              </a:spcAft>
              <a:buFont typeface="Arial" panose="020B0604020202020204" pitchFamily="34" charset="0"/>
              <a:buChar char="•"/>
            </a:pPr>
            <a:r>
              <a:rPr lang="en-US" altLang="en-US" sz="2200" dirty="0">
                <a:hlinkClick r:id="rId4"/>
              </a:rPr>
              <a:t>www.assessform.edu.au</a:t>
            </a:r>
            <a:endParaRPr lang="en-US" altLang="en-US" sz="2200" dirty="0"/>
          </a:p>
          <a:p>
            <a:pPr marL="457200" indent="-457200">
              <a:spcBef>
                <a:spcPts val="0"/>
              </a:spcBef>
              <a:spcAft>
                <a:spcPts val="1200"/>
              </a:spcAft>
              <a:buFont typeface="Arial" panose="020B0604020202020204" pitchFamily="34" charset="0"/>
              <a:buChar char="•"/>
            </a:pPr>
            <a:r>
              <a:rPr lang="en-US" altLang="en-US" sz="2200" dirty="0"/>
              <a:t>Select </a:t>
            </a:r>
            <a:r>
              <a:rPr lang="en-US" altLang="en-US" sz="2200" b="1" dirty="0"/>
              <a:t>NAPLAN Training</a:t>
            </a:r>
            <a:br>
              <a:rPr lang="en-US" altLang="en-US" sz="2200" b="1" dirty="0"/>
            </a:br>
            <a:r>
              <a:rPr lang="en-US" altLang="en-US" sz="2200" b="1" dirty="0"/>
              <a:t>environment</a:t>
            </a:r>
          </a:p>
          <a:p>
            <a:pPr marL="457200" indent="-457200">
              <a:spcBef>
                <a:spcPts val="0"/>
              </a:spcBef>
              <a:spcAft>
                <a:spcPts val="1200"/>
              </a:spcAft>
              <a:buFont typeface="Arial" panose="020B0604020202020204" pitchFamily="34" charset="0"/>
              <a:buChar char="•"/>
            </a:pPr>
            <a:r>
              <a:rPr lang="en-US" altLang="en-US" sz="2200" dirty="0"/>
              <a:t>Enter </a:t>
            </a:r>
            <a:r>
              <a:rPr lang="en-US" altLang="en-US" sz="2200" b="1" dirty="0"/>
              <a:t>Username</a:t>
            </a:r>
            <a:r>
              <a:rPr lang="en-US" altLang="en-US" sz="2200" dirty="0"/>
              <a:t>/</a:t>
            </a:r>
            <a:r>
              <a:rPr lang="en-US" altLang="en-US" sz="2200" b="1" dirty="0"/>
              <a:t>Password</a:t>
            </a:r>
          </a:p>
          <a:p>
            <a:pPr marL="457200" indent="-457200">
              <a:spcBef>
                <a:spcPts val="0"/>
              </a:spcBef>
              <a:spcAft>
                <a:spcPts val="1200"/>
              </a:spcAft>
              <a:buFont typeface="Arial" panose="020B0604020202020204" pitchFamily="34" charset="0"/>
              <a:buChar char="•"/>
            </a:pPr>
            <a:r>
              <a:rPr lang="en-US" altLang="en-US" sz="2200" dirty="0"/>
              <a:t>Create a </a:t>
            </a:r>
            <a:r>
              <a:rPr lang="en-US" altLang="en-US" sz="2200" b="1" dirty="0"/>
              <a:t>new test session</a:t>
            </a:r>
          </a:p>
          <a:p>
            <a:pPr marL="457200" indent="-457200">
              <a:spcBef>
                <a:spcPts val="0"/>
              </a:spcBef>
              <a:spcAft>
                <a:spcPts val="1200"/>
              </a:spcAft>
              <a:buFont typeface="Arial" panose="020B0604020202020204" pitchFamily="34" charset="0"/>
              <a:buChar char="•"/>
            </a:pPr>
            <a:r>
              <a:rPr lang="en-US" altLang="en-US" sz="2200" dirty="0"/>
              <a:t>Write the </a:t>
            </a:r>
            <a:r>
              <a:rPr lang="en-US" altLang="en-US" sz="2200" b="1" dirty="0">
                <a:solidFill>
                  <a:schemeClr val="tx1"/>
                </a:solidFill>
              </a:rPr>
              <a:t>Session Code</a:t>
            </a:r>
          </a:p>
          <a:p>
            <a:pPr marL="457200" indent="-457200">
              <a:spcBef>
                <a:spcPts val="0"/>
              </a:spcBef>
              <a:spcAft>
                <a:spcPts val="1200"/>
              </a:spcAft>
              <a:buFont typeface="Arial" panose="020B0604020202020204" pitchFamily="34" charset="0"/>
              <a:buChar char="•"/>
            </a:pPr>
            <a:r>
              <a:rPr lang="en-US" altLang="en-US" sz="2200" dirty="0">
                <a:solidFill>
                  <a:schemeClr val="tx1"/>
                </a:solidFill>
              </a:rPr>
              <a:t>Distribute </a:t>
            </a:r>
            <a:br>
              <a:rPr lang="en-US" altLang="en-US" sz="2200" dirty="0">
                <a:solidFill>
                  <a:schemeClr val="tx1"/>
                </a:solidFill>
              </a:rPr>
            </a:br>
            <a:r>
              <a:rPr lang="en-US" altLang="en-US" sz="2200" b="1" dirty="0">
                <a:solidFill>
                  <a:schemeClr val="tx1"/>
                </a:solidFill>
              </a:rPr>
              <a:t>Student Session Slips</a:t>
            </a:r>
          </a:p>
          <a:p>
            <a:pPr marL="457200" indent="-457200">
              <a:spcBef>
                <a:spcPts val="0"/>
              </a:spcBef>
              <a:spcAft>
                <a:spcPts val="1200"/>
              </a:spcAft>
              <a:buFont typeface="Arial" panose="020B0604020202020204" pitchFamily="34" charset="0"/>
              <a:buChar char="•"/>
            </a:pPr>
            <a:r>
              <a:rPr lang="en-US" altLang="en-US" sz="2200" dirty="0">
                <a:solidFill>
                  <a:schemeClr val="tx1"/>
                </a:solidFill>
              </a:rPr>
              <a:t>Start and manage test session</a:t>
            </a:r>
          </a:p>
          <a:p>
            <a:pPr marL="457200" indent="-457200">
              <a:spcBef>
                <a:spcPts val="0"/>
              </a:spcBef>
              <a:spcAft>
                <a:spcPts val="1200"/>
              </a:spcAft>
              <a:buFont typeface="Arial" panose="020B0604020202020204" pitchFamily="34" charset="0"/>
              <a:buChar char="•"/>
            </a:pPr>
            <a:r>
              <a:rPr lang="en-US" altLang="en-US" sz="2200" b="1" dirty="0" err="1">
                <a:solidFill>
                  <a:schemeClr val="tx1"/>
                </a:solidFill>
              </a:rPr>
              <a:t>Finalise</a:t>
            </a:r>
            <a:r>
              <a:rPr lang="en-US" altLang="en-US" sz="2200" b="1" dirty="0">
                <a:solidFill>
                  <a:schemeClr val="tx1"/>
                </a:solidFill>
              </a:rPr>
              <a:t> </a:t>
            </a:r>
            <a:r>
              <a:rPr lang="en-US" altLang="en-US" sz="2200" dirty="0">
                <a:solidFill>
                  <a:schemeClr val="tx1"/>
                </a:solidFill>
              </a:rPr>
              <a:t>test session</a:t>
            </a:r>
          </a:p>
          <a:p>
            <a:pPr>
              <a:spcBef>
                <a:spcPts val="0"/>
              </a:spcBef>
              <a:spcAft>
                <a:spcPts val="1200"/>
              </a:spcAft>
            </a:pPr>
            <a:endParaRPr lang="en-AU" sz="2200" dirty="0"/>
          </a:p>
        </p:txBody>
      </p:sp>
      <p:sp>
        <p:nvSpPr>
          <p:cNvPr id="8" name="Text Placeholder 7"/>
          <p:cNvSpPr>
            <a:spLocks noGrp="1"/>
          </p:cNvSpPr>
          <p:nvPr>
            <p:ph type="body" sz="quarter" idx="3"/>
          </p:nvPr>
        </p:nvSpPr>
        <p:spPr>
          <a:xfrm>
            <a:off x="4825231" y="1052736"/>
            <a:ext cx="4175125" cy="369194"/>
          </a:xfrm>
        </p:spPr>
        <p:txBody>
          <a:bodyPr/>
          <a:lstStyle/>
          <a:p>
            <a:r>
              <a:rPr lang="en-AU" dirty="0"/>
              <a:t>Students</a:t>
            </a:r>
          </a:p>
        </p:txBody>
      </p:sp>
      <p:sp>
        <p:nvSpPr>
          <p:cNvPr id="3" name="Content Placeholder 2"/>
          <p:cNvSpPr>
            <a:spLocks noGrp="1"/>
          </p:cNvSpPr>
          <p:nvPr>
            <p:ph sz="quarter" idx="4"/>
          </p:nvPr>
        </p:nvSpPr>
        <p:spPr>
          <a:xfrm>
            <a:off x="4825231" y="1523926"/>
            <a:ext cx="3996000" cy="3849291"/>
          </a:xfrm>
        </p:spPr>
        <p:txBody>
          <a:bodyPr/>
          <a:lstStyle/>
          <a:p>
            <a:pPr marL="342900" indent="-342900">
              <a:spcBef>
                <a:spcPts val="0"/>
              </a:spcBef>
              <a:spcAft>
                <a:spcPts val="1200"/>
              </a:spcAft>
              <a:buFont typeface="Arial" panose="020B0604020202020204" pitchFamily="34" charset="0"/>
              <a:buChar char="•"/>
            </a:pPr>
            <a:r>
              <a:rPr lang="en-US" altLang="en-US" sz="2200" dirty="0">
                <a:solidFill>
                  <a:schemeClr val="tx1"/>
                </a:solidFill>
              </a:rPr>
              <a:t> </a:t>
            </a:r>
            <a:r>
              <a:rPr lang="en-US" altLang="en-US" sz="2200" u="sng" dirty="0">
                <a:solidFill>
                  <a:srgbClr val="3333FF"/>
                </a:solidFill>
              </a:rPr>
              <a:t>NAP Locked down browser</a:t>
            </a:r>
          </a:p>
          <a:p>
            <a:pPr marL="457200" indent="-457200">
              <a:spcBef>
                <a:spcPts val="0"/>
              </a:spcBef>
              <a:spcAft>
                <a:spcPts val="1200"/>
              </a:spcAft>
              <a:buFont typeface="Arial" panose="020B0604020202020204" pitchFamily="34" charset="0"/>
              <a:buChar char="•"/>
            </a:pPr>
            <a:r>
              <a:rPr lang="en-US" altLang="en-US" sz="2200" dirty="0">
                <a:solidFill>
                  <a:schemeClr val="tx1"/>
                </a:solidFill>
              </a:rPr>
              <a:t>Select </a:t>
            </a:r>
            <a:r>
              <a:rPr lang="en-US" altLang="en-US" sz="2200" b="1" dirty="0">
                <a:solidFill>
                  <a:schemeClr val="tx1"/>
                </a:solidFill>
              </a:rPr>
              <a:t>Training</a:t>
            </a:r>
            <a:endParaRPr lang="en-US" altLang="en-US" sz="2200" dirty="0">
              <a:solidFill>
                <a:schemeClr val="tx1"/>
              </a:solidFill>
            </a:endParaRPr>
          </a:p>
          <a:p>
            <a:pPr marL="457200" indent="-457200">
              <a:spcBef>
                <a:spcPts val="0"/>
              </a:spcBef>
              <a:spcAft>
                <a:spcPts val="1200"/>
              </a:spcAft>
              <a:buFont typeface="Arial" panose="020B0604020202020204" pitchFamily="34" charset="0"/>
              <a:buChar char="•"/>
            </a:pPr>
            <a:r>
              <a:rPr lang="en-US" altLang="en-US" sz="2200" dirty="0">
                <a:solidFill>
                  <a:schemeClr val="tx1"/>
                </a:solidFill>
              </a:rPr>
              <a:t>Enter </a:t>
            </a:r>
            <a:r>
              <a:rPr lang="en-US" altLang="en-US" sz="2200" b="1" dirty="0">
                <a:solidFill>
                  <a:schemeClr val="tx1"/>
                </a:solidFill>
              </a:rPr>
              <a:t>Session Code</a:t>
            </a:r>
            <a:endParaRPr lang="en-US" altLang="en-US" sz="2200" dirty="0">
              <a:solidFill>
                <a:schemeClr val="tx1"/>
              </a:solidFill>
            </a:endParaRPr>
          </a:p>
          <a:p>
            <a:pPr marL="457200" indent="-457200">
              <a:spcBef>
                <a:spcPts val="0"/>
              </a:spcBef>
              <a:spcAft>
                <a:spcPts val="1200"/>
              </a:spcAft>
              <a:buFont typeface="Arial" panose="020B0604020202020204" pitchFamily="34" charset="0"/>
              <a:buChar char="•"/>
            </a:pPr>
            <a:r>
              <a:rPr lang="en-US" altLang="en-US" sz="2200" dirty="0">
                <a:solidFill>
                  <a:schemeClr val="tx1"/>
                </a:solidFill>
              </a:rPr>
              <a:t>Enter </a:t>
            </a:r>
            <a:r>
              <a:rPr lang="en-US" altLang="en-US" sz="2200" b="1" dirty="0">
                <a:solidFill>
                  <a:schemeClr val="tx1"/>
                </a:solidFill>
              </a:rPr>
              <a:t>Student Code</a:t>
            </a:r>
            <a:endParaRPr lang="en-US" altLang="en-US" sz="2200" dirty="0">
              <a:solidFill>
                <a:schemeClr val="tx1"/>
              </a:solidFill>
            </a:endParaRPr>
          </a:p>
          <a:p>
            <a:pPr marL="457200" indent="-457200">
              <a:spcBef>
                <a:spcPts val="0"/>
              </a:spcBef>
              <a:spcAft>
                <a:spcPts val="1200"/>
              </a:spcAft>
              <a:buFont typeface="Arial" panose="020B0604020202020204" pitchFamily="34" charset="0"/>
              <a:buChar char="•"/>
            </a:pPr>
            <a:r>
              <a:rPr lang="en-US" altLang="en-US" sz="2200" dirty="0">
                <a:solidFill>
                  <a:schemeClr val="tx1"/>
                </a:solidFill>
              </a:rPr>
              <a:t>Participate in a sample test</a:t>
            </a:r>
            <a:endParaRPr lang="en-US" altLang="en-US" sz="2200" b="1" dirty="0">
              <a:solidFill>
                <a:schemeClr val="tx1"/>
              </a:solidFill>
            </a:endParaRPr>
          </a:p>
          <a:p>
            <a:pPr marL="457200" indent="-457200">
              <a:spcBef>
                <a:spcPts val="0"/>
              </a:spcBef>
              <a:spcAft>
                <a:spcPts val="1200"/>
              </a:spcAft>
              <a:buFont typeface="Arial" panose="020B0604020202020204" pitchFamily="34" charset="0"/>
              <a:buChar char="•"/>
            </a:pPr>
            <a:r>
              <a:rPr lang="en-US" altLang="en-US" sz="2200" b="1" dirty="0">
                <a:solidFill>
                  <a:schemeClr val="tx1"/>
                </a:solidFill>
              </a:rPr>
              <a:t>Finish</a:t>
            </a:r>
            <a:r>
              <a:rPr lang="en-US" altLang="en-US" sz="2200" dirty="0">
                <a:solidFill>
                  <a:schemeClr val="tx1"/>
                </a:solidFill>
              </a:rPr>
              <a:t> test attempt</a:t>
            </a:r>
          </a:p>
          <a:p>
            <a:pPr marL="457200" indent="-457200">
              <a:spcBef>
                <a:spcPts val="0"/>
              </a:spcBef>
              <a:spcAft>
                <a:spcPts val="1200"/>
              </a:spcAft>
              <a:buFont typeface="Arial" panose="020B0604020202020204" pitchFamily="34" charset="0"/>
              <a:buChar char="•"/>
            </a:pPr>
            <a:r>
              <a:rPr lang="en-US" altLang="en-US" sz="2200" dirty="0">
                <a:solidFill>
                  <a:schemeClr val="tx1"/>
                </a:solidFill>
              </a:rPr>
              <a:t>Log out</a:t>
            </a:r>
            <a:endParaRPr lang="en-AU" altLang="en-US" sz="2200" dirty="0">
              <a:solidFill>
                <a:schemeClr val="tx1"/>
              </a:solidFill>
            </a:endParaRPr>
          </a:p>
          <a:p>
            <a:pPr>
              <a:spcBef>
                <a:spcPts val="0"/>
              </a:spcBef>
              <a:spcAft>
                <a:spcPts val="1200"/>
              </a:spcAft>
            </a:pPr>
            <a:endParaRPr lang="en-AU" sz="2200" dirty="0">
              <a:solidFill>
                <a:schemeClr val="tx1"/>
              </a:solidFill>
            </a:endParaRPr>
          </a:p>
        </p:txBody>
      </p:sp>
      <p:sp>
        <p:nvSpPr>
          <p:cNvPr id="9" name="Title 1">
            <a:extLst>
              <a:ext uri="{FF2B5EF4-FFF2-40B4-BE49-F238E27FC236}">
                <a16:creationId xmlns:a16="http://schemas.microsoft.com/office/drawing/2014/main" id="{0E2EC0EC-3A62-462A-9703-072F55CF516F}"/>
              </a:ext>
            </a:extLst>
          </p:cNvPr>
          <p:cNvSpPr>
            <a:spLocks noGrp="1"/>
          </p:cNvSpPr>
          <p:nvPr>
            <p:ph type="title"/>
          </p:nvPr>
        </p:nvSpPr>
        <p:spPr>
          <a:xfrm>
            <a:off x="323850" y="260350"/>
            <a:ext cx="8496300" cy="439738"/>
          </a:xfrm>
        </p:spPr>
        <p:txBody>
          <a:bodyPr/>
          <a:lstStyle/>
          <a:p>
            <a:r>
              <a:rPr lang="en-AU" dirty="0">
                <a:solidFill>
                  <a:schemeClr val="tx1"/>
                </a:solidFill>
              </a:rPr>
              <a:t>Over to you …</a:t>
            </a:r>
          </a:p>
        </p:txBody>
      </p:sp>
    </p:spTree>
    <p:custDataLst>
      <p:tags r:id="rId1"/>
    </p:custDataLst>
    <p:extLst>
      <p:ext uri="{BB962C8B-B14F-4D97-AF65-F5344CB8AC3E}">
        <p14:creationId xmlns:p14="http://schemas.microsoft.com/office/powerpoint/2010/main" val="305072947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24000" y="260350"/>
            <a:ext cx="8496300" cy="439738"/>
          </a:xfrm>
        </p:spPr>
        <p:txBody>
          <a:bodyPr/>
          <a:lstStyle/>
          <a:p>
            <a:r>
              <a:rPr lang="en-AU" dirty="0">
                <a:solidFill>
                  <a:schemeClr val="tx1"/>
                </a:solidFill>
              </a:rPr>
              <a:t>Over to you …</a:t>
            </a:r>
          </a:p>
        </p:txBody>
      </p:sp>
      <p:sp>
        <p:nvSpPr>
          <p:cNvPr id="4" name="Content Placeholder 3"/>
          <p:cNvSpPr>
            <a:spLocks noGrp="1"/>
          </p:cNvSpPr>
          <p:nvPr>
            <p:ph idx="1"/>
          </p:nvPr>
        </p:nvSpPr>
        <p:spPr>
          <a:xfrm>
            <a:off x="324000" y="986400"/>
            <a:ext cx="8712646" cy="5199410"/>
          </a:xfrm>
        </p:spPr>
        <p:txBody>
          <a:bodyPr/>
          <a:lstStyle/>
          <a:p>
            <a:pPr marL="0" lvl="0" indent="0"/>
            <a:r>
              <a:rPr lang="en-AU" sz="2600" dirty="0"/>
              <a:t>Practise different scenarios. Swap roles.</a:t>
            </a:r>
          </a:p>
          <a:p>
            <a:pPr marL="0" lvl="0" indent="0"/>
            <a:endParaRPr lang="en-AU" sz="2600" dirty="0"/>
          </a:p>
          <a:p>
            <a:pPr marL="457200" indent="-457200">
              <a:lnSpc>
                <a:spcPct val="150000"/>
              </a:lnSpc>
              <a:buFont typeface="Arial" panose="020B0604020202020204" pitchFamily="34" charset="0"/>
              <a:buChar char="•"/>
            </a:pPr>
            <a:endParaRPr lang="en-US" altLang="en-US" sz="2600" b="1" i="1" dirty="0">
              <a:solidFill>
                <a:srgbClr val="C00000"/>
              </a:solidFill>
            </a:endParaRPr>
          </a:p>
          <a:p>
            <a:pPr marL="0" lvl="0" indent="0"/>
            <a:endParaRPr lang="en-AU" sz="2600" dirty="0"/>
          </a:p>
          <a:p>
            <a:pPr marL="0" lvl="0" indent="0"/>
            <a:endParaRPr lang="en-AU" sz="2600" dirty="0"/>
          </a:p>
        </p:txBody>
      </p:sp>
      <p:sp>
        <p:nvSpPr>
          <p:cNvPr id="6" name="Content Placeholder 4"/>
          <p:cNvSpPr txBox="1">
            <a:spLocks/>
          </p:cNvSpPr>
          <p:nvPr/>
        </p:nvSpPr>
        <p:spPr bwMode="auto">
          <a:xfrm>
            <a:off x="324000" y="2060848"/>
            <a:ext cx="4248150"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defRPr sz="2800">
                <a:solidFill>
                  <a:schemeClr val="tx2"/>
                </a:solidFill>
                <a:latin typeface="+mn-lt"/>
                <a:ea typeface="+mn-ea"/>
                <a:cs typeface="+mn-cs"/>
              </a:defRPr>
            </a:lvl1pPr>
            <a:lvl2pPr marL="360000" marR="0" indent="-360000" algn="l" defTabSz="914400" rtl="0" eaLnBrk="0" fontAlgn="base" latinLnBrk="0" hangingPunct="0">
              <a:lnSpc>
                <a:spcPct val="100000"/>
              </a:lnSpc>
              <a:spcBef>
                <a:spcPct val="20000"/>
              </a:spcBef>
              <a:spcAft>
                <a:spcPct val="0"/>
              </a:spcAft>
              <a:buClrTx/>
              <a:buSzTx/>
              <a:buFontTx/>
              <a:buChar char="•"/>
              <a:tabLst/>
              <a:defRPr sz="2800">
                <a:solidFill>
                  <a:schemeClr val="tx2"/>
                </a:solidFill>
                <a:latin typeface="+mn-lt"/>
              </a:defRPr>
            </a:lvl2pPr>
            <a:lvl3pPr marL="792000" indent="-396000" algn="l" rtl="0" eaLnBrk="0" fontAlgn="base" hangingPunct="0">
              <a:spcBef>
                <a:spcPct val="20000"/>
              </a:spcBef>
              <a:spcAft>
                <a:spcPct val="0"/>
              </a:spcAft>
              <a:buFont typeface="Arial" charset="0"/>
              <a:buChar char="–"/>
              <a:defRPr sz="2800">
                <a:solidFill>
                  <a:schemeClr val="tx2"/>
                </a:solidFill>
                <a:latin typeface="+mn-lt"/>
              </a:defRPr>
            </a:lvl3pPr>
            <a:lvl4pPr marL="1080000" indent="0" algn="l" rtl="0" eaLnBrk="0" fontAlgn="base" hangingPunct="0">
              <a:spcBef>
                <a:spcPct val="20000"/>
              </a:spcBef>
              <a:spcAft>
                <a:spcPct val="0"/>
              </a:spcAft>
              <a:buFontTx/>
              <a:buNone/>
              <a:defRPr sz="2800">
                <a:solidFill>
                  <a:schemeClr val="tx2"/>
                </a:solidFill>
                <a:latin typeface="+mn-lt"/>
              </a:defRPr>
            </a:lvl4pPr>
            <a:lvl5pPr marL="1800000" indent="-228600" algn="l" rtl="0" eaLnBrk="0" fontAlgn="base" hangingPunct="0">
              <a:spcBef>
                <a:spcPct val="20000"/>
              </a:spcBef>
              <a:spcAft>
                <a:spcPct val="0"/>
              </a:spcAft>
              <a:buChar char="»"/>
              <a:defRPr>
                <a:solidFill>
                  <a:schemeClr val="tx2"/>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lnSpc>
                <a:spcPct val="110000"/>
              </a:lnSpc>
              <a:spcBef>
                <a:spcPts val="600"/>
              </a:spcBef>
              <a:spcAft>
                <a:spcPts val="1200"/>
              </a:spcAft>
            </a:pPr>
            <a:r>
              <a:rPr lang="en-AU" sz="2400" b="1" kern="0" dirty="0"/>
              <a:t>Test Administrator</a:t>
            </a:r>
            <a:br>
              <a:rPr lang="en-AU" sz="2400" b="1" kern="0" dirty="0"/>
            </a:br>
            <a:r>
              <a:rPr lang="en-AU" sz="1800" kern="0" dirty="0"/>
              <a:t>(</a:t>
            </a:r>
            <a:r>
              <a:rPr lang="en-AU" sz="1800" kern="0" dirty="0">
                <a:hlinkClick r:id="rId4"/>
              </a:rPr>
              <a:t>www.assessform.edu.au</a:t>
            </a:r>
            <a:r>
              <a:rPr lang="en-AU" sz="1800" kern="0" dirty="0"/>
              <a:t>)</a:t>
            </a:r>
          </a:p>
          <a:p>
            <a:pPr marL="457200" indent="-457200">
              <a:lnSpc>
                <a:spcPct val="110000"/>
              </a:lnSpc>
              <a:spcBef>
                <a:spcPts val="600"/>
              </a:spcBef>
              <a:buFont typeface="Arial" panose="020B0604020202020204" pitchFamily="34" charset="0"/>
              <a:buChar char="•"/>
            </a:pPr>
            <a:r>
              <a:rPr lang="en-US" altLang="en-US" sz="2200" kern="0" dirty="0"/>
              <a:t>Start session</a:t>
            </a:r>
          </a:p>
          <a:p>
            <a:pPr marL="457200" indent="-457200">
              <a:lnSpc>
                <a:spcPct val="110000"/>
              </a:lnSpc>
              <a:spcBef>
                <a:spcPts val="600"/>
              </a:spcBef>
              <a:buFont typeface="Arial" panose="020B0604020202020204" pitchFamily="34" charset="0"/>
              <a:buChar char="•"/>
            </a:pPr>
            <a:r>
              <a:rPr lang="en-US" altLang="en-US" sz="2200" kern="0" dirty="0"/>
              <a:t>Pause student</a:t>
            </a:r>
          </a:p>
          <a:p>
            <a:pPr marL="457200" indent="-457200">
              <a:lnSpc>
                <a:spcPct val="110000"/>
              </a:lnSpc>
              <a:spcBef>
                <a:spcPts val="600"/>
              </a:spcBef>
              <a:buFont typeface="Arial" panose="020B0604020202020204" pitchFamily="34" charset="0"/>
              <a:buChar char="•"/>
            </a:pPr>
            <a:r>
              <a:rPr lang="en-US" altLang="en-US" sz="2200" kern="0" dirty="0"/>
              <a:t>Resume student</a:t>
            </a:r>
          </a:p>
          <a:p>
            <a:pPr marL="457200" indent="-457200">
              <a:lnSpc>
                <a:spcPct val="110000"/>
              </a:lnSpc>
              <a:spcBef>
                <a:spcPts val="600"/>
              </a:spcBef>
              <a:buFont typeface="Arial" panose="020B0604020202020204" pitchFamily="34" charset="0"/>
              <a:buChar char="•"/>
            </a:pPr>
            <a:r>
              <a:rPr lang="en-US" altLang="en-US" sz="2200" kern="0" dirty="0"/>
              <a:t>Monitor dashboard</a:t>
            </a:r>
          </a:p>
        </p:txBody>
      </p:sp>
      <p:sp>
        <p:nvSpPr>
          <p:cNvPr id="7" name="Content Placeholder 5"/>
          <p:cNvSpPr txBox="1">
            <a:spLocks/>
          </p:cNvSpPr>
          <p:nvPr/>
        </p:nvSpPr>
        <p:spPr>
          <a:xfrm>
            <a:off x="5145906" y="2060848"/>
            <a:ext cx="3314526" cy="4104456"/>
          </a:xfrm>
          <a:prstGeom prst="rect">
            <a:avLst/>
          </a:prstGeom>
        </p:spPr>
        <p:txBody>
          <a:bodyPr/>
          <a:lst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lnSpc>
                <a:spcPct val="110000"/>
              </a:lnSpc>
              <a:spcBef>
                <a:spcPts val="600"/>
              </a:spcBef>
              <a:spcAft>
                <a:spcPts val="1200"/>
              </a:spcAft>
            </a:pPr>
            <a:r>
              <a:rPr lang="en-AU" sz="2400" b="1" kern="0" dirty="0"/>
              <a:t>Students</a:t>
            </a:r>
            <a:br>
              <a:rPr lang="en-AU" sz="2400" b="1" kern="0" dirty="0"/>
            </a:br>
            <a:r>
              <a:rPr lang="en-AU" sz="1800" kern="0" dirty="0"/>
              <a:t>(NAP Locked down browser)</a:t>
            </a:r>
          </a:p>
          <a:p>
            <a:pPr marL="457200" indent="-457200">
              <a:lnSpc>
                <a:spcPct val="110000"/>
              </a:lnSpc>
              <a:spcBef>
                <a:spcPts val="600"/>
              </a:spcBef>
              <a:buFont typeface="Arial" panose="020B0604020202020204" pitchFamily="34" charset="0"/>
              <a:buChar char="•"/>
            </a:pPr>
            <a:r>
              <a:rPr lang="en-AU" altLang="en-US" sz="2200" kern="0" dirty="0"/>
              <a:t>Late entry</a:t>
            </a:r>
          </a:p>
          <a:p>
            <a:pPr marL="457200" indent="-457200">
              <a:lnSpc>
                <a:spcPct val="110000"/>
              </a:lnSpc>
              <a:spcBef>
                <a:spcPts val="600"/>
              </a:spcBef>
              <a:buFont typeface="Arial" panose="020B0604020202020204" pitchFamily="34" charset="0"/>
              <a:buChar char="•"/>
            </a:pPr>
            <a:r>
              <a:rPr lang="en-AU" altLang="en-US" sz="2200" kern="0" dirty="0"/>
              <a:t>Finished test early</a:t>
            </a:r>
          </a:p>
          <a:p>
            <a:pPr marL="457200" indent="-457200">
              <a:lnSpc>
                <a:spcPct val="110000"/>
              </a:lnSpc>
              <a:spcBef>
                <a:spcPts val="600"/>
              </a:spcBef>
              <a:buFont typeface="Arial" panose="020B0604020202020204" pitchFamily="34" charset="0"/>
              <a:buChar char="•"/>
            </a:pPr>
            <a:r>
              <a:rPr lang="en-AU" altLang="en-US" sz="2200" kern="0" dirty="0"/>
              <a:t>Reopen test</a:t>
            </a:r>
          </a:p>
          <a:p>
            <a:pPr marL="457200" indent="-457200">
              <a:lnSpc>
                <a:spcPct val="110000"/>
              </a:lnSpc>
              <a:spcBef>
                <a:spcPts val="600"/>
              </a:spcBef>
              <a:buFont typeface="Arial" panose="020B0604020202020204" pitchFamily="34" charset="0"/>
              <a:buChar char="•"/>
            </a:pPr>
            <a:r>
              <a:rPr lang="en-AU" altLang="en-US" sz="2200" kern="0" dirty="0"/>
              <a:t>Disconnect (network)</a:t>
            </a:r>
          </a:p>
        </p:txBody>
      </p:sp>
    </p:spTree>
    <p:custDataLst>
      <p:tags r:id="rId1"/>
    </p:custDataLst>
    <p:extLst>
      <p:ext uri="{BB962C8B-B14F-4D97-AF65-F5344CB8AC3E}">
        <p14:creationId xmlns:p14="http://schemas.microsoft.com/office/powerpoint/2010/main" val="289148149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259200"/>
            <a:ext cx="8496300" cy="439738"/>
          </a:xfrm>
        </p:spPr>
        <p:txBody>
          <a:bodyPr/>
          <a:lstStyle/>
          <a:p>
            <a:r>
              <a:rPr lang="en-AU" dirty="0">
                <a:solidFill>
                  <a:schemeClr val="tx1"/>
                </a:solidFill>
              </a:rPr>
              <a:t>Let’s review</a:t>
            </a:r>
          </a:p>
        </p:txBody>
      </p:sp>
      <p:sp>
        <p:nvSpPr>
          <p:cNvPr id="3" name="Content Placeholder 2"/>
          <p:cNvSpPr>
            <a:spLocks noGrp="1"/>
          </p:cNvSpPr>
          <p:nvPr>
            <p:ph idx="1"/>
          </p:nvPr>
        </p:nvSpPr>
        <p:spPr>
          <a:xfrm>
            <a:off x="323850" y="986400"/>
            <a:ext cx="8485188" cy="930432"/>
          </a:xfrm>
        </p:spPr>
        <p:txBody>
          <a:bodyPr/>
          <a:lstStyle/>
          <a:p>
            <a:pPr marL="0" indent="0"/>
            <a:r>
              <a:rPr lang="en-AU" dirty="0"/>
              <a:t>The Test Administrator has the following tasks when administering the NAPLAN tests online.</a:t>
            </a:r>
          </a:p>
        </p:txBody>
      </p:sp>
      <p:sp>
        <p:nvSpPr>
          <p:cNvPr id="6" name="Freeform: Shape 5">
            <a:extLst>
              <a:ext uri="{FF2B5EF4-FFF2-40B4-BE49-F238E27FC236}">
                <a16:creationId xmlns:a16="http://schemas.microsoft.com/office/drawing/2014/main" id="{5A8D28AD-80D5-4424-B782-E3BF46060FFB}"/>
              </a:ext>
            </a:extLst>
          </p:cNvPr>
          <p:cNvSpPr/>
          <p:nvPr/>
        </p:nvSpPr>
        <p:spPr>
          <a:xfrm>
            <a:off x="326898" y="2220445"/>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a:solidFill>
            <a:schemeClr val="bg2">
              <a:lumMod val="40000"/>
              <a:lumOff val="60000"/>
            </a:schemeClr>
          </a:solidFill>
        </p:spPr>
        <p:style>
          <a:lnRef idx="3">
            <a:schemeClr val="accent2">
              <a:shade val="80000"/>
              <a:hueOff val="0"/>
              <a:satOff val="0"/>
              <a:lumOff val="0"/>
              <a:alphaOff val="0"/>
            </a:schemeClr>
          </a:lnRef>
          <a:fillRef idx="1">
            <a:scrgbClr r="0" g="0" b="0"/>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51949" tIns="51949" rIns="51949" bIns="51949" numCol="1" spcCol="1270" anchor="ctr" anchorCtr="0">
            <a:noAutofit/>
          </a:bodyPr>
          <a:lstStyle/>
          <a:p>
            <a:pPr marL="0" lvl="0" indent="0" algn="ctr" defTabSz="1155700">
              <a:lnSpc>
                <a:spcPct val="90000"/>
              </a:lnSpc>
              <a:spcBef>
                <a:spcPct val="0"/>
              </a:spcBef>
              <a:spcAft>
                <a:spcPct val="35000"/>
              </a:spcAft>
              <a:buNone/>
            </a:pPr>
            <a:r>
              <a:rPr lang="en-AU" sz="2600" b="1" kern="1200" dirty="0"/>
              <a:t>Before</a:t>
            </a:r>
          </a:p>
        </p:txBody>
      </p:sp>
      <p:grpSp>
        <p:nvGrpSpPr>
          <p:cNvPr id="36" name="Group 35">
            <a:extLst>
              <a:ext uri="{FF2B5EF4-FFF2-40B4-BE49-F238E27FC236}">
                <a16:creationId xmlns:a16="http://schemas.microsoft.com/office/drawing/2014/main" id="{31375860-FE96-4474-A9DA-369320B1FC9A}"/>
              </a:ext>
            </a:extLst>
          </p:cNvPr>
          <p:cNvGrpSpPr/>
          <p:nvPr/>
        </p:nvGrpSpPr>
        <p:grpSpPr>
          <a:xfrm>
            <a:off x="326898" y="2965901"/>
            <a:ext cx="2585088" cy="941855"/>
            <a:chOff x="326898" y="2965901"/>
            <a:chExt cx="2585088" cy="941855"/>
          </a:xfrm>
        </p:grpSpPr>
        <p:sp>
          <p:nvSpPr>
            <p:cNvPr id="7" name="Arrow: Right 6">
              <a:extLst>
                <a:ext uri="{FF2B5EF4-FFF2-40B4-BE49-F238E27FC236}">
                  <a16:creationId xmlns:a16="http://schemas.microsoft.com/office/drawing/2014/main" id="{F152F104-C328-4434-9A01-7799C37D6E1E}"/>
                </a:ext>
              </a:extLst>
            </p:cNvPr>
            <p:cNvSpPr/>
            <p:nvPr/>
          </p:nvSpPr>
          <p:spPr>
            <a:xfrm rot="5400000">
              <a:off x="1521242" y="2965903"/>
              <a:ext cx="196400" cy="196396"/>
            </a:xfrm>
            <a:prstGeom prst="rightArrow">
              <a:avLst>
                <a:gd name="adj1" fmla="val 52151"/>
                <a:gd name="adj2" fmla="val 52425"/>
              </a:avLst>
            </a:prstGeom>
            <a:solidFill>
              <a:schemeClr val="accent2">
                <a:lumMod val="60000"/>
                <a:lumOff val="40000"/>
              </a:schemeClr>
            </a:solidFill>
            <a:effectLst/>
          </p:spPr>
          <p:style>
            <a:lnRef idx="0">
              <a:schemeClr val="accent2">
                <a:tint val="60000"/>
                <a:hueOff val="0"/>
                <a:satOff val="0"/>
                <a:lumOff val="0"/>
                <a:alphaOff val="0"/>
              </a:schemeClr>
            </a:lnRef>
            <a:fillRef idx="1">
              <a:scrgbClr r="0" g="0" b="0"/>
            </a:fillRef>
            <a:effectRef idx="1">
              <a:scrgbClr r="0" g="0" b="0"/>
            </a:effectRef>
            <a:fontRef idx="minor">
              <a:schemeClr val="dk1">
                <a:hueOff val="0"/>
                <a:satOff val="0"/>
                <a:lumOff val="0"/>
                <a:alphaOff val="0"/>
              </a:schemeClr>
            </a:fontRef>
          </p:style>
        </p:sp>
        <p:sp>
          <p:nvSpPr>
            <p:cNvPr id="8" name="Freeform: Shape 7">
              <a:extLst>
                <a:ext uri="{FF2B5EF4-FFF2-40B4-BE49-F238E27FC236}">
                  <a16:creationId xmlns:a16="http://schemas.microsoft.com/office/drawing/2014/main" id="{39F84149-5124-4782-B744-CEFE810049E7}"/>
                </a:ext>
              </a:extLst>
            </p:cNvPr>
            <p:cNvSpPr/>
            <p:nvPr/>
          </p:nvSpPr>
          <p:spPr>
            <a:xfrm>
              <a:off x="326898" y="3261484"/>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789" tIns="41789" rIns="41789" bIns="41789" numCol="1" spcCol="1270" anchor="ctr" anchorCtr="0">
              <a:noAutofit/>
            </a:bodyPr>
            <a:lstStyle/>
            <a:p>
              <a:pPr marL="0" lvl="0" indent="0" algn="ctr" defTabSz="800100">
                <a:lnSpc>
                  <a:spcPct val="90000"/>
                </a:lnSpc>
                <a:spcBef>
                  <a:spcPct val="0"/>
                </a:spcBef>
                <a:spcAft>
                  <a:spcPct val="35000"/>
                </a:spcAft>
                <a:buNone/>
              </a:pPr>
              <a:r>
                <a:rPr lang="en-AU" sz="1800" kern="1200" dirty="0"/>
                <a:t>Log in with </a:t>
              </a:r>
              <a:br>
                <a:rPr lang="en-AU" sz="1800" kern="1200" dirty="0"/>
              </a:br>
              <a:r>
                <a:rPr lang="en-AU" sz="1800" b="1" kern="1200" dirty="0"/>
                <a:t>TA Session Slip</a:t>
              </a:r>
            </a:p>
          </p:txBody>
        </p:sp>
      </p:grpSp>
      <p:sp>
        <p:nvSpPr>
          <p:cNvPr id="13" name="Freeform: Shape 12">
            <a:extLst>
              <a:ext uri="{FF2B5EF4-FFF2-40B4-BE49-F238E27FC236}">
                <a16:creationId xmlns:a16="http://schemas.microsoft.com/office/drawing/2014/main" id="{E1F73F3A-B125-4FC3-986D-3DC41E8E2D3A}"/>
              </a:ext>
            </a:extLst>
          </p:cNvPr>
          <p:cNvSpPr/>
          <p:nvPr/>
        </p:nvSpPr>
        <p:spPr>
          <a:xfrm>
            <a:off x="3273899" y="2220445"/>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a:solidFill>
            <a:schemeClr val="bg2">
              <a:lumMod val="40000"/>
              <a:lumOff val="60000"/>
            </a:schemeClr>
          </a:solidFill>
        </p:spPr>
        <p:style>
          <a:lnRef idx="3">
            <a:schemeClr val="accent2">
              <a:shade val="80000"/>
              <a:hueOff val="0"/>
              <a:satOff val="0"/>
              <a:lumOff val="0"/>
              <a:alphaOff val="0"/>
            </a:schemeClr>
          </a:lnRef>
          <a:fillRef idx="1">
            <a:scrgbClr r="0" g="0" b="0"/>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51949" tIns="51949" rIns="51949" bIns="51949" numCol="1" spcCol="1270" anchor="ctr" anchorCtr="0">
            <a:noAutofit/>
          </a:bodyPr>
          <a:lstStyle/>
          <a:p>
            <a:pPr marL="0" lvl="0" indent="0" algn="ctr" defTabSz="1155700">
              <a:lnSpc>
                <a:spcPct val="90000"/>
              </a:lnSpc>
              <a:spcBef>
                <a:spcPct val="0"/>
              </a:spcBef>
              <a:spcAft>
                <a:spcPct val="35000"/>
              </a:spcAft>
              <a:buNone/>
            </a:pPr>
            <a:r>
              <a:rPr lang="en-AU" sz="2600" b="1" kern="1200" dirty="0"/>
              <a:t>During</a:t>
            </a:r>
          </a:p>
        </p:txBody>
      </p:sp>
      <p:sp>
        <p:nvSpPr>
          <p:cNvPr id="20" name="Freeform: Shape 19">
            <a:extLst>
              <a:ext uri="{FF2B5EF4-FFF2-40B4-BE49-F238E27FC236}">
                <a16:creationId xmlns:a16="http://schemas.microsoft.com/office/drawing/2014/main" id="{760E9010-3B23-4100-B5A1-C14E724D9A50}"/>
              </a:ext>
            </a:extLst>
          </p:cNvPr>
          <p:cNvSpPr/>
          <p:nvPr/>
        </p:nvSpPr>
        <p:spPr>
          <a:xfrm>
            <a:off x="6220900" y="2220445"/>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a:solidFill>
            <a:schemeClr val="bg2">
              <a:lumMod val="40000"/>
              <a:lumOff val="60000"/>
            </a:schemeClr>
          </a:solidFill>
        </p:spPr>
        <p:style>
          <a:lnRef idx="3">
            <a:schemeClr val="accent2">
              <a:shade val="80000"/>
              <a:hueOff val="0"/>
              <a:satOff val="0"/>
              <a:lumOff val="0"/>
              <a:alphaOff val="0"/>
            </a:schemeClr>
          </a:lnRef>
          <a:fillRef idx="1">
            <a:scrgbClr r="0" g="0" b="0"/>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51949" tIns="51949" rIns="51949" bIns="51949" numCol="1" spcCol="1270" anchor="ctr" anchorCtr="0">
            <a:noAutofit/>
          </a:bodyPr>
          <a:lstStyle/>
          <a:p>
            <a:pPr marL="0" lvl="0" indent="0" algn="ctr" defTabSz="1155700">
              <a:lnSpc>
                <a:spcPct val="90000"/>
              </a:lnSpc>
              <a:spcBef>
                <a:spcPct val="0"/>
              </a:spcBef>
              <a:spcAft>
                <a:spcPct val="35000"/>
              </a:spcAft>
              <a:buNone/>
            </a:pPr>
            <a:r>
              <a:rPr lang="en-AU" sz="2600" b="1" kern="1200" dirty="0"/>
              <a:t>After</a:t>
            </a:r>
          </a:p>
        </p:txBody>
      </p:sp>
      <p:grpSp>
        <p:nvGrpSpPr>
          <p:cNvPr id="37" name="Group 36">
            <a:extLst>
              <a:ext uri="{FF2B5EF4-FFF2-40B4-BE49-F238E27FC236}">
                <a16:creationId xmlns:a16="http://schemas.microsoft.com/office/drawing/2014/main" id="{48168D76-9A93-4EC7-9FA8-1C421284B1F1}"/>
              </a:ext>
            </a:extLst>
          </p:cNvPr>
          <p:cNvGrpSpPr/>
          <p:nvPr/>
        </p:nvGrpSpPr>
        <p:grpSpPr>
          <a:xfrm>
            <a:off x="326898" y="4009209"/>
            <a:ext cx="2585088" cy="939586"/>
            <a:chOff x="326898" y="4009209"/>
            <a:chExt cx="2585088" cy="939586"/>
          </a:xfrm>
        </p:grpSpPr>
        <p:sp>
          <p:nvSpPr>
            <p:cNvPr id="10" name="Freeform: Shape 9">
              <a:extLst>
                <a:ext uri="{FF2B5EF4-FFF2-40B4-BE49-F238E27FC236}">
                  <a16:creationId xmlns:a16="http://schemas.microsoft.com/office/drawing/2014/main" id="{AD4184C7-CED8-4262-B3CC-9902593AA453}"/>
                </a:ext>
              </a:extLst>
            </p:cNvPr>
            <p:cNvSpPr/>
            <p:nvPr/>
          </p:nvSpPr>
          <p:spPr>
            <a:xfrm>
              <a:off x="326898" y="4302523"/>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789" tIns="41789" rIns="41789" bIns="41789" numCol="1" spcCol="1270" anchor="ctr" anchorCtr="0">
              <a:noAutofit/>
            </a:bodyPr>
            <a:lstStyle/>
            <a:p>
              <a:pPr marL="0" lvl="0" indent="0" algn="ctr" defTabSz="800100">
                <a:lnSpc>
                  <a:spcPct val="90000"/>
                </a:lnSpc>
                <a:spcBef>
                  <a:spcPct val="0"/>
                </a:spcBef>
                <a:spcAft>
                  <a:spcPct val="35000"/>
                </a:spcAft>
                <a:buNone/>
              </a:pPr>
              <a:r>
                <a:rPr lang="en-AU" sz="1800" b="1" kern="1200" dirty="0"/>
                <a:t>Create new</a:t>
              </a:r>
              <a:br>
                <a:rPr lang="en-AU" sz="1800" b="1" kern="1200" dirty="0"/>
              </a:br>
              <a:r>
                <a:rPr lang="en-AU" sz="1800" b="1" kern="1200" dirty="0"/>
                <a:t>Test Session</a:t>
              </a:r>
            </a:p>
          </p:txBody>
        </p:sp>
        <p:sp>
          <p:nvSpPr>
            <p:cNvPr id="27" name="Arrow: Right 26">
              <a:extLst>
                <a:ext uri="{FF2B5EF4-FFF2-40B4-BE49-F238E27FC236}">
                  <a16:creationId xmlns:a16="http://schemas.microsoft.com/office/drawing/2014/main" id="{840EE681-5D89-4334-806B-75D1C8535A91}"/>
                </a:ext>
              </a:extLst>
            </p:cNvPr>
            <p:cNvSpPr/>
            <p:nvPr/>
          </p:nvSpPr>
          <p:spPr>
            <a:xfrm rot="5400000">
              <a:off x="1521242" y="4009211"/>
              <a:ext cx="196400" cy="196396"/>
            </a:xfrm>
            <a:prstGeom prst="rightArrow">
              <a:avLst>
                <a:gd name="adj1" fmla="val 52151"/>
                <a:gd name="adj2" fmla="val 52425"/>
              </a:avLst>
            </a:prstGeom>
            <a:solidFill>
              <a:schemeClr val="accent2">
                <a:lumMod val="60000"/>
                <a:lumOff val="40000"/>
              </a:schemeClr>
            </a:solidFill>
            <a:effectLst/>
          </p:spPr>
          <p:style>
            <a:lnRef idx="0">
              <a:schemeClr val="accent2">
                <a:tint val="60000"/>
                <a:hueOff val="0"/>
                <a:satOff val="0"/>
                <a:lumOff val="0"/>
                <a:alphaOff val="0"/>
              </a:schemeClr>
            </a:lnRef>
            <a:fillRef idx="1">
              <a:scrgbClr r="0" g="0" b="0"/>
            </a:fillRef>
            <a:effectRef idx="1">
              <a:scrgbClr r="0" g="0" b="0"/>
            </a:effectRef>
            <a:fontRef idx="minor">
              <a:schemeClr val="dk1">
                <a:hueOff val="0"/>
                <a:satOff val="0"/>
                <a:lumOff val="0"/>
                <a:alphaOff val="0"/>
              </a:schemeClr>
            </a:fontRef>
          </p:style>
        </p:sp>
      </p:grpSp>
      <p:grpSp>
        <p:nvGrpSpPr>
          <p:cNvPr id="38" name="Group 37">
            <a:extLst>
              <a:ext uri="{FF2B5EF4-FFF2-40B4-BE49-F238E27FC236}">
                <a16:creationId xmlns:a16="http://schemas.microsoft.com/office/drawing/2014/main" id="{8914A585-1F25-4B63-AEE4-D22FBDD4AE30}"/>
              </a:ext>
            </a:extLst>
          </p:cNvPr>
          <p:cNvGrpSpPr/>
          <p:nvPr/>
        </p:nvGrpSpPr>
        <p:grpSpPr>
          <a:xfrm>
            <a:off x="326898" y="5045709"/>
            <a:ext cx="2585088" cy="944127"/>
            <a:chOff x="326898" y="5045709"/>
            <a:chExt cx="2585088" cy="944127"/>
          </a:xfrm>
        </p:grpSpPr>
        <p:sp>
          <p:nvSpPr>
            <p:cNvPr id="12" name="Freeform: Shape 11">
              <a:extLst>
                <a:ext uri="{FF2B5EF4-FFF2-40B4-BE49-F238E27FC236}">
                  <a16:creationId xmlns:a16="http://schemas.microsoft.com/office/drawing/2014/main" id="{7EF5417C-3A6E-4055-A3B3-22203728A71C}"/>
                </a:ext>
              </a:extLst>
            </p:cNvPr>
            <p:cNvSpPr/>
            <p:nvPr/>
          </p:nvSpPr>
          <p:spPr>
            <a:xfrm>
              <a:off x="326898" y="5343564"/>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789" tIns="41789" rIns="41789" bIns="41789" numCol="1" spcCol="1270" anchor="ctr" anchorCtr="0">
              <a:noAutofit/>
            </a:bodyPr>
            <a:lstStyle/>
            <a:p>
              <a:pPr marL="0" lvl="0" indent="0" algn="ctr" defTabSz="800100">
                <a:lnSpc>
                  <a:spcPct val="90000"/>
                </a:lnSpc>
                <a:spcBef>
                  <a:spcPct val="0"/>
                </a:spcBef>
                <a:spcAft>
                  <a:spcPct val="35000"/>
                </a:spcAft>
                <a:buNone/>
              </a:pPr>
              <a:r>
                <a:rPr lang="en-AU" sz="1800" kern="1200" dirty="0"/>
                <a:t>Write </a:t>
              </a:r>
              <a:r>
                <a:rPr lang="en-AU" sz="1800" b="1" kern="1200" dirty="0"/>
                <a:t>Session Code </a:t>
              </a:r>
              <a:br>
                <a:rPr lang="en-AU" sz="1800" b="1" i="1" kern="1200" dirty="0"/>
              </a:br>
              <a:r>
                <a:rPr lang="en-AU" sz="1800" kern="1200" dirty="0"/>
                <a:t>on the board</a:t>
              </a:r>
            </a:p>
          </p:txBody>
        </p:sp>
        <p:sp>
          <p:nvSpPr>
            <p:cNvPr id="28" name="Arrow: Right 27">
              <a:extLst>
                <a:ext uri="{FF2B5EF4-FFF2-40B4-BE49-F238E27FC236}">
                  <a16:creationId xmlns:a16="http://schemas.microsoft.com/office/drawing/2014/main" id="{6A3758A7-61BD-4B75-9981-85109700B0E4}"/>
                </a:ext>
              </a:extLst>
            </p:cNvPr>
            <p:cNvSpPr/>
            <p:nvPr/>
          </p:nvSpPr>
          <p:spPr>
            <a:xfrm rot="5400000">
              <a:off x="1521242" y="5045711"/>
              <a:ext cx="196400" cy="196396"/>
            </a:xfrm>
            <a:prstGeom prst="rightArrow">
              <a:avLst>
                <a:gd name="adj1" fmla="val 52151"/>
                <a:gd name="adj2" fmla="val 52425"/>
              </a:avLst>
            </a:prstGeom>
            <a:solidFill>
              <a:schemeClr val="accent2">
                <a:lumMod val="60000"/>
                <a:lumOff val="40000"/>
              </a:schemeClr>
            </a:solidFill>
            <a:effectLst/>
          </p:spPr>
          <p:style>
            <a:lnRef idx="0">
              <a:schemeClr val="accent2">
                <a:tint val="60000"/>
                <a:hueOff val="0"/>
                <a:satOff val="0"/>
                <a:lumOff val="0"/>
                <a:alphaOff val="0"/>
              </a:schemeClr>
            </a:lnRef>
            <a:fillRef idx="1">
              <a:scrgbClr r="0" g="0" b="0"/>
            </a:fillRef>
            <a:effectRef idx="1">
              <a:scrgbClr r="0" g="0" b="0"/>
            </a:effectRef>
            <a:fontRef idx="minor">
              <a:schemeClr val="dk1">
                <a:hueOff val="0"/>
                <a:satOff val="0"/>
                <a:lumOff val="0"/>
                <a:alphaOff val="0"/>
              </a:schemeClr>
            </a:fontRef>
          </p:style>
        </p:sp>
      </p:grpSp>
      <p:grpSp>
        <p:nvGrpSpPr>
          <p:cNvPr id="39" name="Group 38">
            <a:extLst>
              <a:ext uri="{FF2B5EF4-FFF2-40B4-BE49-F238E27FC236}">
                <a16:creationId xmlns:a16="http://schemas.microsoft.com/office/drawing/2014/main" id="{352FFEE8-3C24-4584-9EDB-6114941B4833}"/>
              </a:ext>
            </a:extLst>
          </p:cNvPr>
          <p:cNvGrpSpPr/>
          <p:nvPr/>
        </p:nvGrpSpPr>
        <p:grpSpPr>
          <a:xfrm>
            <a:off x="3273899" y="2965901"/>
            <a:ext cx="2585088" cy="941855"/>
            <a:chOff x="3273899" y="2965901"/>
            <a:chExt cx="2585088" cy="941855"/>
          </a:xfrm>
        </p:grpSpPr>
        <p:sp>
          <p:nvSpPr>
            <p:cNvPr id="15" name="Freeform: Shape 14">
              <a:extLst>
                <a:ext uri="{FF2B5EF4-FFF2-40B4-BE49-F238E27FC236}">
                  <a16:creationId xmlns:a16="http://schemas.microsoft.com/office/drawing/2014/main" id="{5D12B7BF-5077-442E-A263-601D4F210B6A}"/>
                </a:ext>
              </a:extLst>
            </p:cNvPr>
            <p:cNvSpPr/>
            <p:nvPr/>
          </p:nvSpPr>
          <p:spPr>
            <a:xfrm>
              <a:off x="3273899" y="3261484"/>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789" tIns="41789" rIns="41789" bIns="41789" numCol="1" spcCol="1270" anchor="ctr" anchorCtr="0">
              <a:noAutofit/>
            </a:bodyPr>
            <a:lstStyle/>
            <a:p>
              <a:pPr marL="0" lvl="0" indent="0" algn="ctr" defTabSz="800100">
                <a:lnSpc>
                  <a:spcPct val="90000"/>
                </a:lnSpc>
                <a:spcBef>
                  <a:spcPct val="0"/>
                </a:spcBef>
                <a:spcAft>
                  <a:spcPct val="35000"/>
                </a:spcAft>
                <a:buNone/>
              </a:pPr>
              <a:r>
                <a:rPr lang="en-AU" sz="1800" kern="1200" dirty="0"/>
                <a:t>Distribute</a:t>
              </a:r>
              <a:br>
                <a:rPr lang="en-AU" sz="1800" kern="1200" dirty="0"/>
              </a:br>
              <a:r>
                <a:rPr lang="en-AU" sz="1800" kern="1200" dirty="0"/>
                <a:t> </a:t>
              </a:r>
              <a:r>
                <a:rPr lang="en-AU" sz="1800" b="1" kern="1200" dirty="0"/>
                <a:t>Student Session Slips</a:t>
              </a:r>
            </a:p>
          </p:txBody>
        </p:sp>
        <p:sp>
          <p:nvSpPr>
            <p:cNvPr id="29" name="Arrow: Right 28">
              <a:extLst>
                <a:ext uri="{FF2B5EF4-FFF2-40B4-BE49-F238E27FC236}">
                  <a16:creationId xmlns:a16="http://schemas.microsoft.com/office/drawing/2014/main" id="{BFEC8D20-2B23-4F82-8159-6661B4BAB96D}"/>
                </a:ext>
              </a:extLst>
            </p:cNvPr>
            <p:cNvSpPr/>
            <p:nvPr/>
          </p:nvSpPr>
          <p:spPr>
            <a:xfrm rot="5400000">
              <a:off x="4473800" y="2965903"/>
              <a:ext cx="196400" cy="196396"/>
            </a:xfrm>
            <a:prstGeom prst="rightArrow">
              <a:avLst>
                <a:gd name="adj1" fmla="val 52151"/>
                <a:gd name="adj2" fmla="val 52425"/>
              </a:avLst>
            </a:prstGeom>
            <a:solidFill>
              <a:schemeClr val="accent2">
                <a:lumMod val="60000"/>
                <a:lumOff val="40000"/>
              </a:schemeClr>
            </a:solidFill>
            <a:effectLst/>
          </p:spPr>
          <p:style>
            <a:lnRef idx="0">
              <a:schemeClr val="accent2">
                <a:tint val="60000"/>
                <a:hueOff val="0"/>
                <a:satOff val="0"/>
                <a:lumOff val="0"/>
                <a:alphaOff val="0"/>
              </a:schemeClr>
            </a:lnRef>
            <a:fillRef idx="1">
              <a:scrgbClr r="0" g="0" b="0"/>
            </a:fillRef>
            <a:effectRef idx="1">
              <a:scrgbClr r="0" g="0" b="0"/>
            </a:effectRef>
            <a:fontRef idx="minor">
              <a:schemeClr val="dk1">
                <a:hueOff val="0"/>
                <a:satOff val="0"/>
                <a:lumOff val="0"/>
                <a:alphaOff val="0"/>
              </a:schemeClr>
            </a:fontRef>
          </p:style>
        </p:sp>
      </p:grpSp>
      <p:grpSp>
        <p:nvGrpSpPr>
          <p:cNvPr id="40" name="Group 39">
            <a:extLst>
              <a:ext uri="{FF2B5EF4-FFF2-40B4-BE49-F238E27FC236}">
                <a16:creationId xmlns:a16="http://schemas.microsoft.com/office/drawing/2014/main" id="{F13206BB-2151-4858-B458-0157B31C9C24}"/>
              </a:ext>
            </a:extLst>
          </p:cNvPr>
          <p:cNvGrpSpPr/>
          <p:nvPr/>
        </p:nvGrpSpPr>
        <p:grpSpPr>
          <a:xfrm>
            <a:off x="3273899" y="4009209"/>
            <a:ext cx="2585088" cy="939586"/>
            <a:chOff x="3273899" y="4009209"/>
            <a:chExt cx="2585088" cy="939586"/>
          </a:xfrm>
        </p:grpSpPr>
        <p:sp>
          <p:nvSpPr>
            <p:cNvPr id="17" name="Freeform: Shape 16">
              <a:extLst>
                <a:ext uri="{FF2B5EF4-FFF2-40B4-BE49-F238E27FC236}">
                  <a16:creationId xmlns:a16="http://schemas.microsoft.com/office/drawing/2014/main" id="{D7A33FF6-D89C-440C-856F-3D3F35CD404A}"/>
                </a:ext>
              </a:extLst>
            </p:cNvPr>
            <p:cNvSpPr/>
            <p:nvPr/>
          </p:nvSpPr>
          <p:spPr>
            <a:xfrm>
              <a:off x="3273899" y="4302523"/>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789" tIns="41789" rIns="41789" bIns="41789" numCol="1" spcCol="1270" anchor="ctr" anchorCtr="0">
              <a:noAutofit/>
            </a:bodyPr>
            <a:lstStyle/>
            <a:p>
              <a:pPr marL="0" lvl="0" indent="0" algn="ctr" defTabSz="800100">
                <a:lnSpc>
                  <a:spcPct val="90000"/>
                </a:lnSpc>
                <a:spcBef>
                  <a:spcPct val="0"/>
                </a:spcBef>
                <a:spcAft>
                  <a:spcPct val="35000"/>
                </a:spcAft>
                <a:buNone/>
              </a:pPr>
              <a:r>
                <a:rPr lang="en-AU" sz="1800" kern="1200" dirty="0"/>
                <a:t>Read aloud from </a:t>
              </a:r>
              <a:br>
                <a:rPr lang="en-AU" sz="1800" kern="1200" dirty="0"/>
              </a:br>
              <a:r>
                <a:rPr lang="en-AU" sz="1800" kern="1200" dirty="0"/>
                <a:t>the script</a:t>
              </a:r>
            </a:p>
          </p:txBody>
        </p:sp>
        <p:sp>
          <p:nvSpPr>
            <p:cNvPr id="30" name="Arrow: Right 29">
              <a:extLst>
                <a:ext uri="{FF2B5EF4-FFF2-40B4-BE49-F238E27FC236}">
                  <a16:creationId xmlns:a16="http://schemas.microsoft.com/office/drawing/2014/main" id="{60E9A730-EFE9-445B-8C8B-5CBC4325A883}"/>
                </a:ext>
              </a:extLst>
            </p:cNvPr>
            <p:cNvSpPr/>
            <p:nvPr/>
          </p:nvSpPr>
          <p:spPr>
            <a:xfrm rot="5400000">
              <a:off x="4473800" y="4009211"/>
              <a:ext cx="196400" cy="196396"/>
            </a:xfrm>
            <a:prstGeom prst="rightArrow">
              <a:avLst>
                <a:gd name="adj1" fmla="val 52151"/>
                <a:gd name="adj2" fmla="val 52425"/>
              </a:avLst>
            </a:prstGeom>
            <a:solidFill>
              <a:schemeClr val="accent2">
                <a:lumMod val="60000"/>
                <a:lumOff val="40000"/>
              </a:schemeClr>
            </a:solidFill>
            <a:effectLst/>
          </p:spPr>
          <p:style>
            <a:lnRef idx="0">
              <a:schemeClr val="accent2">
                <a:tint val="60000"/>
                <a:hueOff val="0"/>
                <a:satOff val="0"/>
                <a:lumOff val="0"/>
                <a:alphaOff val="0"/>
              </a:schemeClr>
            </a:lnRef>
            <a:fillRef idx="1">
              <a:scrgbClr r="0" g="0" b="0"/>
            </a:fillRef>
            <a:effectRef idx="1">
              <a:scrgbClr r="0" g="0" b="0"/>
            </a:effectRef>
            <a:fontRef idx="minor">
              <a:schemeClr val="dk1">
                <a:hueOff val="0"/>
                <a:satOff val="0"/>
                <a:lumOff val="0"/>
                <a:alphaOff val="0"/>
              </a:schemeClr>
            </a:fontRef>
          </p:style>
        </p:sp>
      </p:grpSp>
      <p:grpSp>
        <p:nvGrpSpPr>
          <p:cNvPr id="41" name="Group 40">
            <a:extLst>
              <a:ext uri="{FF2B5EF4-FFF2-40B4-BE49-F238E27FC236}">
                <a16:creationId xmlns:a16="http://schemas.microsoft.com/office/drawing/2014/main" id="{224F31F6-6FD8-4C23-B5DB-53DE88D5BA33}"/>
              </a:ext>
            </a:extLst>
          </p:cNvPr>
          <p:cNvGrpSpPr/>
          <p:nvPr/>
        </p:nvGrpSpPr>
        <p:grpSpPr>
          <a:xfrm>
            <a:off x="3273899" y="5045709"/>
            <a:ext cx="2585088" cy="944127"/>
            <a:chOff x="3273899" y="5045709"/>
            <a:chExt cx="2585088" cy="944127"/>
          </a:xfrm>
        </p:grpSpPr>
        <p:sp>
          <p:nvSpPr>
            <p:cNvPr id="19" name="Freeform: Shape 18">
              <a:extLst>
                <a:ext uri="{FF2B5EF4-FFF2-40B4-BE49-F238E27FC236}">
                  <a16:creationId xmlns:a16="http://schemas.microsoft.com/office/drawing/2014/main" id="{80003DEE-BEA5-46B6-BC58-1BF1CE4357D9}"/>
                </a:ext>
              </a:extLst>
            </p:cNvPr>
            <p:cNvSpPr/>
            <p:nvPr/>
          </p:nvSpPr>
          <p:spPr>
            <a:xfrm>
              <a:off x="3273899" y="5343564"/>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789" tIns="41789" rIns="41789" bIns="41789" numCol="1" spcCol="1270" anchor="ctr" anchorCtr="0">
              <a:noAutofit/>
            </a:bodyPr>
            <a:lstStyle/>
            <a:p>
              <a:pPr marL="0" lvl="0" indent="0" algn="ctr" defTabSz="800100">
                <a:lnSpc>
                  <a:spcPct val="90000"/>
                </a:lnSpc>
                <a:spcBef>
                  <a:spcPct val="0"/>
                </a:spcBef>
                <a:spcAft>
                  <a:spcPct val="35000"/>
                </a:spcAft>
                <a:buNone/>
              </a:pPr>
              <a:r>
                <a:rPr lang="en-AU" sz="1800" kern="1200" dirty="0"/>
                <a:t>Start and manage the test session</a:t>
              </a:r>
            </a:p>
          </p:txBody>
        </p:sp>
        <p:sp>
          <p:nvSpPr>
            <p:cNvPr id="31" name="Arrow: Right 30">
              <a:extLst>
                <a:ext uri="{FF2B5EF4-FFF2-40B4-BE49-F238E27FC236}">
                  <a16:creationId xmlns:a16="http://schemas.microsoft.com/office/drawing/2014/main" id="{5FAA6CC5-ADF3-4322-A0FB-680E46BC5895}"/>
                </a:ext>
              </a:extLst>
            </p:cNvPr>
            <p:cNvSpPr/>
            <p:nvPr/>
          </p:nvSpPr>
          <p:spPr>
            <a:xfrm rot="5400000">
              <a:off x="4473800" y="5045711"/>
              <a:ext cx="196400" cy="196396"/>
            </a:xfrm>
            <a:prstGeom prst="rightArrow">
              <a:avLst>
                <a:gd name="adj1" fmla="val 52151"/>
                <a:gd name="adj2" fmla="val 52425"/>
              </a:avLst>
            </a:prstGeom>
            <a:solidFill>
              <a:schemeClr val="accent2">
                <a:lumMod val="60000"/>
                <a:lumOff val="40000"/>
              </a:schemeClr>
            </a:solidFill>
            <a:effectLst/>
          </p:spPr>
          <p:style>
            <a:lnRef idx="0">
              <a:schemeClr val="accent2">
                <a:tint val="60000"/>
                <a:hueOff val="0"/>
                <a:satOff val="0"/>
                <a:lumOff val="0"/>
                <a:alphaOff val="0"/>
              </a:schemeClr>
            </a:lnRef>
            <a:fillRef idx="1">
              <a:scrgbClr r="0" g="0" b="0"/>
            </a:fillRef>
            <a:effectRef idx="1">
              <a:scrgbClr r="0" g="0" b="0"/>
            </a:effectRef>
            <a:fontRef idx="minor">
              <a:schemeClr val="dk1">
                <a:hueOff val="0"/>
                <a:satOff val="0"/>
                <a:lumOff val="0"/>
                <a:alphaOff val="0"/>
              </a:schemeClr>
            </a:fontRef>
          </p:style>
        </p:sp>
      </p:grpSp>
      <p:grpSp>
        <p:nvGrpSpPr>
          <p:cNvPr id="42" name="Group 41">
            <a:extLst>
              <a:ext uri="{FF2B5EF4-FFF2-40B4-BE49-F238E27FC236}">
                <a16:creationId xmlns:a16="http://schemas.microsoft.com/office/drawing/2014/main" id="{88C3D767-4FA4-4B8B-8D59-BCFA2F434323}"/>
              </a:ext>
            </a:extLst>
          </p:cNvPr>
          <p:cNvGrpSpPr/>
          <p:nvPr/>
        </p:nvGrpSpPr>
        <p:grpSpPr>
          <a:xfrm>
            <a:off x="6220900" y="2965901"/>
            <a:ext cx="2585088" cy="941856"/>
            <a:chOff x="6220900" y="2965901"/>
            <a:chExt cx="2585088" cy="941856"/>
          </a:xfrm>
        </p:grpSpPr>
        <p:sp>
          <p:nvSpPr>
            <p:cNvPr id="22" name="Freeform: Shape 21">
              <a:extLst>
                <a:ext uri="{FF2B5EF4-FFF2-40B4-BE49-F238E27FC236}">
                  <a16:creationId xmlns:a16="http://schemas.microsoft.com/office/drawing/2014/main" id="{7E35B9EC-3062-4051-B622-52206152EB11}"/>
                </a:ext>
              </a:extLst>
            </p:cNvPr>
            <p:cNvSpPr/>
            <p:nvPr/>
          </p:nvSpPr>
          <p:spPr>
            <a:xfrm>
              <a:off x="6220900" y="3261485"/>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789" tIns="41789" rIns="41789" bIns="41789" numCol="1" spcCol="1270" anchor="ctr" anchorCtr="0">
              <a:noAutofit/>
            </a:bodyPr>
            <a:lstStyle/>
            <a:p>
              <a:pPr marL="0" lvl="0" indent="0" algn="ctr" defTabSz="800100">
                <a:lnSpc>
                  <a:spcPct val="90000"/>
                </a:lnSpc>
                <a:spcBef>
                  <a:spcPct val="0"/>
                </a:spcBef>
                <a:spcAft>
                  <a:spcPct val="35000"/>
                </a:spcAft>
                <a:buNone/>
              </a:pPr>
              <a:r>
                <a:rPr lang="en-AU" sz="1800" b="1" kern="1200" dirty="0"/>
                <a:t>Finalise session</a:t>
              </a:r>
            </a:p>
          </p:txBody>
        </p:sp>
        <p:sp>
          <p:nvSpPr>
            <p:cNvPr id="32" name="Arrow: Right 31">
              <a:extLst>
                <a:ext uri="{FF2B5EF4-FFF2-40B4-BE49-F238E27FC236}">
                  <a16:creationId xmlns:a16="http://schemas.microsoft.com/office/drawing/2014/main" id="{398ACBF5-0CE7-4E38-AF04-49013994EF01}"/>
                </a:ext>
              </a:extLst>
            </p:cNvPr>
            <p:cNvSpPr/>
            <p:nvPr/>
          </p:nvSpPr>
          <p:spPr>
            <a:xfrm rot="5400000">
              <a:off x="7418292" y="2965903"/>
              <a:ext cx="196400" cy="196396"/>
            </a:xfrm>
            <a:prstGeom prst="rightArrow">
              <a:avLst>
                <a:gd name="adj1" fmla="val 52151"/>
                <a:gd name="adj2" fmla="val 52425"/>
              </a:avLst>
            </a:prstGeom>
            <a:solidFill>
              <a:schemeClr val="accent2">
                <a:lumMod val="60000"/>
                <a:lumOff val="40000"/>
              </a:schemeClr>
            </a:solidFill>
            <a:effectLst/>
          </p:spPr>
          <p:style>
            <a:lnRef idx="0">
              <a:schemeClr val="accent2">
                <a:tint val="60000"/>
                <a:hueOff val="0"/>
                <a:satOff val="0"/>
                <a:lumOff val="0"/>
                <a:alphaOff val="0"/>
              </a:schemeClr>
            </a:lnRef>
            <a:fillRef idx="1">
              <a:scrgbClr r="0" g="0" b="0"/>
            </a:fillRef>
            <a:effectRef idx="1">
              <a:scrgbClr r="0" g="0" b="0"/>
            </a:effectRef>
            <a:fontRef idx="minor">
              <a:schemeClr val="dk1">
                <a:hueOff val="0"/>
                <a:satOff val="0"/>
                <a:lumOff val="0"/>
                <a:alphaOff val="0"/>
              </a:schemeClr>
            </a:fontRef>
          </p:style>
        </p:sp>
      </p:grpSp>
      <p:grpSp>
        <p:nvGrpSpPr>
          <p:cNvPr id="43" name="Group 42">
            <a:extLst>
              <a:ext uri="{FF2B5EF4-FFF2-40B4-BE49-F238E27FC236}">
                <a16:creationId xmlns:a16="http://schemas.microsoft.com/office/drawing/2014/main" id="{C0F07BB2-1E54-4325-B3A6-627F1E285E84}"/>
              </a:ext>
            </a:extLst>
          </p:cNvPr>
          <p:cNvGrpSpPr/>
          <p:nvPr/>
        </p:nvGrpSpPr>
        <p:grpSpPr>
          <a:xfrm>
            <a:off x="6220900" y="4009209"/>
            <a:ext cx="2585088" cy="939588"/>
            <a:chOff x="6220900" y="4009209"/>
            <a:chExt cx="2585088" cy="939588"/>
          </a:xfrm>
        </p:grpSpPr>
        <p:sp>
          <p:nvSpPr>
            <p:cNvPr id="24" name="Freeform: Shape 23">
              <a:extLst>
                <a:ext uri="{FF2B5EF4-FFF2-40B4-BE49-F238E27FC236}">
                  <a16:creationId xmlns:a16="http://schemas.microsoft.com/office/drawing/2014/main" id="{55BD74B4-8701-421F-A2EC-572ADAA63499}"/>
                </a:ext>
              </a:extLst>
            </p:cNvPr>
            <p:cNvSpPr/>
            <p:nvPr/>
          </p:nvSpPr>
          <p:spPr>
            <a:xfrm>
              <a:off x="6220900" y="4302525"/>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789" tIns="41789" rIns="41789" bIns="41789" numCol="1" spcCol="1270" anchor="ctr" anchorCtr="0">
              <a:noAutofit/>
            </a:bodyPr>
            <a:lstStyle/>
            <a:p>
              <a:pPr marL="0" lvl="0" indent="0" algn="ctr" defTabSz="800100">
                <a:lnSpc>
                  <a:spcPct val="90000"/>
                </a:lnSpc>
                <a:spcBef>
                  <a:spcPct val="0"/>
                </a:spcBef>
                <a:spcAft>
                  <a:spcPct val="35000"/>
                </a:spcAft>
                <a:buNone/>
              </a:pPr>
              <a:r>
                <a:rPr lang="en-AU" sz="1800" kern="1200" dirty="0"/>
                <a:t>Collect </a:t>
              </a:r>
              <a:br>
                <a:rPr lang="en-AU" sz="1800" kern="1200" dirty="0"/>
              </a:br>
              <a:r>
                <a:rPr lang="en-AU" sz="1800" b="1" kern="1200" dirty="0"/>
                <a:t>Student Session Slips</a:t>
              </a:r>
              <a:endParaRPr lang="en-AU" sz="1800" kern="1200" dirty="0"/>
            </a:p>
          </p:txBody>
        </p:sp>
        <p:sp>
          <p:nvSpPr>
            <p:cNvPr id="33" name="Arrow: Right 32">
              <a:extLst>
                <a:ext uri="{FF2B5EF4-FFF2-40B4-BE49-F238E27FC236}">
                  <a16:creationId xmlns:a16="http://schemas.microsoft.com/office/drawing/2014/main" id="{47A6AF5C-2B38-4FDB-AAC7-74F4B049CE35}"/>
                </a:ext>
              </a:extLst>
            </p:cNvPr>
            <p:cNvSpPr/>
            <p:nvPr/>
          </p:nvSpPr>
          <p:spPr>
            <a:xfrm rot="5400000">
              <a:off x="7418292" y="4009211"/>
              <a:ext cx="196400" cy="196396"/>
            </a:xfrm>
            <a:prstGeom prst="rightArrow">
              <a:avLst>
                <a:gd name="adj1" fmla="val 52151"/>
                <a:gd name="adj2" fmla="val 52425"/>
              </a:avLst>
            </a:prstGeom>
            <a:solidFill>
              <a:schemeClr val="accent2">
                <a:lumMod val="60000"/>
                <a:lumOff val="40000"/>
              </a:schemeClr>
            </a:solidFill>
            <a:effectLst/>
          </p:spPr>
          <p:style>
            <a:lnRef idx="0">
              <a:schemeClr val="accent2">
                <a:tint val="60000"/>
                <a:hueOff val="0"/>
                <a:satOff val="0"/>
                <a:lumOff val="0"/>
                <a:alphaOff val="0"/>
              </a:schemeClr>
            </a:lnRef>
            <a:fillRef idx="1">
              <a:scrgbClr r="0" g="0" b="0"/>
            </a:fillRef>
            <a:effectRef idx="1">
              <a:scrgbClr r="0" g="0" b="0"/>
            </a:effectRef>
            <a:fontRef idx="minor">
              <a:schemeClr val="dk1">
                <a:hueOff val="0"/>
                <a:satOff val="0"/>
                <a:lumOff val="0"/>
                <a:alphaOff val="0"/>
              </a:schemeClr>
            </a:fontRef>
          </p:style>
        </p:sp>
      </p:grpSp>
      <p:grpSp>
        <p:nvGrpSpPr>
          <p:cNvPr id="44" name="Group 43">
            <a:extLst>
              <a:ext uri="{FF2B5EF4-FFF2-40B4-BE49-F238E27FC236}">
                <a16:creationId xmlns:a16="http://schemas.microsoft.com/office/drawing/2014/main" id="{DF6F0E0D-B709-4C48-AA91-E9FB6157738E}"/>
              </a:ext>
            </a:extLst>
          </p:cNvPr>
          <p:cNvGrpSpPr/>
          <p:nvPr/>
        </p:nvGrpSpPr>
        <p:grpSpPr>
          <a:xfrm>
            <a:off x="6220900" y="5045709"/>
            <a:ext cx="2585088" cy="944127"/>
            <a:chOff x="6220900" y="5045709"/>
            <a:chExt cx="2585088" cy="944127"/>
          </a:xfrm>
        </p:grpSpPr>
        <p:sp>
          <p:nvSpPr>
            <p:cNvPr id="26" name="Freeform: Shape 25">
              <a:extLst>
                <a:ext uri="{FF2B5EF4-FFF2-40B4-BE49-F238E27FC236}">
                  <a16:creationId xmlns:a16="http://schemas.microsoft.com/office/drawing/2014/main" id="{45FCEC63-E04B-4711-A1ED-7B1A2A93951F}"/>
                </a:ext>
              </a:extLst>
            </p:cNvPr>
            <p:cNvSpPr/>
            <p:nvPr/>
          </p:nvSpPr>
          <p:spPr>
            <a:xfrm>
              <a:off x="6220900" y="5343564"/>
              <a:ext cx="2585088" cy="646272"/>
            </a:xfrm>
            <a:custGeom>
              <a:avLst/>
              <a:gdLst>
                <a:gd name="connsiteX0" fmla="*/ 0 w 2585088"/>
                <a:gd name="connsiteY0" fmla="*/ 64627 h 646272"/>
                <a:gd name="connsiteX1" fmla="*/ 64627 w 2585088"/>
                <a:gd name="connsiteY1" fmla="*/ 0 h 646272"/>
                <a:gd name="connsiteX2" fmla="*/ 2520461 w 2585088"/>
                <a:gd name="connsiteY2" fmla="*/ 0 h 646272"/>
                <a:gd name="connsiteX3" fmla="*/ 2585088 w 2585088"/>
                <a:gd name="connsiteY3" fmla="*/ 64627 h 646272"/>
                <a:gd name="connsiteX4" fmla="*/ 2585088 w 2585088"/>
                <a:gd name="connsiteY4" fmla="*/ 581645 h 646272"/>
                <a:gd name="connsiteX5" fmla="*/ 2520461 w 2585088"/>
                <a:gd name="connsiteY5" fmla="*/ 646272 h 646272"/>
                <a:gd name="connsiteX6" fmla="*/ 64627 w 2585088"/>
                <a:gd name="connsiteY6" fmla="*/ 646272 h 646272"/>
                <a:gd name="connsiteX7" fmla="*/ 0 w 2585088"/>
                <a:gd name="connsiteY7" fmla="*/ 581645 h 646272"/>
                <a:gd name="connsiteX8" fmla="*/ 0 w 2585088"/>
                <a:gd name="connsiteY8" fmla="*/ 64627 h 646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5088" h="646272">
                  <a:moveTo>
                    <a:pt x="0" y="64627"/>
                  </a:moveTo>
                  <a:cubicBezTo>
                    <a:pt x="0" y="28934"/>
                    <a:pt x="28934" y="0"/>
                    <a:pt x="64627" y="0"/>
                  </a:cubicBezTo>
                  <a:lnTo>
                    <a:pt x="2520461" y="0"/>
                  </a:lnTo>
                  <a:cubicBezTo>
                    <a:pt x="2556154" y="0"/>
                    <a:pt x="2585088" y="28934"/>
                    <a:pt x="2585088" y="64627"/>
                  </a:cubicBezTo>
                  <a:lnTo>
                    <a:pt x="2585088" y="581645"/>
                  </a:lnTo>
                  <a:cubicBezTo>
                    <a:pt x="2585088" y="617338"/>
                    <a:pt x="2556154" y="646272"/>
                    <a:pt x="2520461" y="646272"/>
                  </a:cubicBezTo>
                  <a:lnTo>
                    <a:pt x="64627" y="646272"/>
                  </a:lnTo>
                  <a:cubicBezTo>
                    <a:pt x="28934" y="646272"/>
                    <a:pt x="0" y="617338"/>
                    <a:pt x="0" y="581645"/>
                  </a:cubicBezTo>
                  <a:lnTo>
                    <a:pt x="0" y="64627"/>
                  </a:lnTo>
                  <a:close/>
                </a:path>
              </a:pathLst>
            </a:cu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789" tIns="41789" rIns="41789" bIns="41789" numCol="1" spcCol="1270" anchor="ctr" anchorCtr="0">
              <a:noAutofit/>
            </a:bodyPr>
            <a:lstStyle/>
            <a:p>
              <a:pPr marL="0" lvl="0" indent="0" algn="ctr" defTabSz="800100">
                <a:lnSpc>
                  <a:spcPct val="90000"/>
                </a:lnSpc>
                <a:spcBef>
                  <a:spcPct val="0"/>
                </a:spcBef>
                <a:spcAft>
                  <a:spcPct val="35000"/>
                </a:spcAft>
                <a:buNone/>
              </a:pPr>
              <a:r>
                <a:rPr lang="en-AU" sz="1800" kern="1200" dirty="0"/>
                <a:t>Return materials to NAPLAN Coordinator</a:t>
              </a:r>
            </a:p>
          </p:txBody>
        </p:sp>
        <p:sp>
          <p:nvSpPr>
            <p:cNvPr id="34" name="Arrow: Right 33">
              <a:extLst>
                <a:ext uri="{FF2B5EF4-FFF2-40B4-BE49-F238E27FC236}">
                  <a16:creationId xmlns:a16="http://schemas.microsoft.com/office/drawing/2014/main" id="{A614B43C-BD9F-4A0D-A124-FC0FB464B649}"/>
                </a:ext>
              </a:extLst>
            </p:cNvPr>
            <p:cNvSpPr/>
            <p:nvPr/>
          </p:nvSpPr>
          <p:spPr>
            <a:xfrm rot="5400000">
              <a:off x="7418292" y="5045711"/>
              <a:ext cx="196400" cy="196396"/>
            </a:xfrm>
            <a:prstGeom prst="rightArrow">
              <a:avLst>
                <a:gd name="adj1" fmla="val 52151"/>
                <a:gd name="adj2" fmla="val 52425"/>
              </a:avLst>
            </a:prstGeom>
            <a:solidFill>
              <a:schemeClr val="accent2">
                <a:lumMod val="60000"/>
                <a:lumOff val="40000"/>
              </a:schemeClr>
            </a:solidFill>
            <a:effectLst/>
          </p:spPr>
          <p:style>
            <a:lnRef idx="0">
              <a:schemeClr val="accent2">
                <a:tint val="60000"/>
                <a:hueOff val="0"/>
                <a:satOff val="0"/>
                <a:lumOff val="0"/>
                <a:alphaOff val="0"/>
              </a:schemeClr>
            </a:lnRef>
            <a:fillRef idx="1">
              <a:scrgbClr r="0" g="0" b="0"/>
            </a:fillRef>
            <a:effectRef idx="1">
              <a:scrgbClr r="0" g="0" b="0"/>
            </a:effectRef>
            <a:fontRef idx="minor">
              <a:schemeClr val="dk1">
                <a:hueOff val="0"/>
                <a:satOff val="0"/>
                <a:lumOff val="0"/>
                <a:alphaOff val="0"/>
              </a:schemeClr>
            </a:fontRef>
          </p:style>
        </p:sp>
      </p:grpSp>
    </p:spTree>
    <p:custDataLst>
      <p:tags r:id="rId1"/>
    </p:custDataLst>
    <p:extLst>
      <p:ext uri="{BB962C8B-B14F-4D97-AF65-F5344CB8AC3E}">
        <p14:creationId xmlns:p14="http://schemas.microsoft.com/office/powerpoint/2010/main" val="35313705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50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cBhvr>
                                        <p:cTn id="37" dur="5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500"/>
                                        <p:tgtEl>
                                          <p:spTgt spid="4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fade">
                                      <p:cBhvr>
                                        <p:cTn id="52" dur="500"/>
                                        <p:tgtEl>
                                          <p:spTgt spid="4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fade">
                                      <p:cBhvr>
                                        <p:cTn id="57" dur="500"/>
                                        <p:tgtEl>
                                          <p:spTgt spid="4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fade">
                                      <p:cBhvr>
                                        <p:cTn id="6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27D06F-0949-422C-8ED5-35426D1D94F0}"/>
              </a:ext>
            </a:extLst>
          </p:cNvPr>
          <p:cNvPicPr>
            <a:picLocks noChangeAspect="1"/>
          </p:cNvPicPr>
          <p:nvPr/>
        </p:nvPicPr>
        <p:blipFill>
          <a:blip r:embed="rId4"/>
          <a:stretch>
            <a:fillRect/>
          </a:stretch>
        </p:blipFill>
        <p:spPr>
          <a:xfrm>
            <a:off x="117946" y="3716348"/>
            <a:ext cx="2752147" cy="2088917"/>
          </a:xfrm>
          <a:prstGeom prst="rect">
            <a:avLst/>
          </a:prstGeom>
          <a:noFill/>
          <a:ln w="9525">
            <a:solidFill>
              <a:schemeClr val="bg1">
                <a:lumMod val="50000"/>
              </a:schemeClr>
            </a:solidFill>
            <a:miter lim="800000"/>
            <a:headEnd/>
            <a:tailEnd/>
          </a:ln>
        </p:spPr>
      </p:pic>
      <p:pic>
        <p:nvPicPr>
          <p:cNvPr id="19" name="Picture 18"/>
          <p:cNvPicPr>
            <a:picLocks noChangeAspect="1"/>
          </p:cNvPicPr>
          <p:nvPr/>
        </p:nvPicPr>
        <p:blipFill rotWithShape="1">
          <a:blip r:embed="rId5">
            <a:extLst>
              <a:ext uri="{28A0092B-C50C-407E-A947-70E740481C1C}">
                <a14:useLocalDpi xmlns:a14="http://schemas.microsoft.com/office/drawing/2010/main" val="0"/>
              </a:ext>
            </a:extLst>
          </a:blip>
          <a:srcRect r="22101" b="22951"/>
          <a:stretch/>
        </p:blipFill>
        <p:spPr>
          <a:xfrm>
            <a:off x="6156176" y="3755284"/>
            <a:ext cx="2703361" cy="1041869"/>
          </a:xfrm>
          <a:prstGeom prst="rect">
            <a:avLst/>
          </a:prstGeom>
          <a:ln>
            <a:solidFill>
              <a:schemeClr val="bg1">
                <a:lumMod val="50000"/>
              </a:schemeClr>
            </a:solidFill>
          </a:ln>
        </p:spPr>
      </p:pic>
      <p:sp>
        <p:nvSpPr>
          <p:cNvPr id="4" name="Title 3"/>
          <p:cNvSpPr>
            <a:spLocks noGrp="1"/>
          </p:cNvSpPr>
          <p:nvPr>
            <p:ph type="title"/>
          </p:nvPr>
        </p:nvSpPr>
        <p:spPr/>
        <p:txBody>
          <a:bodyPr/>
          <a:lstStyle/>
          <a:p>
            <a:r>
              <a:rPr lang="en-AU" dirty="0"/>
              <a:t>Let’s review: terminology</a:t>
            </a:r>
            <a:endParaRPr lang="en-AU" dirty="0">
              <a:solidFill>
                <a:schemeClr val="tx1"/>
              </a:solidFill>
            </a:endParaRPr>
          </a:p>
        </p:txBody>
      </p:sp>
      <p:pic>
        <p:nvPicPr>
          <p:cNvPr id="8" name="Picture 7"/>
          <p:cNvPicPr/>
          <p:nvPr/>
        </p:nvPicPr>
        <p:blipFill>
          <a:blip r:embed="rId6" cstate="print">
            <a:extLst>
              <a:ext uri="{28A0092B-C50C-407E-A947-70E740481C1C}">
                <a14:useLocalDpi xmlns:a14="http://schemas.microsoft.com/office/drawing/2010/main" val="0"/>
              </a:ext>
            </a:extLst>
          </a:blip>
          <a:stretch>
            <a:fillRect/>
          </a:stretch>
        </p:blipFill>
        <p:spPr>
          <a:xfrm>
            <a:off x="3589948" y="3558718"/>
            <a:ext cx="1846148" cy="2246547"/>
          </a:xfrm>
          <a:prstGeom prst="rect">
            <a:avLst/>
          </a:prstGeom>
        </p:spPr>
      </p:pic>
      <p:sp>
        <p:nvSpPr>
          <p:cNvPr id="10" name="TextBox 9"/>
          <p:cNvSpPr txBox="1"/>
          <p:nvPr/>
        </p:nvSpPr>
        <p:spPr>
          <a:xfrm>
            <a:off x="3603066" y="3782838"/>
            <a:ext cx="1710726" cy="1061829"/>
          </a:xfrm>
          <a:prstGeom prst="rect">
            <a:avLst/>
          </a:prstGeom>
          <a:noFill/>
        </p:spPr>
        <p:txBody>
          <a:bodyPr wrap="none" rtlCol="0">
            <a:spAutoFit/>
          </a:bodyPr>
          <a:lstStyle/>
          <a:p>
            <a:pPr algn="ctr"/>
            <a:r>
              <a:rPr lang="en-AU" b="1" dirty="0"/>
              <a:t>Session Code</a:t>
            </a:r>
          </a:p>
          <a:p>
            <a:pPr algn="ctr"/>
            <a:r>
              <a:rPr lang="en-AU" sz="1700" b="1" dirty="0">
                <a:solidFill>
                  <a:schemeClr val="accent1"/>
                </a:solidFill>
              </a:rPr>
              <a:t>Unique</a:t>
            </a:r>
            <a:br>
              <a:rPr lang="en-AU" sz="1700" b="1" dirty="0">
                <a:solidFill>
                  <a:schemeClr val="accent1"/>
                </a:solidFill>
              </a:rPr>
            </a:br>
            <a:r>
              <a:rPr lang="en-AU" sz="1700" b="1" dirty="0">
                <a:solidFill>
                  <a:schemeClr val="accent1"/>
                </a:solidFill>
              </a:rPr>
              <a:t>8-letter code</a:t>
            </a:r>
          </a:p>
        </p:txBody>
      </p:sp>
      <p:sp>
        <p:nvSpPr>
          <p:cNvPr id="15" name="Rounded Rectangle 14"/>
          <p:cNvSpPr/>
          <p:nvPr/>
        </p:nvSpPr>
        <p:spPr bwMode="auto">
          <a:xfrm>
            <a:off x="248216" y="1408549"/>
            <a:ext cx="2558962" cy="842784"/>
          </a:xfrm>
          <a:prstGeom prst="roundRect">
            <a:avLst/>
          </a:prstGeom>
          <a:ln w="28575">
            <a:solidFill>
              <a:schemeClr val="tx1">
                <a:lumMod val="50000"/>
                <a:lumOff val="50000"/>
              </a:schemeClr>
            </a:solidFill>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AU" b="1" i="0" u="none" strike="noStrike" cap="none" normalizeH="0" baseline="0" dirty="0">
                <a:ln>
                  <a:noFill/>
                </a:ln>
                <a:solidFill>
                  <a:schemeClr val="tx1"/>
                </a:solidFill>
                <a:effectLst/>
                <a:latin typeface="Arial" charset="0"/>
              </a:rPr>
              <a:t>TA Session Login</a:t>
            </a:r>
          </a:p>
          <a:p>
            <a:pPr marL="0" marR="0" indent="0" algn="ctr" defTabSz="914400" rtl="0" eaLnBrk="1" fontAlgn="base" latinLnBrk="0" hangingPunct="1">
              <a:lnSpc>
                <a:spcPct val="100000"/>
              </a:lnSpc>
              <a:spcBef>
                <a:spcPct val="50000"/>
              </a:spcBef>
              <a:spcAft>
                <a:spcPct val="0"/>
              </a:spcAft>
              <a:buClrTx/>
              <a:buSzTx/>
              <a:buFontTx/>
              <a:buNone/>
              <a:tabLst/>
            </a:pPr>
            <a:r>
              <a:rPr lang="en-AU" sz="1700" b="1" dirty="0">
                <a:solidFill>
                  <a:schemeClr val="accent1"/>
                </a:solidFill>
                <a:latin typeface="Arial" charset="0"/>
              </a:rPr>
              <a:t>Username/Password</a:t>
            </a:r>
            <a:endParaRPr kumimoji="0" lang="en-AU" sz="1700" b="0" i="0" u="none" strike="noStrike" cap="none" normalizeH="0" baseline="0" dirty="0">
              <a:ln>
                <a:noFill/>
              </a:ln>
              <a:solidFill>
                <a:schemeClr val="accent1"/>
              </a:solidFill>
              <a:effectLst/>
              <a:latin typeface="Arial" charset="0"/>
            </a:endParaRPr>
          </a:p>
        </p:txBody>
      </p:sp>
      <p:sp>
        <p:nvSpPr>
          <p:cNvPr id="3" name="Down Arrow 2"/>
          <p:cNvSpPr/>
          <p:nvPr/>
        </p:nvSpPr>
        <p:spPr bwMode="auto">
          <a:xfrm>
            <a:off x="987641" y="2511946"/>
            <a:ext cx="1080120" cy="695265"/>
          </a:xfrm>
          <a:prstGeom prst="downArrow">
            <a:avLst/>
          </a:prstGeom>
          <a:ln>
            <a:solidFill>
              <a:schemeClr val="bg1">
                <a:lumMod val="75000"/>
              </a:schemeClr>
            </a:solidFill>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AU" sz="800" b="0" i="0" u="none" strike="noStrike" cap="none" normalizeH="0" baseline="0" dirty="0">
              <a:ln>
                <a:noFill/>
              </a:ln>
              <a:solidFill>
                <a:schemeClr val="tx1"/>
              </a:solidFill>
              <a:effectLst/>
              <a:latin typeface="Arial" charset="0"/>
            </a:endParaRPr>
          </a:p>
          <a:p>
            <a:pPr marL="0" marR="0" indent="0" algn="ctr" defTabSz="914400" rtl="0" eaLnBrk="1" fontAlgn="base" latinLnBrk="0" hangingPunct="1">
              <a:lnSpc>
                <a:spcPct val="100000"/>
              </a:lnSpc>
              <a:spcBef>
                <a:spcPct val="50000"/>
              </a:spcBef>
              <a:spcAft>
                <a:spcPct val="0"/>
              </a:spcAft>
              <a:buClrTx/>
              <a:buSzTx/>
              <a:buFontTx/>
              <a:buNone/>
              <a:tabLst/>
            </a:pPr>
            <a:r>
              <a:rPr kumimoji="0" lang="en-AU" sz="800" b="1" i="0" u="none" strike="noStrike" cap="none" normalizeH="0" baseline="0" dirty="0">
                <a:ln>
                  <a:noFill/>
                </a:ln>
                <a:solidFill>
                  <a:schemeClr val="tx1"/>
                </a:solidFill>
                <a:effectLst/>
                <a:latin typeface="Arial" charset="0"/>
              </a:rPr>
              <a:t>Printed on</a:t>
            </a:r>
          </a:p>
        </p:txBody>
      </p:sp>
      <p:sp>
        <p:nvSpPr>
          <p:cNvPr id="18" name="Rounded Rectangle 17"/>
          <p:cNvSpPr/>
          <p:nvPr/>
        </p:nvSpPr>
        <p:spPr bwMode="auto">
          <a:xfrm>
            <a:off x="6188342" y="1408549"/>
            <a:ext cx="2558962" cy="868323"/>
          </a:xfrm>
          <a:prstGeom prst="roundRect">
            <a:avLst/>
          </a:prstGeom>
          <a:ln w="28575">
            <a:solidFill>
              <a:schemeClr val="tx1">
                <a:lumMod val="50000"/>
                <a:lumOff val="50000"/>
              </a:schemeClr>
            </a:solidFill>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AU" sz="1800" b="1" i="0" u="none" strike="noStrike" cap="none" normalizeH="0" baseline="0" dirty="0">
                <a:ln>
                  <a:noFill/>
                </a:ln>
                <a:solidFill>
                  <a:schemeClr val="tx1"/>
                </a:solidFill>
                <a:effectLst/>
                <a:latin typeface="Arial" charset="0"/>
              </a:rPr>
              <a:t>Student Code</a:t>
            </a:r>
          </a:p>
          <a:p>
            <a:pPr marL="0" marR="0" indent="0" algn="ctr" defTabSz="914400" rtl="0" eaLnBrk="1" fontAlgn="base" latinLnBrk="0" hangingPunct="1">
              <a:lnSpc>
                <a:spcPct val="100000"/>
              </a:lnSpc>
              <a:spcBef>
                <a:spcPct val="50000"/>
              </a:spcBef>
              <a:spcAft>
                <a:spcPct val="0"/>
              </a:spcAft>
              <a:buClrTx/>
              <a:buSzTx/>
              <a:buFontTx/>
              <a:buNone/>
              <a:tabLst/>
            </a:pPr>
            <a:r>
              <a:rPr lang="en-AU" sz="1700" b="1" dirty="0">
                <a:solidFill>
                  <a:schemeClr val="accent1"/>
                </a:solidFill>
                <a:latin typeface="Arial" charset="0"/>
              </a:rPr>
              <a:t>Unique 8-letter code </a:t>
            </a:r>
            <a:endParaRPr kumimoji="0" lang="en-AU" sz="1700" b="0" i="0" u="none" strike="noStrike" cap="none" normalizeH="0" baseline="0" dirty="0">
              <a:ln>
                <a:noFill/>
              </a:ln>
              <a:solidFill>
                <a:schemeClr val="accent1"/>
              </a:solidFill>
              <a:effectLst/>
              <a:latin typeface="Arial" charset="0"/>
            </a:endParaRPr>
          </a:p>
        </p:txBody>
      </p:sp>
      <p:sp>
        <p:nvSpPr>
          <p:cNvPr id="20" name="Down Arrow 19"/>
          <p:cNvSpPr/>
          <p:nvPr/>
        </p:nvSpPr>
        <p:spPr bwMode="auto">
          <a:xfrm>
            <a:off x="6915321" y="2514531"/>
            <a:ext cx="1080120" cy="695265"/>
          </a:xfrm>
          <a:prstGeom prst="downArrow">
            <a:avLst/>
          </a:prstGeom>
          <a:ln>
            <a:solidFill>
              <a:schemeClr val="bg1">
                <a:lumMod val="75000"/>
              </a:schemeClr>
            </a:solidFill>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AU" sz="800" b="0" i="0" u="none" strike="noStrike" cap="none" normalizeH="0" baseline="0" dirty="0">
              <a:ln>
                <a:noFill/>
              </a:ln>
              <a:solidFill>
                <a:schemeClr val="tx1"/>
              </a:solidFill>
              <a:effectLst/>
              <a:latin typeface="Arial" charset="0"/>
            </a:endParaRPr>
          </a:p>
          <a:p>
            <a:pPr marL="0" marR="0" indent="0" algn="ctr" defTabSz="914400" rtl="0" eaLnBrk="1" fontAlgn="base" latinLnBrk="0" hangingPunct="1">
              <a:lnSpc>
                <a:spcPct val="100000"/>
              </a:lnSpc>
              <a:spcBef>
                <a:spcPct val="50000"/>
              </a:spcBef>
              <a:spcAft>
                <a:spcPct val="0"/>
              </a:spcAft>
              <a:buClrTx/>
              <a:buSzTx/>
              <a:buFontTx/>
              <a:buNone/>
              <a:tabLst/>
            </a:pPr>
            <a:r>
              <a:rPr kumimoji="0" lang="en-AU" sz="800" b="1" i="0" u="none" strike="noStrike" cap="none" normalizeH="0" baseline="0" dirty="0">
                <a:ln>
                  <a:noFill/>
                </a:ln>
                <a:solidFill>
                  <a:schemeClr val="tx1"/>
                </a:solidFill>
                <a:effectLst/>
                <a:latin typeface="Arial" charset="0"/>
              </a:rPr>
              <a:t>Printed on</a:t>
            </a:r>
          </a:p>
        </p:txBody>
      </p:sp>
      <p:sp>
        <p:nvSpPr>
          <p:cNvPr id="21" name="TextBox 20"/>
          <p:cNvSpPr txBox="1"/>
          <p:nvPr/>
        </p:nvSpPr>
        <p:spPr>
          <a:xfrm>
            <a:off x="576683" y="3323344"/>
            <a:ext cx="1903021" cy="369332"/>
          </a:xfrm>
          <a:prstGeom prst="rect">
            <a:avLst/>
          </a:prstGeom>
          <a:noFill/>
        </p:spPr>
        <p:txBody>
          <a:bodyPr wrap="none" rtlCol="0">
            <a:spAutoFit/>
          </a:bodyPr>
          <a:lstStyle/>
          <a:p>
            <a:pPr algn="ctr"/>
            <a:r>
              <a:rPr lang="en-AU" b="1" dirty="0"/>
              <a:t>TA Session Slip</a:t>
            </a:r>
            <a:endParaRPr lang="en-AU" dirty="0"/>
          </a:p>
        </p:txBody>
      </p:sp>
      <p:sp>
        <p:nvSpPr>
          <p:cNvPr id="22" name="TextBox 21"/>
          <p:cNvSpPr txBox="1"/>
          <p:nvPr/>
        </p:nvSpPr>
        <p:spPr>
          <a:xfrm>
            <a:off x="6230861" y="3325929"/>
            <a:ext cx="2544286" cy="369332"/>
          </a:xfrm>
          <a:prstGeom prst="rect">
            <a:avLst/>
          </a:prstGeom>
          <a:noFill/>
        </p:spPr>
        <p:txBody>
          <a:bodyPr wrap="none" rtlCol="0">
            <a:spAutoFit/>
          </a:bodyPr>
          <a:lstStyle/>
          <a:p>
            <a:pPr algn="ctr"/>
            <a:r>
              <a:rPr lang="en-AU" b="1" dirty="0"/>
              <a:t>Student Session Slip </a:t>
            </a:r>
            <a:endParaRPr lang="en-AU" dirty="0"/>
          </a:p>
        </p:txBody>
      </p:sp>
      <p:sp>
        <p:nvSpPr>
          <p:cNvPr id="24" name="Right Arrow 23"/>
          <p:cNvSpPr/>
          <p:nvPr/>
        </p:nvSpPr>
        <p:spPr bwMode="auto">
          <a:xfrm>
            <a:off x="2956284" y="3816111"/>
            <a:ext cx="535596" cy="335166"/>
          </a:xfrm>
          <a:prstGeom prst="rightArrow">
            <a:avLst/>
          </a:prstGeom>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sp>
        <p:nvSpPr>
          <p:cNvPr id="25" name="Plus 24"/>
          <p:cNvSpPr/>
          <p:nvPr/>
        </p:nvSpPr>
        <p:spPr bwMode="auto">
          <a:xfrm>
            <a:off x="5364088" y="3694737"/>
            <a:ext cx="654618" cy="577913"/>
          </a:xfrm>
          <a:prstGeom prst="mathPlus">
            <a:avLst/>
          </a:prstGeom>
          <a:ln/>
          <a:ex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sp>
        <p:nvSpPr>
          <p:cNvPr id="7" name="Rectangle 6"/>
          <p:cNvSpPr/>
          <p:nvPr/>
        </p:nvSpPr>
        <p:spPr bwMode="auto">
          <a:xfrm>
            <a:off x="1362244" y="5320846"/>
            <a:ext cx="1306945" cy="432049"/>
          </a:xfrm>
          <a:prstGeom prst="rect">
            <a:avLst/>
          </a:prstGeom>
          <a:noFill/>
          <a:ln>
            <a:solidFill>
              <a:schemeClr val="accent1"/>
            </a:solidFill>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sp>
        <p:nvSpPr>
          <p:cNvPr id="26" name="Rectangle 25"/>
          <p:cNvSpPr/>
          <p:nvPr/>
        </p:nvSpPr>
        <p:spPr bwMode="auto">
          <a:xfrm>
            <a:off x="7308304" y="4320393"/>
            <a:ext cx="1080120" cy="201554"/>
          </a:xfrm>
          <a:prstGeom prst="rect">
            <a:avLst/>
          </a:prstGeom>
          <a:noFill/>
          <a:ln>
            <a:solidFill>
              <a:schemeClr val="accent1"/>
            </a:solidFill>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spTree>
    <p:custDataLst>
      <p:tags r:id="rId1"/>
    </p:custDataLst>
    <p:extLst>
      <p:ext uri="{BB962C8B-B14F-4D97-AF65-F5344CB8AC3E}">
        <p14:creationId xmlns:p14="http://schemas.microsoft.com/office/powerpoint/2010/main" val="132181920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par>
                                <p:cTn id="12" presetID="10" presetClass="entr" presetSubtype="0" fill="hold" grpId="0" nodeType="withEffect">
                                  <p:stCondLst>
                                    <p:cond delay="20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500"/>
                                        <p:tgtEl>
                                          <p:spTgt spid="21"/>
                                        </p:tgtEl>
                                      </p:cBhvr>
                                    </p:animEffect>
                                  </p:childTnLst>
                                </p:cTn>
                              </p:par>
                              <p:par>
                                <p:cTn id="15" presetID="10" presetClass="entr" presetSubtype="0" fill="hold" grpId="0" nodeType="withEffect">
                                  <p:stCondLst>
                                    <p:cond delay="40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500"/>
                                        <p:tgtEl>
                                          <p:spTgt spid="2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500"/>
                                        <p:tgtEl>
                                          <p:spTgt spid="18"/>
                                        </p:tgtEl>
                                      </p:cBhvr>
                                    </p:animEffect>
                                  </p:childTnLst>
                                </p:cTn>
                              </p:par>
                              <p:par>
                                <p:cTn id="37" presetID="10" presetClass="entr" presetSubtype="0" fill="hold" grpId="0" nodeType="withEffect">
                                  <p:stCondLst>
                                    <p:cond delay="20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par>
                                <p:cTn id="40" presetID="10" presetClass="entr" presetSubtype="0" fill="hold" grpId="0" nodeType="withEffect">
                                  <p:stCondLst>
                                    <p:cond delay="30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par>
                                <p:cTn id="43" presetID="10" presetClass="entr" presetSubtype="0" fill="hold" grpId="0" nodeType="withEffect">
                                  <p:stCondLst>
                                    <p:cond delay="40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500"/>
                                        <p:tgtEl>
                                          <p:spTgt spid="26"/>
                                        </p:tgtEl>
                                      </p:cBhvr>
                                    </p:animEffect>
                                  </p:childTnLst>
                                </p:cTn>
                              </p:par>
                              <p:par>
                                <p:cTn id="46" presetID="10" presetClass="entr" presetSubtype="0" fill="hold" nodeType="withEffect">
                                  <p:stCondLst>
                                    <p:cond delay="40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animBg="1"/>
      <p:bldP spid="3" grpId="0" animBg="1"/>
      <p:bldP spid="18" grpId="0" animBg="1"/>
      <p:bldP spid="20" grpId="0" animBg="1"/>
      <p:bldP spid="21" grpId="0"/>
      <p:bldP spid="22" grpId="0"/>
      <p:bldP spid="24" grpId="0" animBg="1"/>
      <p:bldP spid="25" grpId="0" animBg="1"/>
      <p:bldP spid="7"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1"/>
                </a:solidFill>
              </a:rPr>
              <a:t>Next steps for test administrators</a:t>
            </a:r>
          </a:p>
        </p:txBody>
      </p:sp>
      <p:sp>
        <p:nvSpPr>
          <p:cNvPr id="3" name="Content Placeholder 2"/>
          <p:cNvSpPr>
            <a:spLocks noGrp="1"/>
          </p:cNvSpPr>
          <p:nvPr>
            <p:ph idx="1"/>
          </p:nvPr>
        </p:nvSpPr>
        <p:spPr>
          <a:xfrm>
            <a:off x="323850" y="1202424"/>
            <a:ext cx="8485188" cy="4458824"/>
          </a:xfrm>
        </p:spPr>
        <p:txBody>
          <a:bodyPr/>
          <a:lstStyle/>
          <a:p>
            <a:pPr marL="457200" indent="-457200">
              <a:spcAft>
                <a:spcPts val="2400"/>
              </a:spcAft>
              <a:buFont typeface="Arial" panose="020B0604020202020204" pitchFamily="34" charset="0"/>
              <a:buChar char="•"/>
            </a:pPr>
            <a:r>
              <a:rPr lang="en-AU" dirty="0"/>
              <a:t>Use your TA Packs to practise</a:t>
            </a:r>
            <a:br>
              <a:rPr lang="en-AU" dirty="0"/>
            </a:br>
            <a:r>
              <a:rPr lang="en-AU" sz="2400" dirty="0"/>
              <a:t>(let me know of any unfinalised test sessions)</a:t>
            </a:r>
          </a:p>
          <a:p>
            <a:pPr marL="457200" indent="-457200">
              <a:spcAft>
                <a:spcPts val="2400"/>
              </a:spcAft>
              <a:buFont typeface="Arial" panose="020B0604020202020204" pitchFamily="34" charset="0"/>
              <a:buChar char="•"/>
            </a:pPr>
            <a:r>
              <a:rPr lang="en-AU" dirty="0"/>
              <a:t>Watch the videos </a:t>
            </a:r>
            <a:br>
              <a:rPr lang="en-AU" dirty="0"/>
            </a:br>
            <a:r>
              <a:rPr lang="en-AU" sz="2000" dirty="0">
                <a:solidFill>
                  <a:srgbClr val="797979"/>
                </a:solidFill>
                <a:hlinkClick r:id="rId4"/>
              </a:rPr>
              <a:t>www.assessform.edu.au</a:t>
            </a:r>
            <a:endParaRPr lang="en-AU" sz="2000" dirty="0">
              <a:solidFill>
                <a:srgbClr val="797979"/>
              </a:solidFill>
            </a:endParaRPr>
          </a:p>
          <a:p>
            <a:pPr marL="457200" indent="-457200">
              <a:spcAft>
                <a:spcPts val="2400"/>
              </a:spcAft>
              <a:buFont typeface="Arial" panose="020B0604020202020204" pitchFamily="34" charset="0"/>
              <a:buChar char="•"/>
            </a:pPr>
            <a:r>
              <a:rPr lang="en-AU" dirty="0"/>
              <a:t>Check out the factsheets </a:t>
            </a:r>
            <a:br>
              <a:rPr lang="en-AU" dirty="0"/>
            </a:br>
            <a:r>
              <a:rPr lang="en-AU" sz="2000" dirty="0">
                <a:solidFill>
                  <a:srgbClr val="797979"/>
                </a:solidFill>
                <a:hlinkClick r:id="rId5"/>
              </a:rPr>
              <a:t>www.qcaa.qld.edu.au/p-10/naplan-online/factsheets</a:t>
            </a:r>
            <a:endParaRPr lang="en-AU" sz="2000" dirty="0">
              <a:solidFill>
                <a:srgbClr val="797979"/>
              </a:solidFill>
            </a:endParaRPr>
          </a:p>
          <a:p>
            <a:pPr marL="457200" indent="-457200">
              <a:spcAft>
                <a:spcPts val="2400"/>
              </a:spcAft>
              <a:buFont typeface="Arial" panose="020B0604020202020204" pitchFamily="34" charset="0"/>
              <a:buChar char="•"/>
            </a:pPr>
            <a:r>
              <a:rPr lang="en-AU" dirty="0"/>
              <a:t>Familiarise yourself and students with the </a:t>
            </a:r>
            <a:br>
              <a:rPr lang="en-AU" dirty="0"/>
            </a:br>
            <a:r>
              <a:rPr lang="en-AU" dirty="0"/>
              <a:t>Public demonstration site </a:t>
            </a:r>
            <a:br>
              <a:rPr lang="en-AU" dirty="0"/>
            </a:br>
            <a:r>
              <a:rPr lang="en-AU" sz="2000" dirty="0">
                <a:solidFill>
                  <a:srgbClr val="797979"/>
                </a:solidFill>
                <a:hlinkClick r:id="rId6"/>
              </a:rPr>
              <a:t>www.nap.edu.au/online-assessment/public-demonstration-site</a:t>
            </a:r>
            <a:endParaRPr lang="en-AU" sz="2000" dirty="0">
              <a:solidFill>
                <a:srgbClr val="797979"/>
              </a:solidFill>
            </a:endParaRPr>
          </a:p>
          <a:p>
            <a:pPr marL="0" indent="0">
              <a:spcAft>
                <a:spcPts val="2400"/>
              </a:spcAft>
            </a:pPr>
            <a:endParaRPr lang="en-AU" dirty="0"/>
          </a:p>
        </p:txBody>
      </p:sp>
    </p:spTree>
    <p:custDataLst>
      <p:tags r:id="rId1"/>
    </p:custDataLst>
    <p:extLst>
      <p:ext uri="{BB962C8B-B14F-4D97-AF65-F5344CB8AC3E}">
        <p14:creationId xmlns:p14="http://schemas.microsoft.com/office/powerpoint/2010/main" val="168391118"/>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PROJECT_OPEN" val="0"/>
  <p:tag name="ARTICULATE_SLIDE_COUNT" val="48"/>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eachers 2">
  <a:themeElements>
    <a:clrScheme name="QCAA test palette">
      <a:dk1>
        <a:srgbClr val="FFFFFF"/>
      </a:dk1>
      <a:lt1>
        <a:srgbClr val="FFFFFF"/>
      </a:lt1>
      <a:dk2>
        <a:srgbClr val="000000"/>
      </a:dk2>
      <a:lt2>
        <a:srgbClr val="A5A5A5"/>
      </a:lt2>
      <a:accent1>
        <a:srgbClr val="D52B1E"/>
      </a:accent1>
      <a:accent2>
        <a:srgbClr val="21578A"/>
      </a:accent2>
      <a:accent3>
        <a:srgbClr val="E17000"/>
      </a:accent3>
      <a:accent4>
        <a:srgbClr val="738639"/>
      </a:accent4>
      <a:accent5>
        <a:srgbClr val="865F7F"/>
      </a:accent5>
      <a:accent6>
        <a:srgbClr val="2D2D8A"/>
      </a:accent6>
      <a:hlink>
        <a:srgbClr val="0066FF"/>
      </a:hlink>
      <a:folHlink>
        <a:srgbClr val="3366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asic page_individual">
  <a:themeElements>
    <a:clrScheme name="QCAA colour palette">
      <a:dk1>
        <a:srgbClr val="000000"/>
      </a:dk1>
      <a:lt1>
        <a:srgbClr val="FFFFFF"/>
      </a:lt1>
      <a:dk2>
        <a:srgbClr val="000000"/>
      </a:dk2>
      <a:lt2>
        <a:srgbClr val="B5B5B5"/>
      </a:lt2>
      <a:accent1>
        <a:srgbClr val="D52B1E"/>
      </a:accent1>
      <a:accent2>
        <a:srgbClr val="21578A"/>
      </a:accent2>
      <a:accent3>
        <a:srgbClr val="8995B7"/>
      </a:accent3>
      <a:accent4>
        <a:srgbClr val="E17000"/>
      </a:accent4>
      <a:accent5>
        <a:srgbClr val="738639"/>
      </a:accent5>
      <a:accent6>
        <a:srgbClr val="865F7F"/>
      </a:accent6>
      <a:hlink>
        <a:srgbClr val="0000FF"/>
      </a:hlink>
      <a:folHlink>
        <a:srgbClr val="800080"/>
      </a:folHlink>
    </a:clrScheme>
    <a:fontScheme name="Basic page_individu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lnDef>
  </a:objectDefaults>
  <a:extraClrSchemeLst>
    <a:extraClrScheme>
      <a:clrScheme name="Basic page_individu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asic page_individu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asic page_individu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asic page_individu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asic page_individu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asic page_individu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sic page_individu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asic page_individu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asic page_individu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asic page_individu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asic page_individu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asic page_individu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A772F4B91747F14985DF414FECE11F20" ma:contentTypeVersion="1" ma:contentTypeDescription="Create a new document." ma:contentTypeScope="" ma:versionID="17c7f16f64850fedb962282be8f1c5dd">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3A8AC4-414B-4AD5-A315-29792D52C4EF}">
  <ds:schemaRefs>
    <ds:schemaRef ds:uri="http://schemas.microsoft.com/sharepoint/v3/contenttype/forms"/>
  </ds:schemaRefs>
</ds:datastoreItem>
</file>

<file path=customXml/itemProps2.xml><?xml version="1.0" encoding="utf-8"?>
<ds:datastoreItem xmlns:ds="http://schemas.openxmlformats.org/officeDocument/2006/customXml" ds:itemID="{A5DEBD03-5E9C-40A0-804B-944DDB9E62A1}">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0EB03FA-64B5-490B-A173-1B58C836D18A}">
  <ds:schemaRefs>
    <ds:schemaRef ds:uri="http://schemas.microsoft.com/office/2006/metadata/longProperties"/>
  </ds:schemaRefs>
</ds:datastoreItem>
</file>

<file path=customXml/itemProps4.xml><?xml version="1.0" encoding="utf-8"?>
<ds:datastoreItem xmlns:ds="http://schemas.openxmlformats.org/officeDocument/2006/customXml" ds:itemID="{1E5195BB-168B-4AAF-B2A1-DB75012A99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presentations_qcaa_powerpoint (3)</Template>
  <TotalTime>7013</TotalTime>
  <Words>1161</Words>
  <Application>Microsoft Office PowerPoint</Application>
  <PresentationFormat>On-screen Show (4:3)</PresentationFormat>
  <Paragraphs>200</Paragraphs>
  <Slides>11</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Wingdings</vt:lpstr>
      <vt:lpstr>Teachers 2</vt:lpstr>
      <vt:lpstr>Basic page_individual</vt:lpstr>
      <vt:lpstr>NAPLAN Online</vt:lpstr>
      <vt:lpstr>PowerPoint Presentation</vt:lpstr>
      <vt:lpstr>Over to you …</vt:lpstr>
      <vt:lpstr>Over to you …</vt:lpstr>
      <vt:lpstr>Over to you …</vt:lpstr>
      <vt:lpstr>Over to you …</vt:lpstr>
      <vt:lpstr>Let’s review</vt:lpstr>
      <vt:lpstr>Let’s review: terminology</vt:lpstr>
      <vt:lpstr>Next steps for test administrators</vt:lpstr>
      <vt:lpstr>Supporting websites</vt:lpstr>
      <vt:lpstr>End of Part D</vt:lpstr>
    </vt:vector>
  </TitlesOfParts>
  <Company>Queensland Curriculum and Assessment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NAPLAN Online</dc:title>
  <dc:subject>Test Administrator training</dc:subject>
  <dc:creator>Queensland Curriculum and Assessment Authority</dc:creator>
  <cp:lastModifiedBy>Rob Hastie</cp:lastModifiedBy>
  <cp:revision>118</cp:revision>
  <cp:lastPrinted>2020-02-06T07:07:29Z</cp:lastPrinted>
  <dcterms:created xsi:type="dcterms:W3CDTF">2017-10-03T03:42:58Z</dcterms:created>
  <dcterms:modified xsi:type="dcterms:W3CDTF">2020-03-12T03:45:26Z</dcterms:modified>
  <cp:category>190343</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27700.0000000000</vt:lpwstr>
  </property>
  <property fmtid="{D5CDD505-2E9C-101B-9397-08002B2CF9AE}" pid="3" name="Category">
    <vt:lpwstr>Presentations</vt:lpwstr>
  </property>
  <property fmtid="{D5CDD505-2E9C-101B-9397-08002B2CF9AE}" pid="4" name="PublishingExpirationDate">
    <vt:lpwstr/>
  </property>
  <property fmtid="{D5CDD505-2E9C-101B-9397-08002B2CF9AE}" pid="5" name="PublishingStartDate">
    <vt:lpwstr/>
  </property>
  <property fmtid="{D5CDD505-2E9C-101B-9397-08002B2CF9AE}" pid="6" name="ContentTypeId">
    <vt:lpwstr>0x010100A772F4B91747F14985DF414FECE11F20</vt:lpwstr>
  </property>
  <property fmtid="{D5CDD505-2E9C-101B-9397-08002B2CF9AE}" pid="7" name="ArticulateGUID">
    <vt:lpwstr>59884103-4104-49A1-89B9-E748160D306D</vt:lpwstr>
  </property>
  <property fmtid="{D5CDD505-2E9C-101B-9397-08002B2CF9AE}" pid="8" name="ArticulatePath">
    <vt:lpwstr>Facilitators PowerPoint_V7</vt:lpwstr>
  </property>
</Properties>
</file>