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72" r:id="rId5"/>
    <p:sldMasterId id="2147483651" r:id="rId6"/>
  </p:sldMasterIdLst>
  <p:notesMasterIdLst>
    <p:notesMasterId r:id="rId17"/>
  </p:notesMasterIdLst>
  <p:handoutMasterIdLst>
    <p:handoutMasterId r:id="rId18"/>
  </p:handoutMasterIdLst>
  <p:sldIdLst>
    <p:sldId id="298" r:id="rId7"/>
    <p:sldId id="313" r:id="rId8"/>
    <p:sldId id="314" r:id="rId9"/>
    <p:sldId id="315" r:id="rId10"/>
    <p:sldId id="316" r:id="rId11"/>
    <p:sldId id="342" r:id="rId12"/>
    <p:sldId id="317" r:id="rId13"/>
    <p:sldId id="361" r:id="rId14"/>
    <p:sldId id="340" r:id="rId15"/>
    <p:sldId id="355" r:id="rId16"/>
  </p:sldIdLst>
  <p:sldSz cx="9144000" cy="6858000" type="screen4x3"/>
  <p:notesSz cx="6807200" cy="9939338"/>
  <p:custDataLst>
    <p:tags r:id="rId19"/>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3793" userDrawn="1">
          <p15:clr>
            <a:srgbClr val="A4A3A4"/>
          </p15:clr>
        </p15:guide>
        <p15:guide id="3" orient="horz" pos="935" userDrawn="1">
          <p15:clr>
            <a:srgbClr val="A4A3A4"/>
          </p15:clr>
        </p15:guide>
        <p15:guide id="4" orient="horz" pos="3430" userDrawn="1">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Linton" initials="ML" lastIdx="1" clrIdx="0">
    <p:extLst>
      <p:ext uri="{19B8F6BF-5375-455C-9EA6-DF929625EA0E}">
        <p15:presenceInfo xmlns:p15="http://schemas.microsoft.com/office/powerpoint/2012/main" userId="S-1-5-21-2406935999-1983212525-3895035740-3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a:srgbClr val="3333FF"/>
    <a:srgbClr val="B5B5B5"/>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888" autoAdjust="0"/>
    <p:restoredTop sz="96242" autoAdjust="0"/>
  </p:normalViewPr>
  <p:slideViewPr>
    <p:cSldViewPr>
      <p:cViewPr varScale="1">
        <p:scale>
          <a:sx n="114" d="100"/>
          <a:sy n="114" d="100"/>
        </p:scale>
        <p:origin x="1122" y="114"/>
      </p:cViewPr>
      <p:guideLst>
        <p:guide orient="horz" pos="413"/>
        <p:guide orient="horz" pos="3793"/>
        <p:guide orient="horz" pos="935"/>
        <p:guide orient="horz" pos="3430"/>
        <p:guide orient="horz" pos="845"/>
        <p:guide pos="113"/>
        <p:guide pos="5556"/>
        <p:guide pos="204"/>
      </p:guideLst>
    </p:cSldViewPr>
  </p:slideViewPr>
  <p:notesTextViewPr>
    <p:cViewPr>
      <p:scale>
        <a:sx n="1" d="1"/>
        <a:sy n="1" d="1"/>
      </p:scale>
      <p:origin x="0" y="0"/>
    </p:cViewPr>
  </p:notesTextViewPr>
  <p:sorterViewPr>
    <p:cViewPr>
      <p:scale>
        <a:sx n="100" d="100"/>
        <a:sy n="100" d="100"/>
      </p:scale>
      <p:origin x="0" y="3906"/>
    </p:cViewPr>
  </p:sorterViewPr>
  <p:notesViewPr>
    <p:cSldViewPr>
      <p:cViewPr>
        <p:scale>
          <a:sx n="60" d="100"/>
          <a:sy n="60" d="100"/>
        </p:scale>
        <p:origin x="-3618" y="-57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http://www.assessform.edu.au/"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assessform.edu.au/"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B9EDD-6C4B-4D66-A716-A765C23A3F87}" type="doc">
      <dgm:prSet loTypeId="urn:microsoft.com/office/officeart/2005/8/layout/matrix1" loCatId="matrix" qsTypeId="urn:microsoft.com/office/officeart/2005/8/quickstyle/simple2" qsCatId="simple" csTypeId="urn:microsoft.com/office/officeart/2005/8/colors/accent2_1" csCatId="accent2" phldr="1"/>
      <dgm:spPr/>
      <dgm:t>
        <a:bodyPr/>
        <a:lstStyle/>
        <a:p>
          <a:endParaRPr lang="en-AU"/>
        </a:p>
      </dgm:t>
    </dgm:pt>
    <dgm:pt modelId="{B5088F41-B87C-4117-B54F-28B5B03D3002}">
      <dgm:prSet phldrT="[Text]"/>
      <dgm:spPr>
        <a:solidFill>
          <a:schemeClr val="bg2"/>
        </a:solidFill>
      </dgm:spPr>
      <dgm:t>
        <a:bodyPr/>
        <a:lstStyle/>
        <a:p>
          <a:r>
            <a:rPr lang="en-AU" b="1" dirty="0">
              <a:solidFill>
                <a:schemeClr val="tx1"/>
              </a:solidFill>
            </a:rPr>
            <a:t>Part B</a:t>
          </a:r>
        </a:p>
      </dgm:t>
    </dgm:pt>
    <dgm:pt modelId="{93EE5A73-ACB8-411C-8AFE-2625367E7F62}" type="parTrans" cxnId="{BD076BCB-F81A-4669-8C47-F0E641AAA1EF}">
      <dgm:prSet/>
      <dgm:spPr/>
      <dgm:t>
        <a:bodyPr/>
        <a:lstStyle/>
        <a:p>
          <a:endParaRPr lang="en-AU"/>
        </a:p>
      </dgm:t>
    </dgm:pt>
    <dgm:pt modelId="{20DC0532-7C7E-46B8-9A45-34D695735080}" type="sibTrans" cxnId="{BD076BCB-F81A-4669-8C47-F0E641AAA1EF}">
      <dgm:prSet/>
      <dgm:spPr/>
      <dgm:t>
        <a:bodyPr/>
        <a:lstStyle/>
        <a:p>
          <a:endParaRPr lang="en-AU"/>
        </a:p>
      </dgm:t>
    </dgm:pt>
    <dgm:pt modelId="{4F9BF0E5-0BE9-4E46-AE23-338A5A13407D}">
      <dgm:prSet phldrT="[Text]"/>
      <dgm:spPr>
        <a:ln>
          <a:solidFill>
            <a:schemeClr val="accent2"/>
          </a:solidFill>
        </a:ln>
      </dgm:spPr>
      <dgm:t>
        <a:bodyPr/>
        <a:lstStyle/>
        <a:p>
          <a:r>
            <a:rPr lang="en-AU" b="1" dirty="0">
              <a:solidFill>
                <a:schemeClr val="bg1">
                  <a:lumMod val="65000"/>
                </a:schemeClr>
              </a:solidFill>
            </a:rPr>
            <a:t>Part C</a:t>
          </a:r>
        </a:p>
      </dgm:t>
    </dgm:pt>
    <dgm:pt modelId="{9220F9E5-107F-4ED5-B178-F40E30D08FDD}" type="parTrans" cxnId="{17AD91AA-6319-450F-8CC5-A473F604097F}">
      <dgm:prSet/>
      <dgm:spPr/>
      <dgm:t>
        <a:bodyPr/>
        <a:lstStyle/>
        <a:p>
          <a:endParaRPr lang="en-AU"/>
        </a:p>
      </dgm:t>
    </dgm:pt>
    <dgm:pt modelId="{DCA92590-F0EA-4C5B-B7F9-9A2F4E609B57}" type="sibTrans" cxnId="{17AD91AA-6319-450F-8CC5-A473F604097F}">
      <dgm:prSet/>
      <dgm:spPr/>
      <dgm:t>
        <a:bodyPr/>
        <a:lstStyle/>
        <a:p>
          <a:endParaRPr lang="en-AU"/>
        </a:p>
      </dgm:t>
    </dgm:pt>
    <dgm:pt modelId="{B7DA7559-4B58-47C0-9AE7-01913A898ED9}">
      <dgm:prSet phldrT="[Text]"/>
      <dgm:spPr/>
      <dgm:t>
        <a:bodyPr/>
        <a:lstStyle/>
        <a:p>
          <a:r>
            <a:rPr lang="en-AU" b="1" dirty="0">
              <a:solidFill>
                <a:schemeClr val="bg1">
                  <a:lumMod val="65000"/>
                </a:schemeClr>
              </a:solidFill>
            </a:rPr>
            <a:t>Part D</a:t>
          </a:r>
        </a:p>
      </dgm:t>
    </dgm:pt>
    <dgm:pt modelId="{82EBF4FF-C4F2-4971-B80F-6E10C34DAFF2}" type="parTrans" cxnId="{2244C0AC-BD7D-4715-B4D4-DD018287E95E}">
      <dgm:prSet/>
      <dgm:spPr/>
      <dgm:t>
        <a:bodyPr/>
        <a:lstStyle/>
        <a:p>
          <a:endParaRPr lang="en-AU"/>
        </a:p>
      </dgm:t>
    </dgm:pt>
    <dgm:pt modelId="{EF4FC0F5-2BDB-4332-91FB-C287DBA67E9E}" type="sibTrans" cxnId="{2244C0AC-BD7D-4715-B4D4-DD018287E95E}">
      <dgm:prSet/>
      <dgm:spPr/>
      <dgm:t>
        <a:bodyPr/>
        <a:lstStyle/>
        <a:p>
          <a:endParaRPr lang="en-AU"/>
        </a:p>
      </dgm:t>
    </dgm:pt>
    <dgm:pt modelId="{50B2E115-59A8-43B5-B3BD-BD44EC94E368}">
      <dgm:prSet phldrT="[Text]"/>
      <dgm:spPr/>
      <dgm:t>
        <a:bodyPr/>
        <a:lstStyle/>
        <a:p>
          <a:r>
            <a:rPr lang="en-AU" dirty="0">
              <a:solidFill>
                <a:schemeClr val="bg1">
                  <a:lumMod val="65000"/>
                </a:schemeClr>
              </a:solidFill>
            </a:rPr>
            <a:t>Introduction</a:t>
          </a:r>
        </a:p>
      </dgm:t>
    </dgm:pt>
    <dgm:pt modelId="{6287BE24-2C95-49DA-9499-0A817650F2C6}" type="parTrans" cxnId="{6B639F81-44AA-4820-988F-036C24030381}">
      <dgm:prSet/>
      <dgm:spPr/>
      <dgm:t>
        <a:bodyPr/>
        <a:lstStyle/>
        <a:p>
          <a:endParaRPr lang="en-AU"/>
        </a:p>
      </dgm:t>
    </dgm:pt>
    <dgm:pt modelId="{E43C4FD5-0308-42B2-8A0D-6ADDA18743F1}" type="sibTrans" cxnId="{6B639F81-44AA-4820-988F-036C24030381}">
      <dgm:prSet/>
      <dgm:spPr/>
      <dgm:t>
        <a:bodyPr/>
        <a:lstStyle/>
        <a:p>
          <a:endParaRPr lang="en-AU"/>
        </a:p>
      </dgm:t>
    </dgm:pt>
    <dgm:pt modelId="{B4B6122C-2B37-4B65-B229-5DD8B2D8808C}">
      <dgm:prSet phldrT="[Text]"/>
      <dgm:spPr>
        <a:solidFill>
          <a:schemeClr val="bg2"/>
        </a:solidFill>
      </dgm:spPr>
      <dgm:t>
        <a:bodyPr/>
        <a:lstStyle/>
        <a:p>
          <a:r>
            <a:rPr lang="en-AU" dirty="0">
              <a:solidFill>
                <a:schemeClr val="tx1"/>
              </a:solidFill>
            </a:rPr>
            <a:t>Log into a test session</a:t>
          </a:r>
        </a:p>
      </dgm:t>
    </dgm:pt>
    <dgm:pt modelId="{4E6625E3-FBEB-4043-93A2-2D105652685D}" type="parTrans" cxnId="{36BFDEB1-F94A-4F77-A5E5-8B442310346E}">
      <dgm:prSet/>
      <dgm:spPr/>
      <dgm:t>
        <a:bodyPr/>
        <a:lstStyle/>
        <a:p>
          <a:endParaRPr lang="en-AU"/>
        </a:p>
      </dgm:t>
    </dgm:pt>
    <dgm:pt modelId="{A0E7B139-E394-444F-9973-71D1B5AE0C90}" type="sibTrans" cxnId="{36BFDEB1-F94A-4F77-A5E5-8B442310346E}">
      <dgm:prSet/>
      <dgm:spPr/>
      <dgm:t>
        <a:bodyPr/>
        <a:lstStyle/>
        <a:p>
          <a:endParaRPr lang="en-AU"/>
        </a:p>
      </dgm:t>
    </dgm:pt>
    <dgm:pt modelId="{B96527F7-EC06-4A7A-BFA0-E17F08C3E8EF}">
      <dgm:prSet phldrT="[Text]"/>
      <dgm:spPr>
        <a:ln>
          <a:solidFill>
            <a:schemeClr val="accent2"/>
          </a:solidFill>
        </a:ln>
      </dgm:spPr>
      <dgm:t>
        <a:bodyPr/>
        <a:lstStyle/>
        <a:p>
          <a:r>
            <a:rPr lang="en-AU" dirty="0">
              <a:solidFill>
                <a:schemeClr val="bg1">
                  <a:lumMod val="65000"/>
                </a:schemeClr>
              </a:solidFill>
            </a:rPr>
            <a:t>Run a test session </a:t>
          </a:r>
        </a:p>
      </dgm:t>
    </dgm:pt>
    <dgm:pt modelId="{098AD578-660C-4252-B9F1-3B3F9F435783}" type="parTrans" cxnId="{359DAA4F-4823-430B-89A0-0CB9F96EA274}">
      <dgm:prSet/>
      <dgm:spPr/>
      <dgm:t>
        <a:bodyPr/>
        <a:lstStyle/>
        <a:p>
          <a:endParaRPr lang="en-AU"/>
        </a:p>
      </dgm:t>
    </dgm:pt>
    <dgm:pt modelId="{521102A4-EECE-4352-B02D-E0436689CAFC}" type="sibTrans" cxnId="{359DAA4F-4823-430B-89A0-0CB9F96EA274}">
      <dgm:prSet/>
      <dgm:spPr/>
      <dgm:t>
        <a:bodyPr/>
        <a:lstStyle/>
        <a:p>
          <a:endParaRPr lang="en-AU"/>
        </a:p>
      </dgm:t>
    </dgm:pt>
    <dgm:pt modelId="{E38984A4-3C59-4DF6-A082-E220717F977F}">
      <dgm:prSet phldrT="[Text]"/>
      <dgm:spPr/>
      <dgm:t>
        <a:bodyPr/>
        <a:lstStyle/>
        <a:p>
          <a:r>
            <a:rPr lang="en-AU" dirty="0">
              <a:solidFill>
                <a:schemeClr val="bg1">
                  <a:lumMod val="65000"/>
                </a:schemeClr>
              </a:solidFill>
            </a:rPr>
            <a:t>Practise</a:t>
          </a:r>
        </a:p>
      </dgm:t>
    </dgm:pt>
    <dgm:pt modelId="{4C61CD8D-48F4-4A66-B6DD-A3F1DB652C95}" type="parTrans" cxnId="{D3BE0F0E-A630-4B93-89F9-989FBCA2228E}">
      <dgm:prSet/>
      <dgm:spPr/>
      <dgm:t>
        <a:bodyPr/>
        <a:lstStyle/>
        <a:p>
          <a:endParaRPr lang="en-AU"/>
        </a:p>
      </dgm:t>
    </dgm:pt>
    <dgm:pt modelId="{87D79AB9-637C-49EF-8CA1-01F15BF3D2C2}" type="sibTrans" cxnId="{D3BE0F0E-A630-4B93-89F9-989FBCA2228E}">
      <dgm:prSet/>
      <dgm:spPr/>
      <dgm:t>
        <a:bodyPr/>
        <a:lstStyle/>
        <a:p>
          <a:endParaRPr lang="en-AU"/>
        </a:p>
      </dgm:t>
    </dgm:pt>
    <dgm:pt modelId="{DE59A9D2-970B-448B-97AD-E54C0FC02D43}">
      <dgm:prSet phldrT="[Text]"/>
      <dgm:spPr/>
      <dgm:t>
        <a:bodyPr/>
        <a:lstStyle/>
        <a:p>
          <a:r>
            <a:rPr lang="en-AU" b="1" dirty="0">
              <a:solidFill>
                <a:schemeClr val="bg1">
                  <a:lumMod val="65000"/>
                </a:schemeClr>
              </a:solidFill>
            </a:rPr>
            <a:t>Part A</a:t>
          </a:r>
        </a:p>
      </dgm:t>
    </dgm:pt>
    <dgm:pt modelId="{F9B10143-6496-4C80-99A7-70B877042338}" type="sibTrans" cxnId="{4A9A298D-6903-4085-B755-01CE079D10DC}">
      <dgm:prSet/>
      <dgm:spPr/>
      <dgm:t>
        <a:bodyPr/>
        <a:lstStyle/>
        <a:p>
          <a:endParaRPr lang="en-AU"/>
        </a:p>
      </dgm:t>
    </dgm:pt>
    <dgm:pt modelId="{7957A286-2D71-471B-BAA4-C984536065BF}" type="parTrans" cxnId="{4A9A298D-6903-4085-B755-01CE079D10DC}">
      <dgm:prSet/>
      <dgm:spPr/>
      <dgm:t>
        <a:bodyPr/>
        <a:lstStyle/>
        <a:p>
          <a:endParaRPr lang="en-AU"/>
        </a:p>
      </dgm:t>
    </dgm:pt>
    <dgm:pt modelId="{A2C730CD-15BF-4DCF-A091-A41647A02F28}">
      <dgm:prSet phldrT="[Text]"/>
      <dgm:spPr>
        <a:solidFill>
          <a:srgbClr val="C0C0C0"/>
        </a:solidFill>
      </dgm:spPr>
      <dgm:t>
        <a:bodyPr/>
        <a:lstStyle/>
        <a:p>
          <a:r>
            <a:rPr lang="en-AU" b="1" dirty="0"/>
            <a:t>TA Training</a:t>
          </a:r>
        </a:p>
      </dgm:t>
    </dgm:pt>
    <dgm:pt modelId="{6FE16318-1ED8-4765-ADAA-57D715C84857}" type="sibTrans" cxnId="{E2EB9D77-9DAE-437C-939F-2328B507B914}">
      <dgm:prSet/>
      <dgm:spPr/>
      <dgm:t>
        <a:bodyPr/>
        <a:lstStyle/>
        <a:p>
          <a:endParaRPr lang="en-AU"/>
        </a:p>
      </dgm:t>
    </dgm:pt>
    <dgm:pt modelId="{CE24708A-F3EB-4A77-A5C5-09E8832FAF6A}" type="parTrans" cxnId="{E2EB9D77-9DAE-437C-939F-2328B507B914}">
      <dgm:prSet/>
      <dgm:spPr/>
      <dgm:t>
        <a:bodyPr/>
        <a:lstStyle/>
        <a:p>
          <a:endParaRPr lang="en-AU"/>
        </a:p>
      </dgm:t>
    </dgm:pt>
    <dgm:pt modelId="{2F930113-E9F4-4509-8F5A-03BE125158DD}" type="pres">
      <dgm:prSet presAssocID="{4B6B9EDD-6C4B-4D66-A716-A765C23A3F87}" presName="diagram" presStyleCnt="0">
        <dgm:presLayoutVars>
          <dgm:chMax val="1"/>
          <dgm:dir/>
          <dgm:animLvl val="ctr"/>
          <dgm:resizeHandles val="exact"/>
        </dgm:presLayoutVars>
      </dgm:prSet>
      <dgm:spPr/>
    </dgm:pt>
    <dgm:pt modelId="{8391AEAD-E1C1-4838-9BB6-0A846F404CB2}" type="pres">
      <dgm:prSet presAssocID="{4B6B9EDD-6C4B-4D66-A716-A765C23A3F87}" presName="matrix" presStyleCnt="0"/>
      <dgm:spPr/>
    </dgm:pt>
    <dgm:pt modelId="{B70771DD-547A-4946-B3A1-1BB1CB51DBDB}" type="pres">
      <dgm:prSet presAssocID="{4B6B9EDD-6C4B-4D66-A716-A765C23A3F87}" presName="tile1" presStyleLbl="node1" presStyleIdx="0" presStyleCnt="4" custLinFactNeighborX="-8" custLinFactNeighborY="-197"/>
      <dgm:spPr/>
    </dgm:pt>
    <dgm:pt modelId="{073ECDE5-CB24-4D4F-B924-0CCE20BA9950}" type="pres">
      <dgm:prSet presAssocID="{4B6B9EDD-6C4B-4D66-A716-A765C23A3F87}" presName="tile1text" presStyleLbl="node1" presStyleIdx="0" presStyleCnt="4">
        <dgm:presLayoutVars>
          <dgm:chMax val="0"/>
          <dgm:chPref val="0"/>
          <dgm:bulletEnabled val="1"/>
        </dgm:presLayoutVars>
      </dgm:prSet>
      <dgm:spPr/>
    </dgm:pt>
    <dgm:pt modelId="{119388E2-4FA9-46E1-BFEA-333FB1383E90}" type="pres">
      <dgm:prSet presAssocID="{4B6B9EDD-6C4B-4D66-A716-A765C23A3F87}" presName="tile2" presStyleLbl="node1" presStyleIdx="1" presStyleCnt="4"/>
      <dgm:spPr/>
    </dgm:pt>
    <dgm:pt modelId="{3F94863E-2B13-4874-B54C-9692F1F5EA11}" type="pres">
      <dgm:prSet presAssocID="{4B6B9EDD-6C4B-4D66-A716-A765C23A3F87}" presName="tile2text" presStyleLbl="node1" presStyleIdx="1" presStyleCnt="4">
        <dgm:presLayoutVars>
          <dgm:chMax val="0"/>
          <dgm:chPref val="0"/>
          <dgm:bulletEnabled val="1"/>
        </dgm:presLayoutVars>
      </dgm:prSet>
      <dgm:spPr/>
    </dgm:pt>
    <dgm:pt modelId="{2196E5D6-0C87-4738-BCD7-8B0A753E7859}" type="pres">
      <dgm:prSet presAssocID="{4B6B9EDD-6C4B-4D66-A716-A765C23A3F87}" presName="tile3" presStyleLbl="node1" presStyleIdx="2" presStyleCnt="4"/>
      <dgm:spPr/>
    </dgm:pt>
    <dgm:pt modelId="{E81B55CD-90B9-4078-AAA6-F5561F1F5F72}" type="pres">
      <dgm:prSet presAssocID="{4B6B9EDD-6C4B-4D66-A716-A765C23A3F87}" presName="tile3text" presStyleLbl="node1" presStyleIdx="2" presStyleCnt="4">
        <dgm:presLayoutVars>
          <dgm:chMax val="0"/>
          <dgm:chPref val="0"/>
          <dgm:bulletEnabled val="1"/>
        </dgm:presLayoutVars>
      </dgm:prSet>
      <dgm:spPr/>
    </dgm:pt>
    <dgm:pt modelId="{49942793-F8ED-4F1F-85A1-6FFD18D69935}" type="pres">
      <dgm:prSet presAssocID="{4B6B9EDD-6C4B-4D66-A716-A765C23A3F87}" presName="tile4" presStyleLbl="node1" presStyleIdx="3" presStyleCnt="4"/>
      <dgm:spPr/>
    </dgm:pt>
    <dgm:pt modelId="{1614F0E3-749B-4069-B2C8-69521745B494}" type="pres">
      <dgm:prSet presAssocID="{4B6B9EDD-6C4B-4D66-A716-A765C23A3F87}" presName="tile4text" presStyleLbl="node1" presStyleIdx="3" presStyleCnt="4">
        <dgm:presLayoutVars>
          <dgm:chMax val="0"/>
          <dgm:chPref val="0"/>
          <dgm:bulletEnabled val="1"/>
        </dgm:presLayoutVars>
      </dgm:prSet>
      <dgm:spPr/>
    </dgm:pt>
    <dgm:pt modelId="{264994DE-EE01-4921-82C9-4ED980BFBB8F}" type="pres">
      <dgm:prSet presAssocID="{4B6B9EDD-6C4B-4D66-A716-A765C23A3F87}" presName="centerTile" presStyleLbl="fgShp" presStyleIdx="0" presStyleCnt="1">
        <dgm:presLayoutVars>
          <dgm:chMax val="0"/>
          <dgm:chPref val="0"/>
        </dgm:presLayoutVars>
      </dgm:prSet>
      <dgm:spPr/>
    </dgm:pt>
  </dgm:ptLst>
  <dgm:cxnLst>
    <dgm:cxn modelId="{D3BE0F0E-A630-4B93-89F9-989FBCA2228E}" srcId="{B7DA7559-4B58-47C0-9AE7-01913A898ED9}" destId="{E38984A4-3C59-4DF6-A082-E220717F977F}" srcOrd="0" destOrd="0" parTransId="{4C61CD8D-48F4-4A66-B6DD-A3F1DB652C95}" sibTransId="{87D79AB9-637C-49EF-8CA1-01F15BF3D2C2}"/>
    <dgm:cxn modelId="{CC1CEC0F-8A7C-4092-865B-5E26A88B6889}" type="presOf" srcId="{B96527F7-EC06-4A7A-BFA0-E17F08C3E8EF}" destId="{E81B55CD-90B9-4078-AAA6-F5561F1F5F72}" srcOrd="1" destOrd="1" presId="urn:microsoft.com/office/officeart/2005/8/layout/matrix1"/>
    <dgm:cxn modelId="{8F9C7B14-D6E3-46C9-B36C-59B4EE7BC7D5}" type="presOf" srcId="{DE59A9D2-970B-448B-97AD-E54C0FC02D43}" destId="{073ECDE5-CB24-4D4F-B924-0CCE20BA9950}" srcOrd="1" destOrd="0" presId="urn:microsoft.com/office/officeart/2005/8/layout/matrix1"/>
    <dgm:cxn modelId="{88FEBB15-1319-4AE8-A267-6F60FAAF3C50}" type="presOf" srcId="{B7DA7559-4B58-47C0-9AE7-01913A898ED9}" destId="{49942793-F8ED-4F1F-85A1-6FFD18D69935}" srcOrd="0" destOrd="0" presId="urn:microsoft.com/office/officeart/2005/8/layout/matrix1"/>
    <dgm:cxn modelId="{01B43B1D-6D7B-4335-99C2-98EBF171BCC7}" type="presOf" srcId="{50B2E115-59A8-43B5-B3BD-BD44EC94E368}" destId="{B70771DD-547A-4946-B3A1-1BB1CB51DBDB}" srcOrd="0" destOrd="1" presId="urn:microsoft.com/office/officeart/2005/8/layout/matrix1"/>
    <dgm:cxn modelId="{1D38711D-44DE-4A1A-A32A-B5EBD5D3666C}" type="presOf" srcId="{4F9BF0E5-0BE9-4E46-AE23-338A5A13407D}" destId="{E81B55CD-90B9-4078-AAA6-F5561F1F5F72}" srcOrd="1" destOrd="0" presId="urn:microsoft.com/office/officeart/2005/8/layout/matrix1"/>
    <dgm:cxn modelId="{42308728-19E5-402D-A8DC-62BB37DCFFB2}" type="presOf" srcId="{4F9BF0E5-0BE9-4E46-AE23-338A5A13407D}" destId="{2196E5D6-0C87-4738-BCD7-8B0A753E7859}" srcOrd="0" destOrd="0" presId="urn:microsoft.com/office/officeart/2005/8/layout/matrix1"/>
    <dgm:cxn modelId="{7A052729-DCA6-4940-82C7-1DFA560FFD7C}" type="presOf" srcId="{E38984A4-3C59-4DF6-A082-E220717F977F}" destId="{1614F0E3-749B-4069-B2C8-69521745B494}" srcOrd="1" destOrd="1" presId="urn:microsoft.com/office/officeart/2005/8/layout/matrix1"/>
    <dgm:cxn modelId="{0267DF34-2B09-48D2-84EA-2B5C6A2435C3}" type="presOf" srcId="{B4B6122C-2B37-4B65-B229-5DD8B2D8808C}" destId="{119388E2-4FA9-46E1-BFEA-333FB1383E90}" srcOrd="0" destOrd="1" presId="urn:microsoft.com/office/officeart/2005/8/layout/matrix1"/>
    <dgm:cxn modelId="{681DAB63-9791-40DF-A46B-76971EE2F8F3}" type="presOf" srcId="{B4B6122C-2B37-4B65-B229-5DD8B2D8808C}" destId="{3F94863E-2B13-4874-B54C-9692F1F5EA11}" srcOrd="1" destOrd="1" presId="urn:microsoft.com/office/officeart/2005/8/layout/matrix1"/>
    <dgm:cxn modelId="{49AB3D4D-1A97-4306-BE7D-88A39DDCBCAB}" type="presOf" srcId="{B7DA7559-4B58-47C0-9AE7-01913A898ED9}" destId="{1614F0E3-749B-4069-B2C8-69521745B494}" srcOrd="1" destOrd="0" presId="urn:microsoft.com/office/officeart/2005/8/layout/matrix1"/>
    <dgm:cxn modelId="{514B8E6D-EDD0-4F52-98A2-3F2A8AC4933B}" type="presOf" srcId="{B5088F41-B87C-4117-B54F-28B5B03D3002}" destId="{119388E2-4FA9-46E1-BFEA-333FB1383E90}" srcOrd="0" destOrd="0" presId="urn:microsoft.com/office/officeart/2005/8/layout/matrix1"/>
    <dgm:cxn modelId="{359DAA4F-4823-430B-89A0-0CB9F96EA274}" srcId="{4F9BF0E5-0BE9-4E46-AE23-338A5A13407D}" destId="{B96527F7-EC06-4A7A-BFA0-E17F08C3E8EF}" srcOrd="0" destOrd="0" parTransId="{098AD578-660C-4252-B9F1-3B3F9F435783}" sibTransId="{521102A4-EECE-4352-B02D-E0436689CAFC}"/>
    <dgm:cxn modelId="{C741D871-36AB-40FA-9435-FE6A75BE95FF}" type="presOf" srcId="{4B6B9EDD-6C4B-4D66-A716-A765C23A3F87}" destId="{2F930113-E9F4-4509-8F5A-03BE125158DD}" srcOrd="0" destOrd="0" presId="urn:microsoft.com/office/officeart/2005/8/layout/matrix1"/>
    <dgm:cxn modelId="{E2EB9D77-9DAE-437C-939F-2328B507B914}" srcId="{4B6B9EDD-6C4B-4D66-A716-A765C23A3F87}" destId="{A2C730CD-15BF-4DCF-A091-A41647A02F28}" srcOrd="0" destOrd="0" parTransId="{CE24708A-F3EB-4A77-A5C5-09E8832FAF6A}" sibTransId="{6FE16318-1ED8-4765-ADAA-57D715C84857}"/>
    <dgm:cxn modelId="{6B639F81-44AA-4820-988F-036C24030381}" srcId="{DE59A9D2-970B-448B-97AD-E54C0FC02D43}" destId="{50B2E115-59A8-43B5-B3BD-BD44EC94E368}" srcOrd="0" destOrd="0" parTransId="{6287BE24-2C95-49DA-9499-0A817650F2C6}" sibTransId="{E43C4FD5-0308-42B2-8A0D-6ADDA18743F1}"/>
    <dgm:cxn modelId="{91ED1A84-5B1F-4741-AA50-F2C45EB9ECA7}" type="presOf" srcId="{E38984A4-3C59-4DF6-A082-E220717F977F}" destId="{49942793-F8ED-4F1F-85A1-6FFD18D69935}" srcOrd="0" destOrd="1" presId="urn:microsoft.com/office/officeart/2005/8/layout/matrix1"/>
    <dgm:cxn modelId="{58EBAF8A-9944-4323-8BF3-266692E511F8}" type="presOf" srcId="{DE59A9D2-970B-448B-97AD-E54C0FC02D43}" destId="{B70771DD-547A-4946-B3A1-1BB1CB51DBDB}" srcOrd="0" destOrd="0" presId="urn:microsoft.com/office/officeart/2005/8/layout/matrix1"/>
    <dgm:cxn modelId="{4A9A298D-6903-4085-B755-01CE079D10DC}" srcId="{A2C730CD-15BF-4DCF-A091-A41647A02F28}" destId="{DE59A9D2-970B-448B-97AD-E54C0FC02D43}" srcOrd="0" destOrd="0" parTransId="{7957A286-2D71-471B-BAA4-C984536065BF}" sibTransId="{F9B10143-6496-4C80-99A7-70B877042338}"/>
    <dgm:cxn modelId="{AF016D9A-D8B2-4945-B147-B67142A1146D}" type="presOf" srcId="{B96527F7-EC06-4A7A-BFA0-E17F08C3E8EF}" destId="{2196E5D6-0C87-4738-BCD7-8B0A753E7859}" srcOrd="0" destOrd="1" presId="urn:microsoft.com/office/officeart/2005/8/layout/matrix1"/>
    <dgm:cxn modelId="{24F5C19E-D51C-4B63-855A-8AE22A8D1BB7}" type="presOf" srcId="{A2C730CD-15BF-4DCF-A091-A41647A02F28}" destId="{264994DE-EE01-4921-82C9-4ED980BFBB8F}" srcOrd="0" destOrd="0" presId="urn:microsoft.com/office/officeart/2005/8/layout/matrix1"/>
    <dgm:cxn modelId="{17AD91AA-6319-450F-8CC5-A473F604097F}" srcId="{A2C730CD-15BF-4DCF-A091-A41647A02F28}" destId="{4F9BF0E5-0BE9-4E46-AE23-338A5A13407D}" srcOrd="2" destOrd="0" parTransId="{9220F9E5-107F-4ED5-B178-F40E30D08FDD}" sibTransId="{DCA92590-F0EA-4C5B-B7F9-9A2F4E609B57}"/>
    <dgm:cxn modelId="{2244C0AC-BD7D-4715-B4D4-DD018287E95E}" srcId="{A2C730CD-15BF-4DCF-A091-A41647A02F28}" destId="{B7DA7559-4B58-47C0-9AE7-01913A898ED9}" srcOrd="3" destOrd="0" parTransId="{82EBF4FF-C4F2-4971-B80F-6E10C34DAFF2}" sibTransId="{EF4FC0F5-2BDB-4332-91FB-C287DBA67E9E}"/>
    <dgm:cxn modelId="{36BFDEB1-F94A-4F77-A5E5-8B442310346E}" srcId="{B5088F41-B87C-4117-B54F-28B5B03D3002}" destId="{B4B6122C-2B37-4B65-B229-5DD8B2D8808C}" srcOrd="0" destOrd="0" parTransId="{4E6625E3-FBEB-4043-93A2-2D105652685D}" sibTransId="{A0E7B139-E394-444F-9973-71D1B5AE0C90}"/>
    <dgm:cxn modelId="{EC9438BE-3931-4E08-992B-8DFACE2C6D2F}" type="presOf" srcId="{B5088F41-B87C-4117-B54F-28B5B03D3002}" destId="{3F94863E-2B13-4874-B54C-9692F1F5EA11}" srcOrd="1" destOrd="0" presId="urn:microsoft.com/office/officeart/2005/8/layout/matrix1"/>
    <dgm:cxn modelId="{BD076BCB-F81A-4669-8C47-F0E641AAA1EF}" srcId="{A2C730CD-15BF-4DCF-A091-A41647A02F28}" destId="{B5088F41-B87C-4117-B54F-28B5B03D3002}" srcOrd="1" destOrd="0" parTransId="{93EE5A73-ACB8-411C-8AFE-2625367E7F62}" sibTransId="{20DC0532-7C7E-46B8-9A45-34D695735080}"/>
    <dgm:cxn modelId="{243372CB-A6BC-4BE8-B91B-FD72EB873357}" type="presOf" srcId="{50B2E115-59A8-43B5-B3BD-BD44EC94E368}" destId="{073ECDE5-CB24-4D4F-B924-0CCE20BA9950}" srcOrd="1" destOrd="1" presId="urn:microsoft.com/office/officeart/2005/8/layout/matrix1"/>
    <dgm:cxn modelId="{174DF7A9-D6EC-41E4-B0FD-E46713A867C2}" type="presParOf" srcId="{2F930113-E9F4-4509-8F5A-03BE125158DD}" destId="{8391AEAD-E1C1-4838-9BB6-0A846F404CB2}" srcOrd="0" destOrd="0" presId="urn:microsoft.com/office/officeart/2005/8/layout/matrix1"/>
    <dgm:cxn modelId="{4AE4AC07-3357-455A-BE63-1AB12F91FE31}" type="presParOf" srcId="{8391AEAD-E1C1-4838-9BB6-0A846F404CB2}" destId="{B70771DD-547A-4946-B3A1-1BB1CB51DBDB}" srcOrd="0" destOrd="0" presId="urn:microsoft.com/office/officeart/2005/8/layout/matrix1"/>
    <dgm:cxn modelId="{87A1D9A2-11D2-4398-9F96-85355AC7538C}" type="presParOf" srcId="{8391AEAD-E1C1-4838-9BB6-0A846F404CB2}" destId="{073ECDE5-CB24-4D4F-B924-0CCE20BA9950}" srcOrd="1" destOrd="0" presId="urn:microsoft.com/office/officeart/2005/8/layout/matrix1"/>
    <dgm:cxn modelId="{10EC139C-5538-4115-9716-2B2F413AEB71}" type="presParOf" srcId="{8391AEAD-E1C1-4838-9BB6-0A846F404CB2}" destId="{119388E2-4FA9-46E1-BFEA-333FB1383E90}" srcOrd="2" destOrd="0" presId="urn:microsoft.com/office/officeart/2005/8/layout/matrix1"/>
    <dgm:cxn modelId="{EF36D44F-A17E-4C21-88F4-2458075D1FBE}" type="presParOf" srcId="{8391AEAD-E1C1-4838-9BB6-0A846F404CB2}" destId="{3F94863E-2B13-4874-B54C-9692F1F5EA11}" srcOrd="3" destOrd="0" presId="urn:microsoft.com/office/officeart/2005/8/layout/matrix1"/>
    <dgm:cxn modelId="{5F9CB9DB-750E-4738-8C2C-8C2796DFDF0D}" type="presParOf" srcId="{8391AEAD-E1C1-4838-9BB6-0A846F404CB2}" destId="{2196E5D6-0C87-4738-BCD7-8B0A753E7859}" srcOrd="4" destOrd="0" presId="urn:microsoft.com/office/officeart/2005/8/layout/matrix1"/>
    <dgm:cxn modelId="{71080F11-11FE-4234-81A1-A7EC39E5320B}" type="presParOf" srcId="{8391AEAD-E1C1-4838-9BB6-0A846F404CB2}" destId="{E81B55CD-90B9-4078-AAA6-F5561F1F5F72}" srcOrd="5" destOrd="0" presId="urn:microsoft.com/office/officeart/2005/8/layout/matrix1"/>
    <dgm:cxn modelId="{9E1AC953-7F20-424D-A656-6D8E3443D1FC}" type="presParOf" srcId="{8391AEAD-E1C1-4838-9BB6-0A846F404CB2}" destId="{49942793-F8ED-4F1F-85A1-6FFD18D69935}" srcOrd="6" destOrd="0" presId="urn:microsoft.com/office/officeart/2005/8/layout/matrix1"/>
    <dgm:cxn modelId="{C3258362-506D-46A3-B2C4-ABE04CF6AB86}" type="presParOf" srcId="{8391AEAD-E1C1-4838-9BB6-0A846F404CB2}" destId="{1614F0E3-749B-4069-B2C8-69521745B494}" srcOrd="7" destOrd="0" presId="urn:microsoft.com/office/officeart/2005/8/layout/matrix1"/>
    <dgm:cxn modelId="{FE57693F-22CD-4418-8423-9B622521DA2E}" type="presParOf" srcId="{2F930113-E9F4-4509-8F5A-03BE125158DD}" destId="{264994DE-EE01-4921-82C9-4ED980BFBB8F}"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C3588F-25F8-4D56-B409-F5FC6518A27B}" type="doc">
      <dgm:prSet loTypeId="urn:microsoft.com/office/officeart/2005/8/layout/lProcess1" loCatId="process" qsTypeId="urn:microsoft.com/office/officeart/2005/8/quickstyle/simple2" qsCatId="simple" csTypeId="urn:microsoft.com/office/officeart/2005/8/colors/accent2_1" csCatId="accent2" phldr="1"/>
      <dgm:spPr/>
      <dgm:t>
        <a:bodyPr/>
        <a:lstStyle/>
        <a:p>
          <a:endParaRPr lang="en-AU"/>
        </a:p>
      </dgm:t>
    </dgm:pt>
    <dgm:pt modelId="{1B461867-DB30-4E1C-B7FD-3017C0CD8EF9}">
      <dgm:prSet phldrT="[Text]" custT="1"/>
      <dgm:spPr>
        <a:solidFill>
          <a:schemeClr val="bg2">
            <a:lumMod val="40000"/>
            <a:lumOff val="60000"/>
          </a:schemeClr>
        </a:solidFill>
        <a:ln>
          <a:solidFill>
            <a:schemeClr val="accent2"/>
          </a:solidFill>
        </a:ln>
      </dgm:spPr>
      <dgm:t>
        <a:bodyPr/>
        <a:lstStyle/>
        <a:p>
          <a:r>
            <a:rPr lang="en-AU" sz="2000" b="1" dirty="0"/>
            <a:t>Set up </a:t>
          </a:r>
          <a:br>
            <a:rPr lang="en-AU" sz="2000" b="1" dirty="0"/>
          </a:br>
          <a:r>
            <a:rPr lang="en-AU" sz="2000" b="1" dirty="0"/>
            <a:t>the room </a:t>
          </a:r>
        </a:p>
      </dgm:t>
    </dgm:pt>
    <dgm:pt modelId="{FBD60AA1-FC1D-4A62-A4D0-49DA5793188B}" type="parTrans" cxnId="{082BE19A-7973-4220-9C96-A93B47BBC115}">
      <dgm:prSet/>
      <dgm:spPr/>
      <dgm:t>
        <a:bodyPr/>
        <a:lstStyle/>
        <a:p>
          <a:endParaRPr lang="en-AU"/>
        </a:p>
      </dgm:t>
    </dgm:pt>
    <dgm:pt modelId="{16D3261B-935D-4883-96E0-875D2E404BBA}" type="sibTrans" cxnId="{082BE19A-7973-4220-9C96-A93B47BBC115}">
      <dgm:prSet/>
      <dgm:spPr/>
      <dgm:t>
        <a:bodyPr/>
        <a:lstStyle/>
        <a:p>
          <a:endParaRPr lang="en-AU"/>
        </a:p>
      </dgm:t>
    </dgm:pt>
    <dgm:pt modelId="{684FE169-6729-4F2D-AED6-426ED39530D6}">
      <dgm:prSet phldrT="[Text]" custT="1"/>
      <dgm:spPr>
        <a:ln>
          <a:solidFill>
            <a:schemeClr val="accent2">
              <a:alpha val="90000"/>
            </a:schemeClr>
          </a:solidFill>
        </a:ln>
      </dgm:spPr>
      <dgm:t>
        <a:bodyPr/>
        <a:lstStyle/>
        <a:p>
          <a:pPr>
            <a:spcAft>
              <a:spcPts val="1200"/>
            </a:spcAft>
          </a:pPr>
          <a:r>
            <a:rPr lang="en-AU" sz="1600" dirty="0"/>
            <a:t>Review the TA Pack</a:t>
          </a:r>
        </a:p>
      </dgm:t>
    </dgm:pt>
    <dgm:pt modelId="{3C334177-1185-423E-BBFA-0CC26BFCD618}" type="parTrans" cxnId="{170FFA9E-B4B2-43C0-B6EA-A4B06FCCAA12}">
      <dgm:prSet/>
      <dgm:spPr>
        <a:solidFill>
          <a:schemeClr val="accent2">
            <a:lumMod val="60000"/>
            <a:lumOff val="40000"/>
          </a:schemeClr>
        </a:solidFill>
        <a:effectLst/>
      </dgm:spPr>
      <dgm:t>
        <a:bodyPr/>
        <a:lstStyle/>
        <a:p>
          <a:endParaRPr lang="en-AU"/>
        </a:p>
      </dgm:t>
    </dgm:pt>
    <dgm:pt modelId="{223B7507-1E97-4287-ACC9-A90A4C945431}" type="sibTrans" cxnId="{170FFA9E-B4B2-43C0-B6EA-A4B06FCCAA12}">
      <dgm:prSet/>
      <dgm:spPr>
        <a:solidFill>
          <a:schemeClr val="accent2">
            <a:lumMod val="60000"/>
            <a:lumOff val="40000"/>
          </a:schemeClr>
        </a:solidFill>
        <a:effectLst/>
      </dgm:spPr>
      <dgm:t>
        <a:bodyPr/>
        <a:lstStyle/>
        <a:p>
          <a:endParaRPr lang="en-AU"/>
        </a:p>
      </dgm:t>
    </dgm:pt>
    <dgm:pt modelId="{0AA7A51B-9FD2-461B-9A3B-5345AA265A6C}">
      <dgm:prSet phldrT="[Text]" custT="1"/>
      <dgm:spPr>
        <a:solidFill>
          <a:schemeClr val="bg2">
            <a:lumMod val="40000"/>
            <a:lumOff val="60000"/>
          </a:schemeClr>
        </a:solidFill>
        <a:ln>
          <a:solidFill>
            <a:schemeClr val="accent2"/>
          </a:solidFill>
        </a:ln>
      </dgm:spPr>
      <dgm:t>
        <a:bodyPr/>
        <a:lstStyle/>
        <a:p>
          <a:r>
            <a:rPr lang="en-AU" sz="2000" b="1" dirty="0"/>
            <a:t>Check </a:t>
          </a:r>
          <a:br>
            <a:rPr lang="en-AU" sz="2000" b="1" dirty="0"/>
          </a:br>
          <a:r>
            <a:rPr lang="en-AU" sz="2000" b="1" dirty="0"/>
            <a:t>technical devices</a:t>
          </a:r>
        </a:p>
      </dgm:t>
    </dgm:pt>
    <dgm:pt modelId="{D5557216-3EF0-4CF1-B21F-7CB279574BEC}" type="parTrans" cxnId="{9C450104-DB34-48A0-A27B-2C969BA43CC2}">
      <dgm:prSet/>
      <dgm:spPr/>
      <dgm:t>
        <a:bodyPr/>
        <a:lstStyle/>
        <a:p>
          <a:endParaRPr lang="en-AU"/>
        </a:p>
      </dgm:t>
    </dgm:pt>
    <dgm:pt modelId="{BA6A3D90-B02E-4A6C-859A-AD936B722094}" type="sibTrans" cxnId="{9C450104-DB34-48A0-A27B-2C969BA43CC2}">
      <dgm:prSet/>
      <dgm:spPr/>
      <dgm:t>
        <a:bodyPr/>
        <a:lstStyle/>
        <a:p>
          <a:endParaRPr lang="en-AU"/>
        </a:p>
      </dgm:t>
    </dgm:pt>
    <dgm:pt modelId="{0EC304F7-5D0C-487B-B85E-0CF256011A07}">
      <dgm:prSet phldrT="[Text]" custT="1"/>
      <dgm:spPr>
        <a:ln>
          <a:solidFill>
            <a:schemeClr val="accent2">
              <a:alpha val="90000"/>
            </a:schemeClr>
          </a:solidFill>
        </a:ln>
      </dgm:spPr>
      <dgm:t>
        <a:bodyPr/>
        <a:lstStyle/>
        <a:p>
          <a:pPr>
            <a:spcAft>
              <a:spcPts val="1200"/>
            </a:spcAft>
          </a:pPr>
          <a:r>
            <a:rPr lang="en-AU" sz="1600" dirty="0"/>
            <a:t>TA device, charged</a:t>
          </a:r>
          <a:br>
            <a:rPr lang="en-AU" sz="1600" dirty="0"/>
          </a:br>
          <a:r>
            <a:rPr lang="en-AU" sz="1600" dirty="0"/>
            <a:t>and connected</a:t>
          </a:r>
        </a:p>
      </dgm:t>
    </dgm:pt>
    <dgm:pt modelId="{4D0DA696-B799-4317-9224-2708EC5C77A8}" type="parTrans" cxnId="{0582A503-13AE-4827-A6A5-F33718BE1754}">
      <dgm:prSet/>
      <dgm:spPr>
        <a:solidFill>
          <a:schemeClr val="accent2">
            <a:lumMod val="60000"/>
            <a:lumOff val="40000"/>
          </a:schemeClr>
        </a:solidFill>
        <a:effectLst/>
      </dgm:spPr>
      <dgm:t>
        <a:bodyPr/>
        <a:lstStyle/>
        <a:p>
          <a:endParaRPr lang="en-AU"/>
        </a:p>
      </dgm:t>
    </dgm:pt>
    <dgm:pt modelId="{2694A7E6-6A54-4830-ACB0-31EB8B7687B7}" type="sibTrans" cxnId="{0582A503-13AE-4827-A6A5-F33718BE1754}">
      <dgm:prSet/>
      <dgm:spPr>
        <a:solidFill>
          <a:schemeClr val="accent2">
            <a:lumMod val="60000"/>
            <a:lumOff val="40000"/>
          </a:schemeClr>
        </a:solidFill>
        <a:effectLst/>
      </dgm:spPr>
      <dgm:t>
        <a:bodyPr/>
        <a:lstStyle/>
        <a:p>
          <a:endParaRPr lang="en-AU"/>
        </a:p>
      </dgm:t>
    </dgm:pt>
    <dgm:pt modelId="{CC010548-34CE-4D78-9D4F-38BF6044FE06}">
      <dgm:prSet phldrT="[Text]" custT="1"/>
      <dgm:spPr>
        <a:solidFill>
          <a:schemeClr val="bg2">
            <a:lumMod val="40000"/>
            <a:lumOff val="60000"/>
          </a:schemeClr>
        </a:solidFill>
        <a:ln>
          <a:solidFill>
            <a:schemeClr val="accent2"/>
          </a:solidFill>
        </a:ln>
      </dgm:spPr>
      <dgm:t>
        <a:bodyPr/>
        <a:lstStyle/>
        <a:p>
          <a:r>
            <a:rPr lang="en-AU" sz="2000" b="1" dirty="0"/>
            <a:t>Log into the </a:t>
          </a:r>
          <a:br>
            <a:rPr lang="en-AU" sz="2000" b="1" dirty="0"/>
          </a:br>
          <a:r>
            <a:rPr lang="en-AU" sz="2000" b="1" dirty="0"/>
            <a:t>environment</a:t>
          </a:r>
        </a:p>
      </dgm:t>
    </dgm:pt>
    <dgm:pt modelId="{5D089DE8-657C-400A-816D-04D3E000057B}" type="parTrans" cxnId="{AF0A90AD-20FA-47F3-97DA-58B3A6946FA6}">
      <dgm:prSet/>
      <dgm:spPr/>
      <dgm:t>
        <a:bodyPr/>
        <a:lstStyle/>
        <a:p>
          <a:endParaRPr lang="en-AU"/>
        </a:p>
      </dgm:t>
    </dgm:pt>
    <dgm:pt modelId="{D965D956-4407-4281-9D17-E24B367369E8}" type="sibTrans" cxnId="{AF0A90AD-20FA-47F3-97DA-58B3A6946FA6}">
      <dgm:prSet/>
      <dgm:spPr/>
      <dgm:t>
        <a:bodyPr/>
        <a:lstStyle/>
        <a:p>
          <a:endParaRPr lang="en-AU"/>
        </a:p>
      </dgm:t>
    </dgm:pt>
    <dgm:pt modelId="{426FC937-7650-48A1-81D5-F1290B4B87F1}">
      <dgm:prSet phldrT="[Text]" custT="1"/>
      <dgm:spPr>
        <a:ln>
          <a:solidFill>
            <a:schemeClr val="accent2">
              <a:alpha val="90000"/>
            </a:schemeClr>
          </a:solidFill>
        </a:ln>
      </dgm:spPr>
      <dgm:t>
        <a:bodyPr/>
        <a:lstStyle/>
        <a:p>
          <a:pPr>
            <a:spcAft>
              <a:spcPts val="1200"/>
            </a:spcAft>
          </a:pPr>
          <a:r>
            <a:rPr lang="en-AU" sz="1600" dirty="0"/>
            <a:t>Username/password from </a:t>
          </a:r>
          <a:r>
            <a:rPr lang="en-AU" sz="1600" b="1" dirty="0"/>
            <a:t>TA Session Slip</a:t>
          </a:r>
        </a:p>
      </dgm:t>
    </dgm:pt>
    <dgm:pt modelId="{2412B781-D576-4DA9-9BD8-7341A03FCB30}" type="parTrans" cxnId="{7C31E2AC-221A-4B3F-8F55-71D10936772F}">
      <dgm:prSet/>
      <dgm:spPr/>
      <dgm:t>
        <a:bodyPr/>
        <a:lstStyle/>
        <a:p>
          <a:endParaRPr lang="en-AU"/>
        </a:p>
      </dgm:t>
    </dgm:pt>
    <dgm:pt modelId="{63393AE3-33BC-442D-8471-53373376D882}" type="sibTrans" cxnId="{7C31E2AC-221A-4B3F-8F55-71D10936772F}">
      <dgm:prSet/>
      <dgm:spPr>
        <a:solidFill>
          <a:schemeClr val="accent2">
            <a:lumMod val="60000"/>
            <a:lumOff val="40000"/>
          </a:schemeClr>
        </a:solidFill>
        <a:effectLst/>
      </dgm:spPr>
      <dgm:t>
        <a:bodyPr/>
        <a:lstStyle/>
        <a:p>
          <a:endParaRPr lang="en-AU"/>
        </a:p>
      </dgm:t>
    </dgm:pt>
    <dgm:pt modelId="{18A7B043-8FB3-4513-BD34-B77757271B23}">
      <dgm:prSet custT="1"/>
      <dgm:spPr>
        <a:ln>
          <a:solidFill>
            <a:schemeClr val="accent2">
              <a:alpha val="90000"/>
            </a:schemeClr>
          </a:solidFill>
        </a:ln>
      </dgm:spPr>
      <dgm:t>
        <a:bodyPr/>
        <a:lstStyle/>
        <a:p>
          <a:pPr>
            <a:spcAft>
              <a:spcPts val="1200"/>
            </a:spcAft>
          </a:pPr>
          <a:r>
            <a:rPr lang="en-AU" sz="1600" dirty="0"/>
            <a:t>Prepare the room </a:t>
          </a:r>
        </a:p>
      </dgm:t>
    </dgm:pt>
    <dgm:pt modelId="{6C2A46FC-F06B-407A-A673-365DAD9E7BC8}" type="parTrans" cxnId="{F625EC69-961E-44EF-AF5B-20A22806C4FB}">
      <dgm:prSet/>
      <dgm:spPr/>
      <dgm:t>
        <a:bodyPr/>
        <a:lstStyle/>
        <a:p>
          <a:endParaRPr lang="en-AU"/>
        </a:p>
      </dgm:t>
    </dgm:pt>
    <dgm:pt modelId="{422B36FA-9BB6-4BA2-8FD9-EB54D92269C1}" type="sibTrans" cxnId="{F625EC69-961E-44EF-AF5B-20A22806C4FB}">
      <dgm:prSet/>
      <dgm:spPr>
        <a:solidFill>
          <a:schemeClr val="accent2">
            <a:lumMod val="60000"/>
            <a:lumOff val="40000"/>
          </a:schemeClr>
        </a:solidFill>
        <a:effectLst/>
      </dgm:spPr>
      <dgm:t>
        <a:bodyPr/>
        <a:lstStyle/>
        <a:p>
          <a:endParaRPr lang="en-AU"/>
        </a:p>
      </dgm:t>
    </dgm:pt>
    <dgm:pt modelId="{7367818A-73BC-401E-8279-B28AD4581652}">
      <dgm:prSet custT="1"/>
      <dgm:spPr>
        <a:ln>
          <a:solidFill>
            <a:schemeClr val="accent2">
              <a:alpha val="90000"/>
            </a:schemeClr>
          </a:solidFill>
        </a:ln>
      </dgm:spPr>
      <dgm:t>
        <a:bodyPr/>
        <a:lstStyle/>
        <a:p>
          <a:pPr>
            <a:spcAft>
              <a:spcPts val="1200"/>
            </a:spcAft>
          </a:pPr>
          <a:r>
            <a:rPr lang="en-AU" sz="1600" dirty="0"/>
            <a:t>Access a whiteboard</a:t>
          </a:r>
        </a:p>
      </dgm:t>
    </dgm:pt>
    <dgm:pt modelId="{0F421AD0-5875-4AEA-9727-812A3237F06C}" type="parTrans" cxnId="{EA92C35A-211B-45EF-8A14-6F84B20FFEAD}">
      <dgm:prSet/>
      <dgm:spPr/>
      <dgm:t>
        <a:bodyPr/>
        <a:lstStyle/>
        <a:p>
          <a:endParaRPr lang="en-AU"/>
        </a:p>
      </dgm:t>
    </dgm:pt>
    <dgm:pt modelId="{9A637717-DF26-4E0C-BA59-96E8213CB4A9}" type="sibTrans" cxnId="{EA92C35A-211B-45EF-8A14-6F84B20FFEAD}">
      <dgm:prSet/>
      <dgm:spPr>
        <a:solidFill>
          <a:schemeClr val="accent2">
            <a:lumMod val="60000"/>
            <a:lumOff val="40000"/>
          </a:schemeClr>
        </a:solidFill>
        <a:effectLst/>
      </dgm:spPr>
      <dgm:t>
        <a:bodyPr/>
        <a:lstStyle/>
        <a:p>
          <a:endParaRPr lang="en-AU"/>
        </a:p>
      </dgm:t>
    </dgm:pt>
    <dgm:pt modelId="{86EA7E56-FF8D-4C08-9791-B81D0E9027E1}">
      <dgm:prSet custT="1"/>
      <dgm:spPr>
        <a:ln>
          <a:solidFill>
            <a:schemeClr val="accent2">
              <a:alpha val="90000"/>
            </a:schemeClr>
          </a:solidFill>
        </a:ln>
      </dgm:spPr>
      <dgm:t>
        <a:bodyPr/>
        <a:lstStyle/>
        <a:p>
          <a:pPr>
            <a:spcAft>
              <a:spcPts val="1200"/>
            </a:spcAft>
          </a:pPr>
          <a:r>
            <a:rPr lang="en-AU" sz="1600" dirty="0"/>
            <a:t>Provide planning paper </a:t>
          </a:r>
          <a:br>
            <a:rPr lang="en-AU" sz="1600" dirty="0"/>
          </a:br>
          <a:r>
            <a:rPr lang="en-AU" sz="1600" dirty="0"/>
            <a:t>(</a:t>
          </a:r>
          <a:r>
            <a:rPr lang="en-AU" sz="1600" i="1" dirty="0"/>
            <a:t>if applicable</a:t>
          </a:r>
          <a:r>
            <a:rPr lang="en-AU" sz="1600" dirty="0"/>
            <a:t>)</a:t>
          </a:r>
        </a:p>
      </dgm:t>
    </dgm:pt>
    <dgm:pt modelId="{9EA86ECA-3C67-48E7-A301-0C9BAE90D85D}" type="parTrans" cxnId="{777F0113-F468-4556-A88D-82571A4F527A}">
      <dgm:prSet/>
      <dgm:spPr/>
      <dgm:t>
        <a:bodyPr/>
        <a:lstStyle/>
        <a:p>
          <a:endParaRPr lang="en-AU"/>
        </a:p>
      </dgm:t>
    </dgm:pt>
    <dgm:pt modelId="{F69317A3-3FF5-4971-8F76-1DFAB24BCCD2}" type="sibTrans" cxnId="{777F0113-F468-4556-A88D-82571A4F527A}">
      <dgm:prSet/>
      <dgm:spPr/>
      <dgm:t>
        <a:bodyPr/>
        <a:lstStyle/>
        <a:p>
          <a:endParaRPr lang="en-AU"/>
        </a:p>
      </dgm:t>
    </dgm:pt>
    <dgm:pt modelId="{69CA91B2-24C9-4339-B74E-54CCEA56B214}">
      <dgm:prSet custT="1"/>
      <dgm:spPr>
        <a:ln>
          <a:solidFill>
            <a:schemeClr val="accent2">
              <a:alpha val="90000"/>
            </a:schemeClr>
          </a:solidFill>
        </a:ln>
      </dgm:spPr>
      <dgm:t>
        <a:bodyPr/>
        <a:lstStyle/>
        <a:p>
          <a:pPr>
            <a:spcAft>
              <a:spcPts val="1200"/>
            </a:spcAft>
          </a:pPr>
          <a:r>
            <a:rPr lang="en-AU" sz="1600" dirty="0"/>
            <a:t>Earphones for students </a:t>
          </a:r>
          <a:br>
            <a:rPr lang="en-AU" sz="1600" dirty="0"/>
          </a:br>
          <a:r>
            <a:rPr lang="en-AU" sz="1600" dirty="0"/>
            <a:t>(</a:t>
          </a:r>
          <a:r>
            <a:rPr lang="en-AU" sz="1600" i="1" dirty="0"/>
            <a:t>if applicable</a:t>
          </a:r>
          <a:r>
            <a:rPr lang="en-AU" sz="1600" dirty="0"/>
            <a:t>)</a:t>
          </a:r>
        </a:p>
      </dgm:t>
    </dgm:pt>
    <dgm:pt modelId="{B18B5DB2-9FFC-4B1D-BDE6-CB78BB8BAFDE}" type="parTrans" cxnId="{4AB84FF3-B828-47DE-8676-CF0E31E7A8EE}">
      <dgm:prSet/>
      <dgm:spPr/>
      <dgm:t>
        <a:bodyPr/>
        <a:lstStyle/>
        <a:p>
          <a:endParaRPr lang="en-AU"/>
        </a:p>
      </dgm:t>
    </dgm:pt>
    <dgm:pt modelId="{99ECCD45-2A14-48A1-8AD0-DF686524B895}" type="sibTrans" cxnId="{4AB84FF3-B828-47DE-8676-CF0E31E7A8EE}">
      <dgm:prSet/>
      <dgm:spPr>
        <a:solidFill>
          <a:schemeClr val="accent2">
            <a:lumMod val="60000"/>
            <a:lumOff val="40000"/>
          </a:schemeClr>
        </a:solidFill>
        <a:effectLst/>
      </dgm:spPr>
      <dgm:t>
        <a:bodyPr/>
        <a:lstStyle/>
        <a:p>
          <a:endParaRPr lang="en-AU"/>
        </a:p>
      </dgm:t>
    </dgm:pt>
    <dgm:pt modelId="{6141737B-1BD5-45C9-A098-877C8EC47638}">
      <dgm:prSet custT="1"/>
      <dgm:spPr>
        <a:ln>
          <a:solidFill>
            <a:schemeClr val="accent2">
              <a:alpha val="90000"/>
            </a:schemeClr>
          </a:solidFill>
        </a:ln>
      </dgm:spPr>
      <dgm:t>
        <a:bodyPr/>
        <a:lstStyle/>
        <a:p>
          <a:pPr>
            <a:spcAft>
              <a:spcPts val="1200"/>
            </a:spcAft>
          </a:pPr>
          <a:r>
            <a:rPr lang="en-AU" sz="1600" dirty="0"/>
            <a:t>Spare devices and </a:t>
          </a:r>
          <a:br>
            <a:rPr lang="en-AU" sz="1600" dirty="0"/>
          </a:br>
          <a:r>
            <a:rPr lang="en-AU" sz="1600" dirty="0"/>
            <a:t>power boards</a:t>
          </a:r>
        </a:p>
      </dgm:t>
    </dgm:pt>
    <dgm:pt modelId="{C4CFF525-6C4B-411B-8746-71BB842FB97C}" type="parTrans" cxnId="{B0ADA854-C08E-45E5-B99F-09F80C049184}">
      <dgm:prSet/>
      <dgm:spPr/>
      <dgm:t>
        <a:bodyPr/>
        <a:lstStyle/>
        <a:p>
          <a:endParaRPr lang="en-AU"/>
        </a:p>
      </dgm:t>
    </dgm:pt>
    <dgm:pt modelId="{87597080-F147-49AB-A262-58935DCBD494}" type="sibTrans" cxnId="{B0ADA854-C08E-45E5-B99F-09F80C049184}">
      <dgm:prSet/>
      <dgm:spPr>
        <a:solidFill>
          <a:schemeClr val="accent2">
            <a:lumMod val="60000"/>
            <a:lumOff val="40000"/>
          </a:schemeClr>
        </a:solidFill>
        <a:effectLst/>
      </dgm:spPr>
      <dgm:t>
        <a:bodyPr/>
        <a:lstStyle/>
        <a:p>
          <a:endParaRPr lang="en-AU"/>
        </a:p>
      </dgm:t>
    </dgm:pt>
    <dgm:pt modelId="{E87661B1-789C-49E6-8859-425FF4045984}">
      <dgm:prSet custT="1"/>
      <dgm:spPr>
        <a:ln>
          <a:solidFill>
            <a:schemeClr val="accent2">
              <a:alpha val="90000"/>
            </a:schemeClr>
          </a:solidFill>
        </a:ln>
      </dgm:spPr>
      <dgm:t>
        <a:bodyPr/>
        <a:lstStyle/>
        <a:p>
          <a:pPr>
            <a:spcAft>
              <a:spcPts val="1200"/>
            </a:spcAft>
          </a:pPr>
          <a:r>
            <a:rPr lang="en-AU" sz="1600" dirty="0"/>
            <a:t>Write the </a:t>
          </a:r>
          <a:r>
            <a:rPr lang="en-AU" sz="1600" b="1" dirty="0"/>
            <a:t>Session Code </a:t>
          </a:r>
          <a:br>
            <a:rPr lang="en-AU" sz="1600" b="1" dirty="0"/>
          </a:br>
          <a:r>
            <a:rPr lang="en-AU" sz="1600" dirty="0"/>
            <a:t>on the board</a:t>
          </a:r>
        </a:p>
      </dgm:t>
    </dgm:pt>
    <dgm:pt modelId="{AEC8D6B3-7857-451C-B71F-F7F30876EF0B}" type="parTrans" cxnId="{D48EA3E8-308B-4359-A8DF-501CC5A5F8E3}">
      <dgm:prSet/>
      <dgm:spPr/>
      <dgm:t>
        <a:bodyPr/>
        <a:lstStyle/>
        <a:p>
          <a:endParaRPr lang="en-AU"/>
        </a:p>
      </dgm:t>
    </dgm:pt>
    <dgm:pt modelId="{326FDA5C-3887-4A72-99D3-58046E7B39D2}" type="sibTrans" cxnId="{D48EA3E8-308B-4359-A8DF-501CC5A5F8E3}">
      <dgm:prSet/>
      <dgm:spPr/>
      <dgm:t>
        <a:bodyPr/>
        <a:lstStyle/>
        <a:p>
          <a:endParaRPr lang="en-AU"/>
        </a:p>
      </dgm:t>
    </dgm:pt>
    <dgm:pt modelId="{A5B34E9A-C6DD-4C37-B07F-012D785BAF4A}">
      <dgm:prSet phldrT="[Text]" custT="1"/>
      <dgm:spPr>
        <a:ln>
          <a:solidFill>
            <a:schemeClr val="accent2">
              <a:alpha val="90000"/>
            </a:schemeClr>
          </a:solidFill>
        </a:ln>
      </dgm:spPr>
      <dgm:t>
        <a:bodyPr/>
        <a:lstStyle/>
        <a:p>
          <a:pPr>
            <a:spcAft>
              <a:spcPts val="1200"/>
            </a:spcAft>
          </a:pPr>
          <a:r>
            <a:rPr lang="en-AU" sz="1600" b="1" dirty="0"/>
            <a:t>Create</a:t>
          </a:r>
          <a:r>
            <a:rPr lang="en-AU" sz="1600" b="0" dirty="0"/>
            <a:t> </a:t>
          </a:r>
          <a:br>
            <a:rPr lang="en-AU" sz="1600" b="0" dirty="0"/>
          </a:br>
          <a:r>
            <a:rPr lang="en-AU" sz="1600" b="1" dirty="0"/>
            <a:t>New</a:t>
          </a:r>
          <a:r>
            <a:rPr lang="en-AU" sz="1600" b="0" dirty="0"/>
            <a:t> </a:t>
          </a:r>
          <a:r>
            <a:rPr lang="en-AU" sz="1600" b="1" dirty="0"/>
            <a:t>Test Session</a:t>
          </a:r>
        </a:p>
      </dgm:t>
    </dgm:pt>
    <dgm:pt modelId="{8F4138B8-D0D4-4561-9B69-5FF2497CF2A2}" type="parTrans" cxnId="{44A3FA28-EF41-49DD-8ABF-400EFFD766E9}">
      <dgm:prSet/>
      <dgm:spPr/>
      <dgm:t>
        <a:bodyPr/>
        <a:lstStyle/>
        <a:p>
          <a:endParaRPr lang="en-AU"/>
        </a:p>
      </dgm:t>
    </dgm:pt>
    <dgm:pt modelId="{9DA59053-8C0A-4468-87EF-E221F9F53605}" type="sibTrans" cxnId="{44A3FA28-EF41-49DD-8ABF-400EFFD766E9}">
      <dgm:prSet/>
      <dgm:spPr>
        <a:solidFill>
          <a:schemeClr val="accent2">
            <a:lumMod val="60000"/>
            <a:lumOff val="40000"/>
          </a:schemeClr>
        </a:solidFill>
        <a:effectLst/>
      </dgm:spPr>
      <dgm:t>
        <a:bodyPr/>
        <a:lstStyle/>
        <a:p>
          <a:endParaRPr lang="en-AU"/>
        </a:p>
      </dgm:t>
    </dgm:pt>
    <dgm:pt modelId="{4D9E7D82-0A5F-4B14-B8F1-3C19AACDCDED}">
      <dgm:prSet phldrT="[Text]" custT="1"/>
      <dgm:spPr>
        <a:ln>
          <a:solidFill>
            <a:schemeClr val="accent2">
              <a:alpha val="90000"/>
            </a:schemeClr>
          </a:solidFill>
        </a:ln>
      </dgm:spPr>
      <dgm:t>
        <a:bodyPr/>
        <a:lstStyle/>
        <a:p>
          <a:pPr>
            <a:spcAft>
              <a:spcPts val="1200"/>
            </a:spcAft>
          </a:pPr>
          <a:r>
            <a:rPr lang="en-AU" sz="1600" b="0" dirty="0"/>
            <a:t>Open </a:t>
          </a:r>
          <a:r>
            <a:rPr lang="en-AU" sz="1400" b="0" dirty="0">
              <a:hlinkClick xmlns:r="http://schemas.openxmlformats.org/officeDocument/2006/relationships" r:id="rId1"/>
            </a:rPr>
            <a:t>www.assessform.edu.au</a:t>
          </a:r>
          <a:r>
            <a:rPr lang="en-AU" sz="1600" b="0" dirty="0"/>
            <a:t> and select environment </a:t>
          </a:r>
        </a:p>
      </dgm:t>
    </dgm:pt>
    <dgm:pt modelId="{A0A2E7C9-7B86-4D39-B19D-635E37BE7BDD}" type="parTrans" cxnId="{9DA8BFAE-ECA3-4021-82CB-D6DC8BE44A9D}">
      <dgm:prSet/>
      <dgm:spPr>
        <a:solidFill>
          <a:schemeClr val="accent2">
            <a:lumMod val="60000"/>
            <a:lumOff val="40000"/>
          </a:schemeClr>
        </a:solidFill>
        <a:effectLst/>
      </dgm:spPr>
      <dgm:t>
        <a:bodyPr/>
        <a:lstStyle/>
        <a:p>
          <a:endParaRPr lang="en-AU"/>
        </a:p>
      </dgm:t>
    </dgm:pt>
    <dgm:pt modelId="{536DF16C-E619-48BF-85E0-DCEB13B40450}" type="sibTrans" cxnId="{9DA8BFAE-ECA3-4021-82CB-D6DC8BE44A9D}">
      <dgm:prSet/>
      <dgm:spPr>
        <a:solidFill>
          <a:schemeClr val="accent2">
            <a:lumMod val="60000"/>
            <a:lumOff val="40000"/>
          </a:schemeClr>
        </a:solidFill>
        <a:effectLst/>
      </dgm:spPr>
      <dgm:t>
        <a:bodyPr/>
        <a:lstStyle/>
        <a:p>
          <a:endParaRPr lang="en-AU"/>
        </a:p>
      </dgm:t>
    </dgm:pt>
    <dgm:pt modelId="{4B20A7EE-ED9B-4394-ABEB-D4079F243041}">
      <dgm:prSet phldrT="[Text]" custT="1"/>
      <dgm:spPr>
        <a:ln>
          <a:solidFill>
            <a:schemeClr val="accent2">
              <a:alpha val="90000"/>
            </a:schemeClr>
          </a:solidFill>
        </a:ln>
      </dgm:spPr>
      <dgm:t>
        <a:bodyPr/>
        <a:lstStyle/>
        <a:p>
          <a:pPr>
            <a:spcAft>
              <a:spcPts val="1200"/>
            </a:spcAft>
          </a:pPr>
          <a:r>
            <a:rPr lang="en-AU" sz="1600" dirty="0"/>
            <a:t>Student devices, charged and connected</a:t>
          </a:r>
        </a:p>
      </dgm:t>
    </dgm:pt>
    <dgm:pt modelId="{D4112194-FA4A-4FA0-9ED0-6C49B4194152}" type="parTrans" cxnId="{2329AAC9-B5D2-4938-88FD-83DFEDE43496}">
      <dgm:prSet/>
      <dgm:spPr/>
      <dgm:t>
        <a:bodyPr/>
        <a:lstStyle/>
        <a:p>
          <a:endParaRPr lang="en-AU"/>
        </a:p>
      </dgm:t>
    </dgm:pt>
    <dgm:pt modelId="{D86B0D4F-112C-4626-84F7-FD8304BC5D8F}" type="sibTrans" cxnId="{2329AAC9-B5D2-4938-88FD-83DFEDE43496}">
      <dgm:prSet/>
      <dgm:spPr/>
      <dgm:t>
        <a:bodyPr/>
        <a:lstStyle/>
        <a:p>
          <a:endParaRPr lang="en-AU"/>
        </a:p>
      </dgm:t>
    </dgm:pt>
    <dgm:pt modelId="{214A462A-9157-437A-BCF9-78F12655B6E5}" type="pres">
      <dgm:prSet presAssocID="{C4C3588F-25F8-4D56-B409-F5FC6518A27B}" presName="Name0" presStyleCnt="0">
        <dgm:presLayoutVars>
          <dgm:dir/>
          <dgm:animLvl val="lvl"/>
          <dgm:resizeHandles val="exact"/>
        </dgm:presLayoutVars>
      </dgm:prSet>
      <dgm:spPr/>
    </dgm:pt>
    <dgm:pt modelId="{BD184E57-49B3-4C88-816E-CA438E16AB2A}" type="pres">
      <dgm:prSet presAssocID="{1B461867-DB30-4E1C-B7FD-3017C0CD8EF9}" presName="vertFlow" presStyleCnt="0"/>
      <dgm:spPr/>
    </dgm:pt>
    <dgm:pt modelId="{71601421-A6EB-461A-A0C4-619700F2B7D3}" type="pres">
      <dgm:prSet presAssocID="{1B461867-DB30-4E1C-B7FD-3017C0CD8EF9}" presName="header" presStyleLbl="node1" presStyleIdx="0" presStyleCnt="3"/>
      <dgm:spPr/>
    </dgm:pt>
    <dgm:pt modelId="{E1725FE4-3D72-4363-A01C-61E36F4C7924}" type="pres">
      <dgm:prSet presAssocID="{3C334177-1185-423E-BBFA-0CC26BFCD618}" presName="parTrans" presStyleLbl="sibTrans2D1" presStyleIdx="0" presStyleCnt="12"/>
      <dgm:spPr/>
    </dgm:pt>
    <dgm:pt modelId="{6EE7EEB0-0845-441B-855B-5272DFEBF80A}" type="pres">
      <dgm:prSet presAssocID="{684FE169-6729-4F2D-AED6-426ED39530D6}" presName="child" presStyleLbl="alignAccFollowNode1" presStyleIdx="0" presStyleCnt="12" custLinFactNeighborY="68421">
        <dgm:presLayoutVars>
          <dgm:chMax val="0"/>
          <dgm:bulletEnabled val="1"/>
        </dgm:presLayoutVars>
      </dgm:prSet>
      <dgm:spPr/>
    </dgm:pt>
    <dgm:pt modelId="{994548BB-8D5B-46DD-8A6A-07DD912B2C40}" type="pres">
      <dgm:prSet presAssocID="{223B7507-1E97-4287-ACC9-A90A4C945431}" presName="sibTrans" presStyleLbl="sibTrans2D1" presStyleIdx="1" presStyleCnt="12"/>
      <dgm:spPr/>
    </dgm:pt>
    <dgm:pt modelId="{53E06146-4FC0-4A8C-A34B-A504BBC6CABB}" type="pres">
      <dgm:prSet presAssocID="{18A7B043-8FB3-4513-BD34-B77757271B23}" presName="child" presStyleLbl="alignAccFollowNode1" presStyleIdx="1" presStyleCnt="12" custLinFactY="11230" custLinFactNeighborY="100000">
        <dgm:presLayoutVars>
          <dgm:chMax val="0"/>
          <dgm:bulletEnabled val="1"/>
        </dgm:presLayoutVars>
      </dgm:prSet>
      <dgm:spPr/>
    </dgm:pt>
    <dgm:pt modelId="{854174EB-EDDE-4B5A-80B3-F03A547DB309}" type="pres">
      <dgm:prSet presAssocID="{422B36FA-9BB6-4BA2-8FD9-EB54D92269C1}" presName="sibTrans" presStyleLbl="sibTrans2D1" presStyleIdx="2" presStyleCnt="12"/>
      <dgm:spPr/>
    </dgm:pt>
    <dgm:pt modelId="{3FE6E27D-47FD-43F8-972D-35E774DEAB88}" type="pres">
      <dgm:prSet presAssocID="{7367818A-73BC-401E-8279-B28AD4581652}" presName="child" presStyleLbl="alignAccFollowNode1" presStyleIdx="2" presStyleCnt="12" custLinFactY="33512" custLinFactNeighborY="100000">
        <dgm:presLayoutVars>
          <dgm:chMax val="0"/>
          <dgm:bulletEnabled val="1"/>
        </dgm:presLayoutVars>
      </dgm:prSet>
      <dgm:spPr/>
    </dgm:pt>
    <dgm:pt modelId="{17814803-1F04-4728-8D44-6D104BF4A125}" type="pres">
      <dgm:prSet presAssocID="{9A637717-DF26-4E0C-BA59-96E8213CB4A9}" presName="sibTrans" presStyleLbl="sibTrans2D1" presStyleIdx="3" presStyleCnt="12"/>
      <dgm:spPr/>
    </dgm:pt>
    <dgm:pt modelId="{FD4E97D0-512C-4F5B-A2A6-0298BC9E6B71}" type="pres">
      <dgm:prSet presAssocID="{86EA7E56-FF8D-4C08-9791-B81D0E9027E1}" presName="child" presStyleLbl="alignAccFollowNode1" presStyleIdx="3" presStyleCnt="12" custLinFactY="55795" custLinFactNeighborY="100000">
        <dgm:presLayoutVars>
          <dgm:chMax val="0"/>
          <dgm:bulletEnabled val="1"/>
        </dgm:presLayoutVars>
      </dgm:prSet>
      <dgm:spPr/>
    </dgm:pt>
    <dgm:pt modelId="{326B2C32-854C-43EB-AC7C-92B6E8DE724A}" type="pres">
      <dgm:prSet presAssocID="{1B461867-DB30-4E1C-B7FD-3017C0CD8EF9}" presName="hSp" presStyleCnt="0"/>
      <dgm:spPr/>
    </dgm:pt>
    <dgm:pt modelId="{8062FEFB-B4A4-402D-8084-C9A872189AC7}" type="pres">
      <dgm:prSet presAssocID="{0AA7A51B-9FD2-461B-9A3B-5345AA265A6C}" presName="vertFlow" presStyleCnt="0"/>
      <dgm:spPr/>
    </dgm:pt>
    <dgm:pt modelId="{3E480ABD-0394-4791-B3D1-14CCC324F41E}" type="pres">
      <dgm:prSet presAssocID="{0AA7A51B-9FD2-461B-9A3B-5345AA265A6C}" presName="header" presStyleLbl="node1" presStyleIdx="1" presStyleCnt="3"/>
      <dgm:spPr/>
    </dgm:pt>
    <dgm:pt modelId="{3313CDBD-398F-4ABF-8465-B418A5278428}" type="pres">
      <dgm:prSet presAssocID="{4D0DA696-B799-4317-9224-2708EC5C77A8}" presName="parTrans" presStyleLbl="sibTrans2D1" presStyleIdx="4" presStyleCnt="12"/>
      <dgm:spPr/>
    </dgm:pt>
    <dgm:pt modelId="{5BECF1CC-44EC-4A0A-A176-201B9AEC7786}" type="pres">
      <dgm:prSet presAssocID="{0EC304F7-5D0C-487B-B85E-0CF256011A07}" presName="child" presStyleLbl="alignAccFollowNode1" presStyleIdx="4" presStyleCnt="12" custLinFactNeighborY="68421">
        <dgm:presLayoutVars>
          <dgm:chMax val="0"/>
          <dgm:bulletEnabled val="1"/>
        </dgm:presLayoutVars>
      </dgm:prSet>
      <dgm:spPr/>
    </dgm:pt>
    <dgm:pt modelId="{DB7E2009-627B-42F2-BB00-869E2136F0EE}" type="pres">
      <dgm:prSet presAssocID="{2694A7E6-6A54-4830-ACB0-31EB8B7687B7}" presName="sibTrans" presStyleLbl="sibTrans2D1" presStyleIdx="5" presStyleCnt="12"/>
      <dgm:spPr/>
    </dgm:pt>
    <dgm:pt modelId="{E74DC0D6-A640-41A3-AE03-986353BA23E9}" type="pres">
      <dgm:prSet presAssocID="{69CA91B2-24C9-4339-B74E-54CCEA56B214}" presName="child" presStyleLbl="alignAccFollowNode1" presStyleIdx="5" presStyleCnt="12" custLinFactY="13568" custLinFactNeighborY="100000">
        <dgm:presLayoutVars>
          <dgm:chMax val="0"/>
          <dgm:bulletEnabled val="1"/>
        </dgm:presLayoutVars>
      </dgm:prSet>
      <dgm:spPr/>
    </dgm:pt>
    <dgm:pt modelId="{C35BEACA-40E0-4438-8A0E-2DA298988360}" type="pres">
      <dgm:prSet presAssocID="{99ECCD45-2A14-48A1-8AD0-DF686524B895}" presName="sibTrans" presStyleLbl="sibTrans2D1" presStyleIdx="6" presStyleCnt="12"/>
      <dgm:spPr/>
    </dgm:pt>
    <dgm:pt modelId="{9E518BEC-27A7-456F-9CDC-6729AB320639}" type="pres">
      <dgm:prSet presAssocID="{6141737B-1BD5-45C9-A098-877C8EC47638}" presName="child" presStyleLbl="alignAccFollowNode1" presStyleIdx="6" presStyleCnt="12" custLinFactY="34626" custLinFactNeighborY="100000">
        <dgm:presLayoutVars>
          <dgm:chMax val="0"/>
          <dgm:bulletEnabled val="1"/>
        </dgm:presLayoutVars>
      </dgm:prSet>
      <dgm:spPr/>
    </dgm:pt>
    <dgm:pt modelId="{A33BC71B-477C-4ED6-92CC-0D78C420CAF4}" type="pres">
      <dgm:prSet presAssocID="{87597080-F147-49AB-A262-58935DCBD494}" presName="sibTrans" presStyleLbl="sibTrans2D1" presStyleIdx="7" presStyleCnt="12"/>
      <dgm:spPr/>
    </dgm:pt>
    <dgm:pt modelId="{4264B094-55AD-4003-A411-354516B17C5D}" type="pres">
      <dgm:prSet presAssocID="{4B20A7EE-ED9B-4394-ABEB-D4079F243041}" presName="child" presStyleLbl="alignAccFollowNode1" presStyleIdx="7" presStyleCnt="12" custLinFactY="56006" custLinFactNeighborY="100000">
        <dgm:presLayoutVars>
          <dgm:chMax val="0"/>
          <dgm:bulletEnabled val="1"/>
        </dgm:presLayoutVars>
      </dgm:prSet>
      <dgm:spPr/>
    </dgm:pt>
    <dgm:pt modelId="{958957C7-B273-4E10-91C4-46424DD97B46}" type="pres">
      <dgm:prSet presAssocID="{0AA7A51B-9FD2-461B-9A3B-5345AA265A6C}" presName="hSp" presStyleCnt="0"/>
      <dgm:spPr/>
    </dgm:pt>
    <dgm:pt modelId="{F74ED1B5-BC37-4DB9-93E8-915966B7BE16}" type="pres">
      <dgm:prSet presAssocID="{CC010548-34CE-4D78-9D4F-38BF6044FE06}" presName="vertFlow" presStyleCnt="0"/>
      <dgm:spPr/>
    </dgm:pt>
    <dgm:pt modelId="{963B9E38-F42B-45A1-A945-7F942750C055}" type="pres">
      <dgm:prSet presAssocID="{CC010548-34CE-4D78-9D4F-38BF6044FE06}" presName="header" presStyleLbl="node1" presStyleIdx="2" presStyleCnt="3"/>
      <dgm:spPr/>
    </dgm:pt>
    <dgm:pt modelId="{9E22F682-E41E-4B26-A9BF-A4E4BF8E7325}" type="pres">
      <dgm:prSet presAssocID="{A0A2E7C9-7B86-4D39-B19D-635E37BE7BDD}" presName="parTrans" presStyleLbl="sibTrans2D1" presStyleIdx="8" presStyleCnt="12"/>
      <dgm:spPr/>
    </dgm:pt>
    <dgm:pt modelId="{DED665AC-3AA5-40E1-8569-7497EFBBD064}" type="pres">
      <dgm:prSet presAssocID="{4D9E7D82-0A5F-4B14-B8F1-3C19AACDCDED}" presName="child" presStyleLbl="alignAccFollowNode1" presStyleIdx="8" presStyleCnt="12" custLinFactNeighborY="68421">
        <dgm:presLayoutVars>
          <dgm:chMax val="0"/>
          <dgm:bulletEnabled val="1"/>
        </dgm:presLayoutVars>
      </dgm:prSet>
      <dgm:spPr/>
    </dgm:pt>
    <dgm:pt modelId="{9F4E7639-24B6-4298-AEC9-C4C28A3B9B25}" type="pres">
      <dgm:prSet presAssocID="{536DF16C-E619-48BF-85E0-DCEB13B40450}" presName="sibTrans" presStyleLbl="sibTrans2D1" presStyleIdx="9" presStyleCnt="12"/>
      <dgm:spPr/>
    </dgm:pt>
    <dgm:pt modelId="{E930A244-7C6F-4E88-B52D-6220E2971612}" type="pres">
      <dgm:prSet presAssocID="{426FC937-7650-48A1-81D5-F1290B4B87F1}" presName="child" presStyleLbl="alignAccFollowNode1" presStyleIdx="9" presStyleCnt="12" custLinFactY="11230" custLinFactNeighborY="100000">
        <dgm:presLayoutVars>
          <dgm:chMax val="0"/>
          <dgm:bulletEnabled val="1"/>
        </dgm:presLayoutVars>
      </dgm:prSet>
      <dgm:spPr/>
    </dgm:pt>
    <dgm:pt modelId="{A00C86C5-A19B-4B22-944D-12AA3BD7EAA3}" type="pres">
      <dgm:prSet presAssocID="{63393AE3-33BC-442D-8471-53373376D882}" presName="sibTrans" presStyleLbl="sibTrans2D1" presStyleIdx="10" presStyleCnt="12"/>
      <dgm:spPr/>
    </dgm:pt>
    <dgm:pt modelId="{344FF76B-F3C7-4E30-83BD-6BED43B6B91E}" type="pres">
      <dgm:prSet presAssocID="{A5B34E9A-C6DD-4C37-B07F-012D785BAF4A}" presName="child" presStyleLbl="alignAccFollowNode1" presStyleIdx="10" presStyleCnt="12" custLinFactY="33512" custLinFactNeighborY="100000">
        <dgm:presLayoutVars>
          <dgm:chMax val="0"/>
          <dgm:bulletEnabled val="1"/>
        </dgm:presLayoutVars>
      </dgm:prSet>
      <dgm:spPr/>
    </dgm:pt>
    <dgm:pt modelId="{3F4FDD70-32B4-4BB6-BA5B-6FCF80DE5F06}" type="pres">
      <dgm:prSet presAssocID="{9DA59053-8C0A-4468-87EF-E221F9F53605}" presName="sibTrans" presStyleLbl="sibTrans2D1" presStyleIdx="11" presStyleCnt="12"/>
      <dgm:spPr/>
    </dgm:pt>
    <dgm:pt modelId="{DC19E237-E2B4-49E9-99CA-53E397C0455A}" type="pres">
      <dgm:prSet presAssocID="{E87661B1-789C-49E6-8859-425FF4045984}" presName="child" presStyleLbl="alignAccFollowNode1" presStyleIdx="11" presStyleCnt="12" custLinFactY="55795" custLinFactNeighborY="100000">
        <dgm:presLayoutVars>
          <dgm:chMax val="0"/>
          <dgm:bulletEnabled val="1"/>
        </dgm:presLayoutVars>
      </dgm:prSet>
      <dgm:spPr/>
    </dgm:pt>
  </dgm:ptLst>
  <dgm:cxnLst>
    <dgm:cxn modelId="{0582A503-13AE-4827-A6A5-F33718BE1754}" srcId="{0AA7A51B-9FD2-461B-9A3B-5345AA265A6C}" destId="{0EC304F7-5D0C-487B-B85E-0CF256011A07}" srcOrd="0" destOrd="0" parTransId="{4D0DA696-B799-4317-9224-2708EC5C77A8}" sibTransId="{2694A7E6-6A54-4830-ACB0-31EB8B7687B7}"/>
    <dgm:cxn modelId="{9C450104-DB34-48A0-A27B-2C969BA43CC2}" srcId="{C4C3588F-25F8-4D56-B409-F5FC6518A27B}" destId="{0AA7A51B-9FD2-461B-9A3B-5345AA265A6C}" srcOrd="1" destOrd="0" parTransId="{D5557216-3EF0-4CF1-B21F-7CB279574BEC}" sibTransId="{BA6A3D90-B02E-4A6C-859A-AD936B722094}"/>
    <dgm:cxn modelId="{7DC27404-91E1-42CE-8F01-5AD8B9D04D62}" type="presOf" srcId="{4B20A7EE-ED9B-4394-ABEB-D4079F243041}" destId="{4264B094-55AD-4003-A411-354516B17C5D}" srcOrd="0" destOrd="0" presId="urn:microsoft.com/office/officeart/2005/8/layout/lProcess1"/>
    <dgm:cxn modelId="{41C42208-6216-40B5-AD23-33009B7951CC}" type="presOf" srcId="{684FE169-6729-4F2D-AED6-426ED39530D6}" destId="{6EE7EEB0-0845-441B-855B-5272DFEBF80A}" srcOrd="0" destOrd="0" presId="urn:microsoft.com/office/officeart/2005/8/layout/lProcess1"/>
    <dgm:cxn modelId="{6D08140C-F40B-4AA0-9C0F-09F0906F4E63}" type="presOf" srcId="{69CA91B2-24C9-4339-B74E-54CCEA56B214}" destId="{E74DC0D6-A640-41A3-AE03-986353BA23E9}" srcOrd="0" destOrd="0" presId="urn:microsoft.com/office/officeart/2005/8/layout/lProcess1"/>
    <dgm:cxn modelId="{06D8B90E-E5BA-4B53-9A6E-A8B7C1FF6A3F}" type="presOf" srcId="{A0A2E7C9-7B86-4D39-B19D-635E37BE7BDD}" destId="{9E22F682-E41E-4B26-A9BF-A4E4BF8E7325}" srcOrd="0" destOrd="0" presId="urn:microsoft.com/office/officeart/2005/8/layout/lProcess1"/>
    <dgm:cxn modelId="{777F0113-F468-4556-A88D-82571A4F527A}" srcId="{1B461867-DB30-4E1C-B7FD-3017C0CD8EF9}" destId="{86EA7E56-FF8D-4C08-9791-B81D0E9027E1}" srcOrd="3" destOrd="0" parTransId="{9EA86ECA-3C67-48E7-A301-0C9BAE90D85D}" sibTransId="{F69317A3-3FF5-4971-8F76-1DFAB24BCCD2}"/>
    <dgm:cxn modelId="{83B2E31C-F9DC-4E12-B11A-FEE9B22E4D23}" type="presOf" srcId="{E87661B1-789C-49E6-8859-425FF4045984}" destId="{DC19E237-E2B4-49E9-99CA-53E397C0455A}" srcOrd="0" destOrd="0" presId="urn:microsoft.com/office/officeart/2005/8/layout/lProcess1"/>
    <dgm:cxn modelId="{F8A2C81E-9690-4B7C-BD4A-E5F8C07381FA}" type="presOf" srcId="{99ECCD45-2A14-48A1-8AD0-DF686524B895}" destId="{C35BEACA-40E0-4438-8A0E-2DA298988360}" srcOrd="0" destOrd="0" presId="urn:microsoft.com/office/officeart/2005/8/layout/lProcess1"/>
    <dgm:cxn modelId="{0F37801F-3D1D-42CF-9DE1-B722C97467E9}" type="presOf" srcId="{223B7507-1E97-4287-ACC9-A90A4C945431}" destId="{994548BB-8D5B-46DD-8A6A-07DD912B2C40}" srcOrd="0" destOrd="0" presId="urn:microsoft.com/office/officeart/2005/8/layout/lProcess1"/>
    <dgm:cxn modelId="{AD008021-3F87-41A9-9BB9-C5273488B845}" type="presOf" srcId="{86EA7E56-FF8D-4C08-9791-B81D0E9027E1}" destId="{FD4E97D0-512C-4F5B-A2A6-0298BC9E6B71}" srcOrd="0" destOrd="0" presId="urn:microsoft.com/office/officeart/2005/8/layout/lProcess1"/>
    <dgm:cxn modelId="{9C9A7127-B5B3-444D-B302-842E30CB1DB1}" type="presOf" srcId="{4D9E7D82-0A5F-4B14-B8F1-3C19AACDCDED}" destId="{DED665AC-3AA5-40E1-8569-7497EFBBD064}" srcOrd="0" destOrd="0" presId="urn:microsoft.com/office/officeart/2005/8/layout/lProcess1"/>
    <dgm:cxn modelId="{44A3FA28-EF41-49DD-8ABF-400EFFD766E9}" srcId="{CC010548-34CE-4D78-9D4F-38BF6044FE06}" destId="{A5B34E9A-C6DD-4C37-B07F-012D785BAF4A}" srcOrd="2" destOrd="0" parTransId="{8F4138B8-D0D4-4561-9B69-5FF2497CF2A2}" sibTransId="{9DA59053-8C0A-4468-87EF-E221F9F53605}"/>
    <dgm:cxn modelId="{D471DC62-4A1B-4965-AFA3-305700D47611}" type="presOf" srcId="{426FC937-7650-48A1-81D5-F1290B4B87F1}" destId="{E930A244-7C6F-4E88-B52D-6220E2971612}" srcOrd="0" destOrd="0" presId="urn:microsoft.com/office/officeart/2005/8/layout/lProcess1"/>
    <dgm:cxn modelId="{339C4F43-15F2-4F0D-B14F-A4A50B10BC8A}" type="presOf" srcId="{9DA59053-8C0A-4468-87EF-E221F9F53605}" destId="{3F4FDD70-32B4-4BB6-BA5B-6FCF80DE5F06}" srcOrd="0" destOrd="0" presId="urn:microsoft.com/office/officeart/2005/8/layout/lProcess1"/>
    <dgm:cxn modelId="{F625EC69-961E-44EF-AF5B-20A22806C4FB}" srcId="{1B461867-DB30-4E1C-B7FD-3017C0CD8EF9}" destId="{18A7B043-8FB3-4513-BD34-B77757271B23}" srcOrd="1" destOrd="0" parTransId="{6C2A46FC-F06B-407A-A673-365DAD9E7BC8}" sibTransId="{422B36FA-9BB6-4BA2-8FD9-EB54D92269C1}"/>
    <dgm:cxn modelId="{80638052-949E-4974-AC7E-87FE72E823D0}" type="presOf" srcId="{7367818A-73BC-401E-8279-B28AD4581652}" destId="{3FE6E27D-47FD-43F8-972D-35E774DEAB88}" srcOrd="0" destOrd="0" presId="urn:microsoft.com/office/officeart/2005/8/layout/lProcess1"/>
    <dgm:cxn modelId="{B0ADA854-C08E-45E5-B99F-09F80C049184}" srcId="{0AA7A51B-9FD2-461B-9A3B-5345AA265A6C}" destId="{6141737B-1BD5-45C9-A098-877C8EC47638}" srcOrd="2" destOrd="0" parTransId="{C4CFF525-6C4B-411B-8746-71BB842FB97C}" sibTransId="{87597080-F147-49AB-A262-58935DCBD494}"/>
    <dgm:cxn modelId="{F06EF654-0320-4A92-930A-1D8AEE911E2D}" type="presOf" srcId="{1B461867-DB30-4E1C-B7FD-3017C0CD8EF9}" destId="{71601421-A6EB-461A-A0C4-619700F2B7D3}" srcOrd="0" destOrd="0" presId="urn:microsoft.com/office/officeart/2005/8/layout/lProcess1"/>
    <dgm:cxn modelId="{EA92C35A-211B-45EF-8A14-6F84B20FFEAD}" srcId="{1B461867-DB30-4E1C-B7FD-3017C0CD8EF9}" destId="{7367818A-73BC-401E-8279-B28AD4581652}" srcOrd="2" destOrd="0" parTransId="{0F421AD0-5875-4AEA-9727-812A3237F06C}" sibTransId="{9A637717-DF26-4E0C-BA59-96E8213CB4A9}"/>
    <dgm:cxn modelId="{E817A683-4084-4A8C-BA15-542B6E2773BC}" type="presOf" srcId="{87597080-F147-49AB-A262-58935DCBD494}" destId="{A33BC71B-477C-4ED6-92CC-0D78C420CAF4}" srcOrd="0" destOrd="0" presId="urn:microsoft.com/office/officeart/2005/8/layout/lProcess1"/>
    <dgm:cxn modelId="{BE4BA88E-11C0-44ED-BB3C-612E9C5445FA}" type="presOf" srcId="{2694A7E6-6A54-4830-ACB0-31EB8B7687B7}" destId="{DB7E2009-627B-42F2-BB00-869E2136F0EE}" srcOrd="0" destOrd="0" presId="urn:microsoft.com/office/officeart/2005/8/layout/lProcess1"/>
    <dgm:cxn modelId="{082BE19A-7973-4220-9C96-A93B47BBC115}" srcId="{C4C3588F-25F8-4D56-B409-F5FC6518A27B}" destId="{1B461867-DB30-4E1C-B7FD-3017C0CD8EF9}" srcOrd="0" destOrd="0" parTransId="{FBD60AA1-FC1D-4A62-A4D0-49DA5793188B}" sibTransId="{16D3261B-935D-4883-96E0-875D2E404BBA}"/>
    <dgm:cxn modelId="{170FFA9E-B4B2-43C0-B6EA-A4B06FCCAA12}" srcId="{1B461867-DB30-4E1C-B7FD-3017C0CD8EF9}" destId="{684FE169-6729-4F2D-AED6-426ED39530D6}" srcOrd="0" destOrd="0" parTransId="{3C334177-1185-423E-BBFA-0CC26BFCD618}" sibTransId="{223B7507-1E97-4287-ACC9-A90A4C945431}"/>
    <dgm:cxn modelId="{FE3995A6-E0A8-4A58-85F4-FD486AD25369}" type="presOf" srcId="{C4C3588F-25F8-4D56-B409-F5FC6518A27B}" destId="{214A462A-9157-437A-BCF9-78F12655B6E5}" srcOrd="0" destOrd="0" presId="urn:microsoft.com/office/officeart/2005/8/layout/lProcess1"/>
    <dgm:cxn modelId="{7C31E2AC-221A-4B3F-8F55-71D10936772F}" srcId="{CC010548-34CE-4D78-9D4F-38BF6044FE06}" destId="{426FC937-7650-48A1-81D5-F1290B4B87F1}" srcOrd="1" destOrd="0" parTransId="{2412B781-D576-4DA9-9BD8-7341A03FCB30}" sibTransId="{63393AE3-33BC-442D-8471-53373376D882}"/>
    <dgm:cxn modelId="{AF0A90AD-20FA-47F3-97DA-58B3A6946FA6}" srcId="{C4C3588F-25F8-4D56-B409-F5FC6518A27B}" destId="{CC010548-34CE-4D78-9D4F-38BF6044FE06}" srcOrd="2" destOrd="0" parTransId="{5D089DE8-657C-400A-816D-04D3E000057B}" sibTransId="{D965D956-4407-4281-9D17-E24B367369E8}"/>
    <dgm:cxn modelId="{9DA8BFAE-ECA3-4021-82CB-D6DC8BE44A9D}" srcId="{CC010548-34CE-4D78-9D4F-38BF6044FE06}" destId="{4D9E7D82-0A5F-4B14-B8F1-3C19AACDCDED}" srcOrd="0" destOrd="0" parTransId="{A0A2E7C9-7B86-4D39-B19D-635E37BE7BDD}" sibTransId="{536DF16C-E619-48BF-85E0-DCEB13B40450}"/>
    <dgm:cxn modelId="{7C79B1AF-FAE8-42DE-BD1E-DB45C95270F5}" type="presOf" srcId="{536DF16C-E619-48BF-85E0-DCEB13B40450}" destId="{9F4E7639-24B6-4298-AEC9-C4C28A3B9B25}" srcOrd="0" destOrd="0" presId="urn:microsoft.com/office/officeart/2005/8/layout/lProcess1"/>
    <dgm:cxn modelId="{4B073EB8-B324-4D87-9D85-E5A22E62E643}" type="presOf" srcId="{0AA7A51B-9FD2-461B-9A3B-5345AA265A6C}" destId="{3E480ABD-0394-4791-B3D1-14CCC324F41E}" srcOrd="0" destOrd="0" presId="urn:microsoft.com/office/officeart/2005/8/layout/lProcess1"/>
    <dgm:cxn modelId="{2329AAC9-B5D2-4938-88FD-83DFEDE43496}" srcId="{0AA7A51B-9FD2-461B-9A3B-5345AA265A6C}" destId="{4B20A7EE-ED9B-4394-ABEB-D4079F243041}" srcOrd="3" destOrd="0" parTransId="{D4112194-FA4A-4FA0-9ED0-6C49B4194152}" sibTransId="{D86B0D4F-112C-4626-84F7-FD8304BC5D8F}"/>
    <dgm:cxn modelId="{79F34BD8-E1B3-4806-96FD-167146A26B6E}" type="presOf" srcId="{422B36FA-9BB6-4BA2-8FD9-EB54D92269C1}" destId="{854174EB-EDDE-4B5A-80B3-F03A547DB309}" srcOrd="0" destOrd="0" presId="urn:microsoft.com/office/officeart/2005/8/layout/lProcess1"/>
    <dgm:cxn modelId="{85A5CADE-0621-4F56-9185-98C92420DB84}" type="presOf" srcId="{18A7B043-8FB3-4513-BD34-B77757271B23}" destId="{53E06146-4FC0-4A8C-A34B-A504BBC6CABB}" srcOrd="0" destOrd="0" presId="urn:microsoft.com/office/officeart/2005/8/layout/lProcess1"/>
    <dgm:cxn modelId="{7D9AFDE1-89C4-41AF-9544-14F01773D526}" type="presOf" srcId="{0EC304F7-5D0C-487B-B85E-0CF256011A07}" destId="{5BECF1CC-44EC-4A0A-A176-201B9AEC7786}" srcOrd="0" destOrd="0" presId="urn:microsoft.com/office/officeart/2005/8/layout/lProcess1"/>
    <dgm:cxn modelId="{F2A081E2-D64B-4A6A-80ED-2C73BB2ABC6A}" type="presOf" srcId="{6141737B-1BD5-45C9-A098-877C8EC47638}" destId="{9E518BEC-27A7-456F-9CDC-6729AB320639}" srcOrd="0" destOrd="0" presId="urn:microsoft.com/office/officeart/2005/8/layout/lProcess1"/>
    <dgm:cxn modelId="{3887A5E4-ED91-41D9-A8CA-76EE8A239D26}" type="presOf" srcId="{CC010548-34CE-4D78-9D4F-38BF6044FE06}" destId="{963B9E38-F42B-45A1-A945-7F942750C055}" srcOrd="0" destOrd="0" presId="urn:microsoft.com/office/officeart/2005/8/layout/lProcess1"/>
    <dgm:cxn modelId="{6C9DD2E5-82F2-44C2-8271-17314CF9F444}" type="presOf" srcId="{9A637717-DF26-4E0C-BA59-96E8213CB4A9}" destId="{17814803-1F04-4728-8D44-6D104BF4A125}" srcOrd="0" destOrd="0" presId="urn:microsoft.com/office/officeart/2005/8/layout/lProcess1"/>
    <dgm:cxn modelId="{D48EA3E8-308B-4359-A8DF-501CC5A5F8E3}" srcId="{CC010548-34CE-4D78-9D4F-38BF6044FE06}" destId="{E87661B1-789C-49E6-8859-425FF4045984}" srcOrd="3" destOrd="0" parTransId="{AEC8D6B3-7857-451C-B71F-F7F30876EF0B}" sibTransId="{326FDA5C-3887-4A72-99D3-58046E7B39D2}"/>
    <dgm:cxn modelId="{4AB84FF3-B828-47DE-8676-CF0E31E7A8EE}" srcId="{0AA7A51B-9FD2-461B-9A3B-5345AA265A6C}" destId="{69CA91B2-24C9-4339-B74E-54CCEA56B214}" srcOrd="1" destOrd="0" parTransId="{B18B5DB2-9FFC-4B1D-BDE6-CB78BB8BAFDE}" sibTransId="{99ECCD45-2A14-48A1-8AD0-DF686524B895}"/>
    <dgm:cxn modelId="{332602F5-48B5-481F-9979-EF7793964DAE}" type="presOf" srcId="{63393AE3-33BC-442D-8471-53373376D882}" destId="{A00C86C5-A19B-4B22-944D-12AA3BD7EAA3}" srcOrd="0" destOrd="0" presId="urn:microsoft.com/office/officeart/2005/8/layout/lProcess1"/>
    <dgm:cxn modelId="{C12339F5-5933-404A-AF92-E8A81A6220D3}" type="presOf" srcId="{A5B34E9A-C6DD-4C37-B07F-012D785BAF4A}" destId="{344FF76B-F3C7-4E30-83BD-6BED43B6B91E}" srcOrd="0" destOrd="0" presId="urn:microsoft.com/office/officeart/2005/8/layout/lProcess1"/>
    <dgm:cxn modelId="{8A3F3AFA-DE6E-4903-B35F-FD072C0E54A5}" type="presOf" srcId="{3C334177-1185-423E-BBFA-0CC26BFCD618}" destId="{E1725FE4-3D72-4363-A01C-61E36F4C7924}" srcOrd="0" destOrd="0" presId="urn:microsoft.com/office/officeart/2005/8/layout/lProcess1"/>
    <dgm:cxn modelId="{A3E1EBFE-B3E5-47FB-B29A-7C7CCF085DE7}" type="presOf" srcId="{4D0DA696-B799-4317-9224-2708EC5C77A8}" destId="{3313CDBD-398F-4ABF-8465-B418A5278428}" srcOrd="0" destOrd="0" presId="urn:microsoft.com/office/officeart/2005/8/layout/lProcess1"/>
    <dgm:cxn modelId="{EA8E3E31-2D0B-4108-A449-28689D31FD52}" type="presParOf" srcId="{214A462A-9157-437A-BCF9-78F12655B6E5}" destId="{BD184E57-49B3-4C88-816E-CA438E16AB2A}" srcOrd="0" destOrd="0" presId="urn:microsoft.com/office/officeart/2005/8/layout/lProcess1"/>
    <dgm:cxn modelId="{D53FEC8E-314C-4048-8D05-5294C99907C2}" type="presParOf" srcId="{BD184E57-49B3-4C88-816E-CA438E16AB2A}" destId="{71601421-A6EB-461A-A0C4-619700F2B7D3}" srcOrd="0" destOrd="0" presId="urn:microsoft.com/office/officeart/2005/8/layout/lProcess1"/>
    <dgm:cxn modelId="{3C8B89EA-B67E-42BB-BEA2-16CFAF03FD78}" type="presParOf" srcId="{BD184E57-49B3-4C88-816E-CA438E16AB2A}" destId="{E1725FE4-3D72-4363-A01C-61E36F4C7924}" srcOrd="1" destOrd="0" presId="urn:microsoft.com/office/officeart/2005/8/layout/lProcess1"/>
    <dgm:cxn modelId="{13B37086-F114-40D1-A4BB-5851517D5778}" type="presParOf" srcId="{BD184E57-49B3-4C88-816E-CA438E16AB2A}" destId="{6EE7EEB0-0845-441B-855B-5272DFEBF80A}" srcOrd="2" destOrd="0" presId="urn:microsoft.com/office/officeart/2005/8/layout/lProcess1"/>
    <dgm:cxn modelId="{22744E07-77F3-4B73-B570-F8FEBB7190BD}" type="presParOf" srcId="{BD184E57-49B3-4C88-816E-CA438E16AB2A}" destId="{994548BB-8D5B-46DD-8A6A-07DD912B2C40}" srcOrd="3" destOrd="0" presId="urn:microsoft.com/office/officeart/2005/8/layout/lProcess1"/>
    <dgm:cxn modelId="{7BD4AEF7-175D-4863-AACB-305C0CA1FEA5}" type="presParOf" srcId="{BD184E57-49B3-4C88-816E-CA438E16AB2A}" destId="{53E06146-4FC0-4A8C-A34B-A504BBC6CABB}" srcOrd="4" destOrd="0" presId="urn:microsoft.com/office/officeart/2005/8/layout/lProcess1"/>
    <dgm:cxn modelId="{2DDB8470-37CB-4F05-AF04-6830C24F38B0}" type="presParOf" srcId="{BD184E57-49B3-4C88-816E-CA438E16AB2A}" destId="{854174EB-EDDE-4B5A-80B3-F03A547DB309}" srcOrd="5" destOrd="0" presId="urn:microsoft.com/office/officeart/2005/8/layout/lProcess1"/>
    <dgm:cxn modelId="{246021BA-F1F5-49F3-BB18-D8271834CC35}" type="presParOf" srcId="{BD184E57-49B3-4C88-816E-CA438E16AB2A}" destId="{3FE6E27D-47FD-43F8-972D-35E774DEAB88}" srcOrd="6" destOrd="0" presId="urn:microsoft.com/office/officeart/2005/8/layout/lProcess1"/>
    <dgm:cxn modelId="{9E476A05-6057-4469-829F-968946B0D29B}" type="presParOf" srcId="{BD184E57-49B3-4C88-816E-CA438E16AB2A}" destId="{17814803-1F04-4728-8D44-6D104BF4A125}" srcOrd="7" destOrd="0" presId="urn:microsoft.com/office/officeart/2005/8/layout/lProcess1"/>
    <dgm:cxn modelId="{9021558E-E61A-4021-8F33-3C2D51489A54}" type="presParOf" srcId="{BD184E57-49B3-4C88-816E-CA438E16AB2A}" destId="{FD4E97D0-512C-4F5B-A2A6-0298BC9E6B71}" srcOrd="8" destOrd="0" presId="urn:microsoft.com/office/officeart/2005/8/layout/lProcess1"/>
    <dgm:cxn modelId="{6A1D7E73-565A-457B-A6C9-50E33AA56EF8}" type="presParOf" srcId="{214A462A-9157-437A-BCF9-78F12655B6E5}" destId="{326B2C32-854C-43EB-AC7C-92B6E8DE724A}" srcOrd="1" destOrd="0" presId="urn:microsoft.com/office/officeart/2005/8/layout/lProcess1"/>
    <dgm:cxn modelId="{D980AD29-6CEF-4227-893E-2562189E6650}" type="presParOf" srcId="{214A462A-9157-437A-BCF9-78F12655B6E5}" destId="{8062FEFB-B4A4-402D-8084-C9A872189AC7}" srcOrd="2" destOrd="0" presId="urn:microsoft.com/office/officeart/2005/8/layout/lProcess1"/>
    <dgm:cxn modelId="{25DAE1C2-96AE-4F4A-AB4D-2D896A4713C9}" type="presParOf" srcId="{8062FEFB-B4A4-402D-8084-C9A872189AC7}" destId="{3E480ABD-0394-4791-B3D1-14CCC324F41E}" srcOrd="0" destOrd="0" presId="urn:microsoft.com/office/officeart/2005/8/layout/lProcess1"/>
    <dgm:cxn modelId="{5BE78BB2-5084-4DD4-A9F1-02F7566D540E}" type="presParOf" srcId="{8062FEFB-B4A4-402D-8084-C9A872189AC7}" destId="{3313CDBD-398F-4ABF-8465-B418A5278428}" srcOrd="1" destOrd="0" presId="urn:microsoft.com/office/officeart/2005/8/layout/lProcess1"/>
    <dgm:cxn modelId="{296A549E-3BFA-4773-BF92-3606B8CE8118}" type="presParOf" srcId="{8062FEFB-B4A4-402D-8084-C9A872189AC7}" destId="{5BECF1CC-44EC-4A0A-A176-201B9AEC7786}" srcOrd="2" destOrd="0" presId="urn:microsoft.com/office/officeart/2005/8/layout/lProcess1"/>
    <dgm:cxn modelId="{6B2BF11D-1DB2-46C4-B128-F3E834A553DC}" type="presParOf" srcId="{8062FEFB-B4A4-402D-8084-C9A872189AC7}" destId="{DB7E2009-627B-42F2-BB00-869E2136F0EE}" srcOrd="3" destOrd="0" presId="urn:microsoft.com/office/officeart/2005/8/layout/lProcess1"/>
    <dgm:cxn modelId="{676F0609-BE6C-4C2F-B7FB-8A5F482B49CF}" type="presParOf" srcId="{8062FEFB-B4A4-402D-8084-C9A872189AC7}" destId="{E74DC0D6-A640-41A3-AE03-986353BA23E9}" srcOrd="4" destOrd="0" presId="urn:microsoft.com/office/officeart/2005/8/layout/lProcess1"/>
    <dgm:cxn modelId="{0240D182-DE55-48E3-8FDD-523031790ABF}" type="presParOf" srcId="{8062FEFB-B4A4-402D-8084-C9A872189AC7}" destId="{C35BEACA-40E0-4438-8A0E-2DA298988360}" srcOrd="5" destOrd="0" presId="urn:microsoft.com/office/officeart/2005/8/layout/lProcess1"/>
    <dgm:cxn modelId="{FA66105E-C495-41D0-AE58-241B74B94E2F}" type="presParOf" srcId="{8062FEFB-B4A4-402D-8084-C9A872189AC7}" destId="{9E518BEC-27A7-456F-9CDC-6729AB320639}" srcOrd="6" destOrd="0" presId="urn:microsoft.com/office/officeart/2005/8/layout/lProcess1"/>
    <dgm:cxn modelId="{407EA9A9-E3C7-4232-AD61-88742CEBF088}" type="presParOf" srcId="{8062FEFB-B4A4-402D-8084-C9A872189AC7}" destId="{A33BC71B-477C-4ED6-92CC-0D78C420CAF4}" srcOrd="7" destOrd="0" presId="urn:microsoft.com/office/officeart/2005/8/layout/lProcess1"/>
    <dgm:cxn modelId="{1204CE2F-9AD8-4F67-92F3-5C14F5CEEB97}" type="presParOf" srcId="{8062FEFB-B4A4-402D-8084-C9A872189AC7}" destId="{4264B094-55AD-4003-A411-354516B17C5D}" srcOrd="8" destOrd="0" presId="urn:microsoft.com/office/officeart/2005/8/layout/lProcess1"/>
    <dgm:cxn modelId="{76887ACC-F3B3-4837-B7BF-5E170A23B964}" type="presParOf" srcId="{214A462A-9157-437A-BCF9-78F12655B6E5}" destId="{958957C7-B273-4E10-91C4-46424DD97B46}" srcOrd="3" destOrd="0" presId="urn:microsoft.com/office/officeart/2005/8/layout/lProcess1"/>
    <dgm:cxn modelId="{8FBCB211-E7C8-4E6E-A876-D68BEDB6588C}" type="presParOf" srcId="{214A462A-9157-437A-BCF9-78F12655B6E5}" destId="{F74ED1B5-BC37-4DB9-93E8-915966B7BE16}" srcOrd="4" destOrd="0" presId="urn:microsoft.com/office/officeart/2005/8/layout/lProcess1"/>
    <dgm:cxn modelId="{4173F144-9509-486B-AD1C-64E1DDB15C95}" type="presParOf" srcId="{F74ED1B5-BC37-4DB9-93E8-915966B7BE16}" destId="{963B9E38-F42B-45A1-A945-7F942750C055}" srcOrd="0" destOrd="0" presId="urn:microsoft.com/office/officeart/2005/8/layout/lProcess1"/>
    <dgm:cxn modelId="{FDD7AB5A-222C-4C2C-AB72-3E2DC7B1A124}" type="presParOf" srcId="{F74ED1B5-BC37-4DB9-93E8-915966B7BE16}" destId="{9E22F682-E41E-4B26-A9BF-A4E4BF8E7325}" srcOrd="1" destOrd="0" presId="urn:microsoft.com/office/officeart/2005/8/layout/lProcess1"/>
    <dgm:cxn modelId="{90DD5EF8-EACA-4FC6-A968-776D0716CFE5}" type="presParOf" srcId="{F74ED1B5-BC37-4DB9-93E8-915966B7BE16}" destId="{DED665AC-3AA5-40E1-8569-7497EFBBD064}" srcOrd="2" destOrd="0" presId="urn:microsoft.com/office/officeart/2005/8/layout/lProcess1"/>
    <dgm:cxn modelId="{D662B29D-5DBE-4E9E-83C0-4B538D03EC59}" type="presParOf" srcId="{F74ED1B5-BC37-4DB9-93E8-915966B7BE16}" destId="{9F4E7639-24B6-4298-AEC9-C4C28A3B9B25}" srcOrd="3" destOrd="0" presId="urn:microsoft.com/office/officeart/2005/8/layout/lProcess1"/>
    <dgm:cxn modelId="{D00D6DF0-C81A-4659-907B-B92968CA309C}" type="presParOf" srcId="{F74ED1B5-BC37-4DB9-93E8-915966B7BE16}" destId="{E930A244-7C6F-4E88-B52D-6220E2971612}" srcOrd="4" destOrd="0" presId="urn:microsoft.com/office/officeart/2005/8/layout/lProcess1"/>
    <dgm:cxn modelId="{E226B4C4-AAE4-4BC1-9FF9-1C17164087C5}" type="presParOf" srcId="{F74ED1B5-BC37-4DB9-93E8-915966B7BE16}" destId="{A00C86C5-A19B-4B22-944D-12AA3BD7EAA3}" srcOrd="5" destOrd="0" presId="urn:microsoft.com/office/officeart/2005/8/layout/lProcess1"/>
    <dgm:cxn modelId="{EEE5BF79-26EE-4871-92F8-DF90B3D972A0}" type="presParOf" srcId="{F74ED1B5-BC37-4DB9-93E8-915966B7BE16}" destId="{344FF76B-F3C7-4E30-83BD-6BED43B6B91E}" srcOrd="6" destOrd="0" presId="urn:microsoft.com/office/officeart/2005/8/layout/lProcess1"/>
    <dgm:cxn modelId="{0278E6CB-58D9-441B-8143-A578B66B3A78}" type="presParOf" srcId="{F74ED1B5-BC37-4DB9-93E8-915966B7BE16}" destId="{3F4FDD70-32B4-4BB6-BA5B-6FCF80DE5F06}" srcOrd="7" destOrd="0" presId="urn:microsoft.com/office/officeart/2005/8/layout/lProcess1"/>
    <dgm:cxn modelId="{64A6FE87-050F-46C1-A12E-BFEFD864BF2D}" type="presParOf" srcId="{F74ED1B5-BC37-4DB9-93E8-915966B7BE16}" destId="{DC19E237-E2B4-49E9-99CA-53E397C0455A}" srcOrd="8"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771DD-547A-4946-B3A1-1BB1CB51DBDB}">
      <dsp:nvSpPr>
        <dsp:cNvPr id="0" name=""/>
        <dsp:cNvSpPr/>
      </dsp:nvSpPr>
      <dsp:spPr>
        <a:xfrm rot="16200000">
          <a:off x="821134" y="-821134"/>
          <a:ext cx="2600325" cy="4242594"/>
        </a:xfrm>
        <a:prstGeom prst="round1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solidFill>
                <a:schemeClr val="bg1">
                  <a:lumMod val="65000"/>
                </a:schemeClr>
              </a:solidFill>
            </a:rPr>
            <a:t>Part A</a:t>
          </a:r>
        </a:p>
        <a:p>
          <a:pPr marL="228600" lvl="1" indent="-228600" algn="l" defTabSz="1200150">
            <a:lnSpc>
              <a:spcPct val="90000"/>
            </a:lnSpc>
            <a:spcBef>
              <a:spcPct val="0"/>
            </a:spcBef>
            <a:spcAft>
              <a:spcPct val="15000"/>
            </a:spcAft>
            <a:buChar char="•"/>
          </a:pPr>
          <a:r>
            <a:rPr lang="en-AU" sz="2700" kern="1200" dirty="0">
              <a:solidFill>
                <a:schemeClr val="bg1">
                  <a:lumMod val="65000"/>
                </a:schemeClr>
              </a:solidFill>
            </a:rPr>
            <a:t>Introduction</a:t>
          </a:r>
        </a:p>
      </dsp:txBody>
      <dsp:txXfrm rot="5400000">
        <a:off x="0" y="0"/>
        <a:ext cx="4242594" cy="1950243"/>
      </dsp:txXfrm>
    </dsp:sp>
    <dsp:sp modelId="{119388E2-4FA9-46E1-BFEA-333FB1383E90}">
      <dsp:nvSpPr>
        <dsp:cNvPr id="0" name=""/>
        <dsp:cNvSpPr/>
      </dsp:nvSpPr>
      <dsp:spPr>
        <a:xfrm>
          <a:off x="4242594" y="0"/>
          <a:ext cx="4242594" cy="2600325"/>
        </a:xfrm>
        <a:prstGeom prst="round1Rect">
          <a:avLst/>
        </a:prstGeom>
        <a:solidFill>
          <a:schemeClr val="bg2"/>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solidFill>
                <a:schemeClr val="tx1"/>
              </a:solidFill>
            </a:rPr>
            <a:t>Part B</a:t>
          </a:r>
        </a:p>
        <a:p>
          <a:pPr marL="228600" lvl="1" indent="-228600" algn="l" defTabSz="1200150">
            <a:lnSpc>
              <a:spcPct val="90000"/>
            </a:lnSpc>
            <a:spcBef>
              <a:spcPct val="0"/>
            </a:spcBef>
            <a:spcAft>
              <a:spcPct val="15000"/>
            </a:spcAft>
            <a:buChar char="•"/>
          </a:pPr>
          <a:r>
            <a:rPr lang="en-AU" sz="2700" kern="1200" dirty="0">
              <a:solidFill>
                <a:schemeClr val="tx1"/>
              </a:solidFill>
            </a:rPr>
            <a:t>Log into a test session</a:t>
          </a:r>
        </a:p>
      </dsp:txBody>
      <dsp:txXfrm>
        <a:off x="4242594" y="0"/>
        <a:ext cx="4242594" cy="1950243"/>
      </dsp:txXfrm>
    </dsp:sp>
    <dsp:sp modelId="{2196E5D6-0C87-4738-BCD7-8B0A753E7859}">
      <dsp:nvSpPr>
        <dsp:cNvPr id="0" name=""/>
        <dsp:cNvSpPr/>
      </dsp:nvSpPr>
      <dsp:spPr>
        <a:xfrm rot="10800000">
          <a:off x="0" y="2600325"/>
          <a:ext cx="4242594" cy="2600325"/>
        </a:xfrm>
        <a:prstGeom prst="round1Rect">
          <a:avLst/>
        </a:prstGeom>
        <a:solidFill>
          <a:schemeClr val="lt1">
            <a:hueOff val="0"/>
            <a:satOff val="0"/>
            <a:lumOff val="0"/>
            <a:alphaOff val="0"/>
          </a:schemeClr>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solidFill>
                <a:schemeClr val="bg1">
                  <a:lumMod val="65000"/>
                </a:schemeClr>
              </a:solidFill>
            </a:rPr>
            <a:t>Part C</a:t>
          </a:r>
        </a:p>
        <a:p>
          <a:pPr marL="228600" lvl="1" indent="-228600" algn="l" defTabSz="1200150">
            <a:lnSpc>
              <a:spcPct val="90000"/>
            </a:lnSpc>
            <a:spcBef>
              <a:spcPct val="0"/>
            </a:spcBef>
            <a:spcAft>
              <a:spcPct val="15000"/>
            </a:spcAft>
            <a:buChar char="•"/>
          </a:pPr>
          <a:r>
            <a:rPr lang="en-AU" sz="2700" kern="1200" dirty="0">
              <a:solidFill>
                <a:schemeClr val="bg1">
                  <a:lumMod val="65000"/>
                </a:schemeClr>
              </a:solidFill>
            </a:rPr>
            <a:t>Run a test session </a:t>
          </a:r>
        </a:p>
      </dsp:txBody>
      <dsp:txXfrm rot="10800000">
        <a:off x="0" y="3250406"/>
        <a:ext cx="4242594" cy="1950243"/>
      </dsp:txXfrm>
    </dsp:sp>
    <dsp:sp modelId="{49942793-F8ED-4F1F-85A1-6FFD18D69935}">
      <dsp:nvSpPr>
        <dsp:cNvPr id="0" name=""/>
        <dsp:cNvSpPr/>
      </dsp:nvSpPr>
      <dsp:spPr>
        <a:xfrm rot="5400000">
          <a:off x="5063728" y="1779190"/>
          <a:ext cx="2600325" cy="4242594"/>
        </a:xfrm>
        <a:prstGeom prst="round1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t" anchorCtr="0">
          <a:noAutofit/>
        </a:bodyPr>
        <a:lstStyle/>
        <a:p>
          <a:pPr marL="0" lvl="0" indent="0" algn="l" defTabSz="1511300">
            <a:lnSpc>
              <a:spcPct val="90000"/>
            </a:lnSpc>
            <a:spcBef>
              <a:spcPct val="0"/>
            </a:spcBef>
            <a:spcAft>
              <a:spcPct val="35000"/>
            </a:spcAft>
            <a:buNone/>
          </a:pPr>
          <a:r>
            <a:rPr lang="en-AU" sz="3400" b="1" kern="1200" dirty="0">
              <a:solidFill>
                <a:schemeClr val="bg1">
                  <a:lumMod val="65000"/>
                </a:schemeClr>
              </a:solidFill>
            </a:rPr>
            <a:t>Part D</a:t>
          </a:r>
        </a:p>
        <a:p>
          <a:pPr marL="228600" lvl="1" indent="-228600" algn="l" defTabSz="1200150">
            <a:lnSpc>
              <a:spcPct val="90000"/>
            </a:lnSpc>
            <a:spcBef>
              <a:spcPct val="0"/>
            </a:spcBef>
            <a:spcAft>
              <a:spcPct val="15000"/>
            </a:spcAft>
            <a:buChar char="•"/>
          </a:pPr>
          <a:r>
            <a:rPr lang="en-AU" sz="2700" kern="1200" dirty="0">
              <a:solidFill>
                <a:schemeClr val="bg1">
                  <a:lumMod val="65000"/>
                </a:schemeClr>
              </a:solidFill>
            </a:rPr>
            <a:t>Practise</a:t>
          </a:r>
        </a:p>
      </dsp:txBody>
      <dsp:txXfrm rot="-5400000">
        <a:off x="4242594" y="3250406"/>
        <a:ext cx="4242594" cy="1950243"/>
      </dsp:txXfrm>
    </dsp:sp>
    <dsp:sp modelId="{264994DE-EE01-4921-82C9-4ED980BFBB8F}">
      <dsp:nvSpPr>
        <dsp:cNvPr id="0" name=""/>
        <dsp:cNvSpPr/>
      </dsp:nvSpPr>
      <dsp:spPr>
        <a:xfrm>
          <a:off x="2969815" y="1950243"/>
          <a:ext cx="2545556" cy="1300162"/>
        </a:xfrm>
        <a:prstGeom prst="roundRect">
          <a:avLst/>
        </a:prstGeom>
        <a:solidFill>
          <a:srgbClr val="C0C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AU" sz="3400" b="1" kern="1200" dirty="0"/>
            <a:t>TA Training</a:t>
          </a:r>
        </a:p>
      </dsp:txBody>
      <dsp:txXfrm>
        <a:off x="3033284" y="2013712"/>
        <a:ext cx="2418618" cy="1173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01421-A6EB-461A-A0C4-619700F2B7D3}">
      <dsp:nvSpPr>
        <dsp:cNvPr id="0" name=""/>
        <dsp:cNvSpPr/>
      </dsp:nvSpPr>
      <dsp:spPr>
        <a:xfrm>
          <a:off x="4915" y="1038432"/>
          <a:ext cx="2583950" cy="645987"/>
        </a:xfrm>
        <a:prstGeom prst="roundRect">
          <a:avLst>
            <a:gd name="adj" fmla="val 10000"/>
          </a:avLst>
        </a:prstGeom>
        <a:solidFill>
          <a:schemeClr val="bg2">
            <a:lumMod val="40000"/>
            <a:lumOff val="60000"/>
          </a:schemeClr>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b="1" kern="1200" dirty="0"/>
            <a:t>Set up </a:t>
          </a:r>
          <a:br>
            <a:rPr lang="en-AU" sz="2000" b="1" kern="1200" dirty="0"/>
          </a:br>
          <a:r>
            <a:rPr lang="en-AU" sz="2000" b="1" kern="1200" dirty="0"/>
            <a:t>the room </a:t>
          </a:r>
        </a:p>
      </dsp:txBody>
      <dsp:txXfrm>
        <a:off x="23835" y="1057352"/>
        <a:ext cx="2546110" cy="608147"/>
      </dsp:txXfrm>
    </dsp:sp>
    <dsp:sp modelId="{E1725FE4-3D72-4363-A01C-61E36F4C7924}">
      <dsp:nvSpPr>
        <dsp:cNvPr id="0" name=""/>
        <dsp:cNvSpPr/>
      </dsp:nvSpPr>
      <dsp:spPr>
        <a:xfrm rot="5400000">
          <a:off x="1201692" y="1818292"/>
          <a:ext cx="190396"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6EE7EEB0-0845-441B-855B-5272DFEBF80A}">
      <dsp:nvSpPr>
        <dsp:cNvPr id="0" name=""/>
        <dsp:cNvSpPr/>
      </dsp:nvSpPr>
      <dsp:spPr>
        <a:xfrm>
          <a:off x="4915" y="2065212"/>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kern="1200" dirty="0"/>
            <a:t>Review the TA Pack</a:t>
          </a:r>
        </a:p>
      </dsp:txBody>
      <dsp:txXfrm>
        <a:off x="23835" y="2084132"/>
        <a:ext cx="2546110" cy="608147"/>
      </dsp:txXfrm>
    </dsp:sp>
    <dsp:sp modelId="{994548BB-8D5B-46DD-8A6A-07DD912B2C40}">
      <dsp:nvSpPr>
        <dsp:cNvPr id="0" name=""/>
        <dsp:cNvSpPr/>
      </dsp:nvSpPr>
      <dsp:spPr>
        <a:xfrm rot="5400000">
          <a:off x="1168395" y="2839695"/>
          <a:ext cx="256990"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53E06146-4FC0-4A8C-A34B-A504BBC6CABB}">
      <dsp:nvSpPr>
        <dsp:cNvPr id="0" name=""/>
        <dsp:cNvSpPr/>
      </dsp:nvSpPr>
      <dsp:spPr>
        <a:xfrm>
          <a:off x="4915" y="3081238"/>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kern="1200" dirty="0"/>
            <a:t>Prepare the room </a:t>
          </a:r>
        </a:p>
      </dsp:txBody>
      <dsp:txXfrm>
        <a:off x="23835" y="3100158"/>
        <a:ext cx="2546110" cy="608147"/>
      </dsp:txXfrm>
    </dsp:sp>
    <dsp:sp modelId="{854174EB-EDDE-4B5A-80B3-F03A547DB309}">
      <dsp:nvSpPr>
        <dsp:cNvPr id="0" name=""/>
        <dsp:cNvSpPr/>
      </dsp:nvSpPr>
      <dsp:spPr>
        <a:xfrm rot="5400000">
          <a:off x="1168397" y="3855719"/>
          <a:ext cx="256986"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3FE6E27D-47FD-43F8-972D-35E774DEAB88}">
      <dsp:nvSpPr>
        <dsp:cNvPr id="0" name=""/>
        <dsp:cNvSpPr/>
      </dsp:nvSpPr>
      <dsp:spPr>
        <a:xfrm>
          <a:off x="4915" y="4097260"/>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kern="1200" dirty="0"/>
            <a:t>Access a whiteboard</a:t>
          </a:r>
        </a:p>
      </dsp:txBody>
      <dsp:txXfrm>
        <a:off x="23835" y="4116180"/>
        <a:ext cx="2546110" cy="608147"/>
      </dsp:txXfrm>
    </dsp:sp>
    <dsp:sp modelId="{17814803-1F04-4728-8D44-6D104BF4A125}">
      <dsp:nvSpPr>
        <dsp:cNvPr id="0" name=""/>
        <dsp:cNvSpPr/>
      </dsp:nvSpPr>
      <dsp:spPr>
        <a:xfrm rot="5400000">
          <a:off x="1168394" y="4871744"/>
          <a:ext cx="256993"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FD4E97D0-512C-4F5B-A2A6-0298BC9E6B71}">
      <dsp:nvSpPr>
        <dsp:cNvPr id="0" name=""/>
        <dsp:cNvSpPr/>
      </dsp:nvSpPr>
      <dsp:spPr>
        <a:xfrm>
          <a:off x="4915" y="5113289"/>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kern="1200" dirty="0"/>
            <a:t>Provide planning paper </a:t>
          </a:r>
          <a:br>
            <a:rPr lang="en-AU" sz="1600" kern="1200" dirty="0"/>
          </a:br>
          <a:r>
            <a:rPr lang="en-AU" sz="1600" kern="1200" dirty="0"/>
            <a:t>(</a:t>
          </a:r>
          <a:r>
            <a:rPr lang="en-AU" sz="1600" i="1" kern="1200" dirty="0"/>
            <a:t>if applicable</a:t>
          </a:r>
          <a:r>
            <a:rPr lang="en-AU" sz="1600" kern="1200" dirty="0"/>
            <a:t>)</a:t>
          </a:r>
        </a:p>
      </dsp:txBody>
      <dsp:txXfrm>
        <a:off x="23835" y="5132209"/>
        <a:ext cx="2546110" cy="608147"/>
      </dsp:txXfrm>
    </dsp:sp>
    <dsp:sp modelId="{3E480ABD-0394-4791-B3D1-14CCC324F41E}">
      <dsp:nvSpPr>
        <dsp:cNvPr id="0" name=""/>
        <dsp:cNvSpPr/>
      </dsp:nvSpPr>
      <dsp:spPr>
        <a:xfrm>
          <a:off x="2950618" y="1038432"/>
          <a:ext cx="2583950" cy="645987"/>
        </a:xfrm>
        <a:prstGeom prst="roundRect">
          <a:avLst>
            <a:gd name="adj" fmla="val 10000"/>
          </a:avLst>
        </a:prstGeom>
        <a:solidFill>
          <a:schemeClr val="bg2">
            <a:lumMod val="40000"/>
            <a:lumOff val="60000"/>
          </a:schemeClr>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b="1" kern="1200" dirty="0"/>
            <a:t>Check </a:t>
          </a:r>
          <a:br>
            <a:rPr lang="en-AU" sz="2000" b="1" kern="1200" dirty="0"/>
          </a:br>
          <a:r>
            <a:rPr lang="en-AU" sz="2000" b="1" kern="1200" dirty="0"/>
            <a:t>technical devices</a:t>
          </a:r>
        </a:p>
      </dsp:txBody>
      <dsp:txXfrm>
        <a:off x="2969538" y="1057352"/>
        <a:ext cx="2546110" cy="608147"/>
      </dsp:txXfrm>
    </dsp:sp>
    <dsp:sp modelId="{3313CDBD-398F-4ABF-8465-B418A5278428}">
      <dsp:nvSpPr>
        <dsp:cNvPr id="0" name=""/>
        <dsp:cNvSpPr/>
      </dsp:nvSpPr>
      <dsp:spPr>
        <a:xfrm rot="5400000">
          <a:off x="4147395" y="1818292"/>
          <a:ext cx="190396"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5BECF1CC-44EC-4A0A-A176-201B9AEC7786}">
      <dsp:nvSpPr>
        <dsp:cNvPr id="0" name=""/>
        <dsp:cNvSpPr/>
      </dsp:nvSpPr>
      <dsp:spPr>
        <a:xfrm>
          <a:off x="2950618" y="2065212"/>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kern="1200" dirty="0"/>
            <a:t>TA device, charged</a:t>
          </a:r>
          <a:br>
            <a:rPr lang="en-AU" sz="1600" kern="1200" dirty="0"/>
          </a:br>
          <a:r>
            <a:rPr lang="en-AU" sz="1600" kern="1200" dirty="0"/>
            <a:t>and connected</a:t>
          </a:r>
        </a:p>
      </dsp:txBody>
      <dsp:txXfrm>
        <a:off x="2969538" y="2084132"/>
        <a:ext cx="2546110" cy="608147"/>
      </dsp:txXfrm>
    </dsp:sp>
    <dsp:sp modelId="{DB7E2009-627B-42F2-BB00-869E2136F0EE}">
      <dsp:nvSpPr>
        <dsp:cNvPr id="0" name=""/>
        <dsp:cNvSpPr/>
      </dsp:nvSpPr>
      <dsp:spPr>
        <a:xfrm rot="5400000">
          <a:off x="4106546" y="2847247"/>
          <a:ext cx="272094"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E74DC0D6-A640-41A3-AE03-986353BA23E9}">
      <dsp:nvSpPr>
        <dsp:cNvPr id="0" name=""/>
        <dsp:cNvSpPr/>
      </dsp:nvSpPr>
      <dsp:spPr>
        <a:xfrm>
          <a:off x="2950618" y="3096341"/>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kern="1200" dirty="0"/>
            <a:t>Earphones for students </a:t>
          </a:r>
          <a:br>
            <a:rPr lang="en-AU" sz="1600" kern="1200" dirty="0"/>
          </a:br>
          <a:r>
            <a:rPr lang="en-AU" sz="1600" kern="1200" dirty="0"/>
            <a:t>(</a:t>
          </a:r>
          <a:r>
            <a:rPr lang="en-AU" sz="1600" i="1" kern="1200" dirty="0"/>
            <a:t>if applicable</a:t>
          </a:r>
          <a:r>
            <a:rPr lang="en-AU" sz="1600" kern="1200" dirty="0"/>
            <a:t>)</a:t>
          </a:r>
        </a:p>
      </dsp:txBody>
      <dsp:txXfrm>
        <a:off x="2969538" y="3115261"/>
        <a:ext cx="2546110" cy="608147"/>
      </dsp:txXfrm>
    </dsp:sp>
    <dsp:sp modelId="{C35BEACA-40E0-4438-8A0E-2DA298988360}">
      <dsp:nvSpPr>
        <dsp:cNvPr id="0" name=""/>
        <dsp:cNvSpPr/>
      </dsp:nvSpPr>
      <dsp:spPr>
        <a:xfrm rot="5400000">
          <a:off x="4118054" y="3866869"/>
          <a:ext cx="249079"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9E518BEC-27A7-456F-9CDC-6729AB320639}">
      <dsp:nvSpPr>
        <dsp:cNvPr id="0" name=""/>
        <dsp:cNvSpPr/>
      </dsp:nvSpPr>
      <dsp:spPr>
        <a:xfrm>
          <a:off x="2950618" y="4104457"/>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kern="1200" dirty="0"/>
            <a:t>Spare devices and </a:t>
          </a:r>
          <a:br>
            <a:rPr lang="en-AU" sz="1600" kern="1200" dirty="0"/>
          </a:br>
          <a:r>
            <a:rPr lang="en-AU" sz="1600" kern="1200" dirty="0"/>
            <a:t>power boards</a:t>
          </a:r>
        </a:p>
      </dsp:txBody>
      <dsp:txXfrm>
        <a:off x="2969538" y="4123377"/>
        <a:ext cx="2546110" cy="608147"/>
      </dsp:txXfrm>
    </dsp:sp>
    <dsp:sp modelId="{A33BC71B-477C-4ED6-92CC-0D78C420CAF4}">
      <dsp:nvSpPr>
        <dsp:cNvPr id="0" name=""/>
        <dsp:cNvSpPr/>
      </dsp:nvSpPr>
      <dsp:spPr>
        <a:xfrm rot="5400000">
          <a:off x="4117014" y="4876024"/>
          <a:ext cx="251159"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4264B094-55AD-4003-A411-354516B17C5D}">
      <dsp:nvSpPr>
        <dsp:cNvPr id="0" name=""/>
        <dsp:cNvSpPr/>
      </dsp:nvSpPr>
      <dsp:spPr>
        <a:xfrm>
          <a:off x="2950618" y="5114652"/>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kern="1200" dirty="0"/>
            <a:t>Student devices, charged and connected</a:t>
          </a:r>
        </a:p>
      </dsp:txBody>
      <dsp:txXfrm>
        <a:off x="2969538" y="5133572"/>
        <a:ext cx="2546110" cy="608147"/>
      </dsp:txXfrm>
    </dsp:sp>
    <dsp:sp modelId="{963B9E38-F42B-45A1-A945-7F942750C055}">
      <dsp:nvSpPr>
        <dsp:cNvPr id="0" name=""/>
        <dsp:cNvSpPr/>
      </dsp:nvSpPr>
      <dsp:spPr>
        <a:xfrm>
          <a:off x="5896322" y="1038432"/>
          <a:ext cx="2583950" cy="645987"/>
        </a:xfrm>
        <a:prstGeom prst="roundRect">
          <a:avLst>
            <a:gd name="adj" fmla="val 10000"/>
          </a:avLst>
        </a:prstGeom>
        <a:solidFill>
          <a:schemeClr val="bg2">
            <a:lumMod val="40000"/>
            <a:lumOff val="60000"/>
          </a:schemeClr>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b="1" kern="1200" dirty="0"/>
            <a:t>Log into the </a:t>
          </a:r>
          <a:br>
            <a:rPr lang="en-AU" sz="2000" b="1" kern="1200" dirty="0"/>
          </a:br>
          <a:r>
            <a:rPr lang="en-AU" sz="2000" b="1" kern="1200" dirty="0"/>
            <a:t>environment</a:t>
          </a:r>
        </a:p>
      </dsp:txBody>
      <dsp:txXfrm>
        <a:off x="5915242" y="1057352"/>
        <a:ext cx="2546110" cy="608147"/>
      </dsp:txXfrm>
    </dsp:sp>
    <dsp:sp modelId="{9E22F682-E41E-4B26-A9BF-A4E4BF8E7325}">
      <dsp:nvSpPr>
        <dsp:cNvPr id="0" name=""/>
        <dsp:cNvSpPr/>
      </dsp:nvSpPr>
      <dsp:spPr>
        <a:xfrm rot="5400000">
          <a:off x="7093098" y="1818292"/>
          <a:ext cx="190396"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DED665AC-3AA5-40E1-8569-7497EFBBD064}">
      <dsp:nvSpPr>
        <dsp:cNvPr id="0" name=""/>
        <dsp:cNvSpPr/>
      </dsp:nvSpPr>
      <dsp:spPr>
        <a:xfrm>
          <a:off x="5896322" y="2065212"/>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b="0" kern="1200" dirty="0"/>
            <a:t>Open </a:t>
          </a:r>
          <a:r>
            <a:rPr lang="en-AU" sz="1400" b="0" kern="1200" dirty="0">
              <a:hlinkClick xmlns:r="http://schemas.openxmlformats.org/officeDocument/2006/relationships" r:id="rId1"/>
            </a:rPr>
            <a:t>www.assessform.edu.au</a:t>
          </a:r>
          <a:r>
            <a:rPr lang="en-AU" sz="1600" b="0" kern="1200" dirty="0"/>
            <a:t> and select environment </a:t>
          </a:r>
        </a:p>
      </dsp:txBody>
      <dsp:txXfrm>
        <a:off x="5915242" y="2084132"/>
        <a:ext cx="2546110" cy="608147"/>
      </dsp:txXfrm>
    </dsp:sp>
    <dsp:sp modelId="{9F4E7639-24B6-4298-AEC9-C4C28A3B9B25}">
      <dsp:nvSpPr>
        <dsp:cNvPr id="0" name=""/>
        <dsp:cNvSpPr/>
      </dsp:nvSpPr>
      <dsp:spPr>
        <a:xfrm rot="5400000">
          <a:off x="7059801" y="2839695"/>
          <a:ext cx="256990"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E930A244-7C6F-4E88-B52D-6220E2971612}">
      <dsp:nvSpPr>
        <dsp:cNvPr id="0" name=""/>
        <dsp:cNvSpPr/>
      </dsp:nvSpPr>
      <dsp:spPr>
        <a:xfrm>
          <a:off x="5896322" y="3081238"/>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kern="1200" dirty="0"/>
            <a:t>Username/password from </a:t>
          </a:r>
          <a:r>
            <a:rPr lang="en-AU" sz="1600" b="1" kern="1200" dirty="0"/>
            <a:t>TA Session Slip</a:t>
          </a:r>
        </a:p>
      </dsp:txBody>
      <dsp:txXfrm>
        <a:off x="5915242" y="3100158"/>
        <a:ext cx="2546110" cy="608147"/>
      </dsp:txXfrm>
    </dsp:sp>
    <dsp:sp modelId="{A00C86C5-A19B-4B22-944D-12AA3BD7EAA3}">
      <dsp:nvSpPr>
        <dsp:cNvPr id="0" name=""/>
        <dsp:cNvSpPr/>
      </dsp:nvSpPr>
      <dsp:spPr>
        <a:xfrm rot="5400000">
          <a:off x="7059803" y="3855719"/>
          <a:ext cx="256986"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344FF76B-F3C7-4E30-83BD-6BED43B6B91E}">
      <dsp:nvSpPr>
        <dsp:cNvPr id="0" name=""/>
        <dsp:cNvSpPr/>
      </dsp:nvSpPr>
      <dsp:spPr>
        <a:xfrm>
          <a:off x="5896322" y="4097260"/>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b="1" kern="1200" dirty="0"/>
            <a:t>Create</a:t>
          </a:r>
          <a:r>
            <a:rPr lang="en-AU" sz="1600" b="0" kern="1200" dirty="0"/>
            <a:t> </a:t>
          </a:r>
          <a:br>
            <a:rPr lang="en-AU" sz="1600" b="0" kern="1200" dirty="0"/>
          </a:br>
          <a:r>
            <a:rPr lang="en-AU" sz="1600" b="1" kern="1200" dirty="0"/>
            <a:t>New</a:t>
          </a:r>
          <a:r>
            <a:rPr lang="en-AU" sz="1600" b="0" kern="1200" dirty="0"/>
            <a:t> </a:t>
          </a:r>
          <a:r>
            <a:rPr lang="en-AU" sz="1600" b="1" kern="1200" dirty="0"/>
            <a:t>Test Session</a:t>
          </a:r>
        </a:p>
      </dsp:txBody>
      <dsp:txXfrm>
        <a:off x="5915242" y="4116180"/>
        <a:ext cx="2546110" cy="608147"/>
      </dsp:txXfrm>
    </dsp:sp>
    <dsp:sp modelId="{3F4FDD70-32B4-4BB6-BA5B-6FCF80DE5F06}">
      <dsp:nvSpPr>
        <dsp:cNvPr id="0" name=""/>
        <dsp:cNvSpPr/>
      </dsp:nvSpPr>
      <dsp:spPr>
        <a:xfrm rot="5400000">
          <a:off x="7059800" y="4871744"/>
          <a:ext cx="256993" cy="113047"/>
        </a:xfrm>
        <a:prstGeom prst="rightArrow">
          <a:avLst>
            <a:gd name="adj1" fmla="val 66700"/>
            <a:gd name="adj2" fmla="val 50000"/>
          </a:avLst>
        </a:prstGeom>
        <a:solidFill>
          <a:schemeClr val="accent2">
            <a:lumMod val="60000"/>
            <a:lumOff val="40000"/>
          </a:schemeClr>
        </a:solidFill>
        <a:ln>
          <a:noFill/>
        </a:ln>
        <a:effectLst/>
      </dsp:spPr>
      <dsp:style>
        <a:lnRef idx="0">
          <a:scrgbClr r="0" g="0" b="0"/>
        </a:lnRef>
        <a:fillRef idx="1">
          <a:scrgbClr r="0" g="0" b="0"/>
        </a:fillRef>
        <a:effectRef idx="1">
          <a:scrgbClr r="0" g="0" b="0"/>
        </a:effectRef>
        <a:fontRef idx="minor">
          <a:schemeClr val="lt1"/>
        </a:fontRef>
      </dsp:style>
    </dsp:sp>
    <dsp:sp modelId="{DC19E237-E2B4-49E9-99CA-53E397C0455A}">
      <dsp:nvSpPr>
        <dsp:cNvPr id="0" name=""/>
        <dsp:cNvSpPr/>
      </dsp:nvSpPr>
      <dsp:spPr>
        <a:xfrm>
          <a:off x="5896322" y="5113289"/>
          <a:ext cx="2583950" cy="64598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1200"/>
            </a:spcAft>
            <a:buNone/>
          </a:pPr>
          <a:r>
            <a:rPr lang="en-AU" sz="1600" kern="1200" dirty="0"/>
            <a:t>Write the </a:t>
          </a:r>
          <a:r>
            <a:rPr lang="en-AU" sz="1600" b="1" kern="1200" dirty="0"/>
            <a:t>Session Code </a:t>
          </a:r>
          <a:br>
            <a:rPr lang="en-AU" sz="1600" b="1" kern="1200" dirty="0"/>
          </a:br>
          <a:r>
            <a:rPr lang="en-AU" sz="1600" kern="1200" dirty="0"/>
            <a:t>on the board</a:t>
          </a:r>
        </a:p>
      </dsp:txBody>
      <dsp:txXfrm>
        <a:off x="5915242" y="5132209"/>
        <a:ext cx="2546110" cy="60814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9786" cy="496967"/>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sz="quarter" idx="1"/>
          </p:nvPr>
        </p:nvSpPr>
        <p:spPr>
          <a:xfrm>
            <a:off x="3855841" y="1"/>
            <a:ext cx="2949786" cy="496967"/>
          </a:xfrm>
          <a:prstGeom prst="rect">
            <a:avLst/>
          </a:prstGeom>
        </p:spPr>
        <p:txBody>
          <a:bodyPr vert="horz" lIns="91550" tIns="45775" rIns="91550" bIns="45775" rtlCol="0"/>
          <a:lstStyle>
            <a:lvl1pPr algn="r">
              <a:defRPr sz="1200"/>
            </a:lvl1pPr>
          </a:lstStyle>
          <a:p>
            <a:fld id="{73D76A07-3D3D-4A68-AAD0-85CA8B587E22}" type="datetimeFigureOut">
              <a:rPr lang="en-AU" smtClean="0"/>
              <a:t>12/03/2020</a:t>
            </a:fld>
            <a:endParaRPr lang="en-AU"/>
          </a:p>
        </p:txBody>
      </p:sp>
      <p:sp>
        <p:nvSpPr>
          <p:cNvPr id="4" name="Footer Placeholder 3"/>
          <p:cNvSpPr>
            <a:spLocks noGrp="1"/>
          </p:cNvSpPr>
          <p:nvPr>
            <p:ph type="ftr" sz="quarter" idx="2"/>
          </p:nvPr>
        </p:nvSpPr>
        <p:spPr>
          <a:xfrm>
            <a:off x="4" y="9440648"/>
            <a:ext cx="2949786" cy="496967"/>
          </a:xfrm>
          <a:prstGeom prst="rect">
            <a:avLst/>
          </a:prstGeom>
        </p:spPr>
        <p:txBody>
          <a:bodyPr vert="horz" lIns="91550" tIns="45775" rIns="91550" bIns="45775" rtlCol="0" anchor="b"/>
          <a:lstStyle>
            <a:lvl1pPr algn="l">
              <a:defRPr sz="1200"/>
            </a:lvl1pPr>
          </a:lstStyle>
          <a:p>
            <a:endParaRPr lang="en-AU"/>
          </a:p>
        </p:txBody>
      </p:sp>
      <p:sp>
        <p:nvSpPr>
          <p:cNvPr id="5" name="Slide Number Placeholder 4"/>
          <p:cNvSpPr>
            <a:spLocks noGrp="1"/>
          </p:cNvSpPr>
          <p:nvPr>
            <p:ph type="sldNum" sz="quarter" idx="3"/>
          </p:nvPr>
        </p:nvSpPr>
        <p:spPr>
          <a:xfrm>
            <a:off x="3855841" y="9440648"/>
            <a:ext cx="2949786" cy="496967"/>
          </a:xfrm>
          <a:prstGeom prst="rect">
            <a:avLst/>
          </a:prstGeom>
        </p:spPr>
        <p:txBody>
          <a:bodyPr vert="horz" lIns="91550" tIns="45775" rIns="91550" bIns="45775"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9786" cy="496967"/>
          </a:xfrm>
          <a:prstGeom prst="rect">
            <a:avLst/>
          </a:prstGeom>
        </p:spPr>
        <p:txBody>
          <a:bodyPr vert="horz" lIns="91550" tIns="45775" rIns="91550" bIns="45775"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41" y="1"/>
            <a:ext cx="2949786" cy="496967"/>
          </a:xfrm>
          <a:prstGeom prst="rect">
            <a:avLst/>
          </a:prstGeom>
        </p:spPr>
        <p:txBody>
          <a:bodyPr vert="horz" lIns="91550" tIns="45775" rIns="91550" bIns="45775" rtlCol="0"/>
          <a:lstStyle>
            <a:lvl1pPr algn="r">
              <a:defRPr sz="1200">
                <a:latin typeface="Arial" charset="0"/>
              </a:defRPr>
            </a:lvl1pPr>
          </a:lstStyle>
          <a:p>
            <a:pPr>
              <a:defRPr/>
            </a:pPr>
            <a:fld id="{5D80A888-D75A-4166-AD9D-7C4F06AF2060}" type="datetimeFigureOut">
              <a:rPr lang="en-AU"/>
              <a:pPr>
                <a:defRPr/>
              </a:pPr>
              <a:t>12/03/2020</a:t>
            </a:fld>
            <a:endParaRPr lang="en-AU"/>
          </a:p>
        </p:txBody>
      </p:sp>
      <p:sp>
        <p:nvSpPr>
          <p:cNvPr id="4" name="Slide Image Placeholder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1550" tIns="45775" rIns="91550" bIns="45775"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550" tIns="45775" rIns="91550" bIns="4577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4" y="9440648"/>
            <a:ext cx="2949786" cy="496967"/>
          </a:xfrm>
          <a:prstGeom prst="rect">
            <a:avLst/>
          </a:prstGeom>
        </p:spPr>
        <p:txBody>
          <a:bodyPr vert="horz" lIns="91550" tIns="45775" rIns="91550" bIns="45775"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41" y="9440648"/>
            <a:ext cx="2949786" cy="496967"/>
          </a:xfrm>
          <a:prstGeom prst="rect">
            <a:avLst/>
          </a:prstGeom>
        </p:spPr>
        <p:txBody>
          <a:bodyPr vert="horz" lIns="91550" tIns="45775" rIns="91550" bIns="45775"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ssessform.edu.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dirty="0"/>
          </a:p>
        </p:txBody>
      </p:sp>
    </p:spTree>
    <p:extLst>
      <p:ext uri="{BB962C8B-B14F-4D97-AF65-F5344CB8AC3E}">
        <p14:creationId xmlns:p14="http://schemas.microsoft.com/office/powerpoint/2010/main" val="45474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b="1" baseline="0" dirty="0"/>
              <a:t>PART B</a:t>
            </a:r>
          </a:p>
          <a:p>
            <a:pPr>
              <a:spcBef>
                <a:spcPts val="0"/>
              </a:spcBef>
              <a:spcAft>
                <a:spcPts val="1201"/>
              </a:spcAft>
            </a:pPr>
            <a:endParaRPr lang="en-AU" b="1" baseline="0" dirty="0"/>
          </a:p>
          <a:p>
            <a:pPr>
              <a:spcBef>
                <a:spcPts val="0"/>
              </a:spcBef>
              <a:spcAft>
                <a:spcPts val="1201"/>
              </a:spcAft>
            </a:pPr>
            <a:r>
              <a:rPr lang="en-AU" baseline="0" dirty="0"/>
              <a:t>In this part of the training, I will demonstrate how to log into a test session as a Test Administrator. </a:t>
            </a:r>
          </a:p>
          <a:p>
            <a:pPr>
              <a:spcBef>
                <a:spcPts val="0"/>
              </a:spcBef>
              <a:spcAft>
                <a:spcPts val="1201"/>
              </a:spcAft>
            </a:pPr>
            <a:endParaRPr lang="en-AU" baseline="0" dirty="0"/>
          </a:p>
          <a:p>
            <a:pPr>
              <a:spcBef>
                <a:spcPts val="0"/>
              </a:spcBef>
              <a:spcAft>
                <a:spcPts val="1201"/>
              </a:spcAft>
            </a:pPr>
            <a:r>
              <a:rPr lang="en-AU" baseline="0" dirty="0"/>
              <a:t>Before I start, let’s run through the steps that can be completed in the room before students arrive.</a:t>
            </a:r>
          </a:p>
          <a:p>
            <a:pPr>
              <a:spcBef>
                <a:spcPts val="0"/>
              </a:spcBef>
              <a:spcAft>
                <a:spcPts val="1201"/>
              </a:spcAft>
            </a:pPr>
            <a:endParaRPr lang="en-AU"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372842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601"/>
              </a:spcAft>
              <a:defRPr/>
            </a:pPr>
            <a:r>
              <a:rPr lang="en-AU" i="0" dirty="0">
                <a:solidFill>
                  <a:srgbClr val="C00000"/>
                </a:solidFill>
              </a:rPr>
              <a:t>[Boxes are animated to appear upon clicks.]</a:t>
            </a:r>
          </a:p>
          <a:p>
            <a:pPr defTabSz="915497">
              <a:spcBef>
                <a:spcPts val="0"/>
              </a:spcBef>
              <a:spcAft>
                <a:spcPts val="601"/>
              </a:spcAft>
              <a:defRPr/>
            </a:pPr>
            <a:endParaRPr lang="en-AU" i="1" dirty="0">
              <a:solidFill>
                <a:srgbClr val="C00000"/>
              </a:solidFill>
            </a:endParaRPr>
          </a:p>
          <a:p>
            <a:pPr defTabSz="915497">
              <a:spcBef>
                <a:spcPts val="0"/>
              </a:spcBef>
              <a:spcAft>
                <a:spcPts val="1201"/>
              </a:spcAft>
              <a:defRPr/>
            </a:pPr>
            <a:r>
              <a:rPr lang="en-AU" b="1" dirty="0"/>
              <a:t>Prior</a:t>
            </a:r>
            <a:r>
              <a:rPr lang="en-AU" dirty="0"/>
              <a:t> to administering a test, there are </a:t>
            </a:r>
            <a:r>
              <a:rPr lang="en-AU" kern="1200" dirty="0">
                <a:solidFill>
                  <a:schemeClr val="tx1"/>
                </a:solidFill>
              </a:rPr>
              <a:t>steps that </a:t>
            </a:r>
            <a:r>
              <a:rPr lang="en-AU" dirty="0"/>
              <a:t>the Test Administrator can</a:t>
            </a:r>
            <a:r>
              <a:rPr lang="en-AU" kern="1200" dirty="0">
                <a:solidFill>
                  <a:schemeClr val="tx1"/>
                </a:solidFill>
              </a:rPr>
              <a:t> perform before students enter the room.</a:t>
            </a:r>
            <a:r>
              <a:rPr lang="en-AU" kern="1200" baseline="0" dirty="0">
                <a:solidFill>
                  <a:schemeClr val="tx1"/>
                </a:solidFill>
              </a:rPr>
              <a:t> </a:t>
            </a:r>
          </a:p>
          <a:p>
            <a:pPr defTabSz="915497">
              <a:spcBef>
                <a:spcPts val="0"/>
              </a:spcBef>
              <a:spcAft>
                <a:spcPts val="1201"/>
              </a:spcAft>
              <a:defRPr/>
            </a:pPr>
            <a:endParaRPr lang="en-AU" kern="1200" baseline="0" dirty="0">
              <a:solidFill>
                <a:schemeClr val="tx1"/>
              </a:solidFill>
            </a:endParaRPr>
          </a:p>
          <a:p>
            <a:pPr defTabSz="915497">
              <a:spcBef>
                <a:spcPts val="0"/>
              </a:spcBef>
              <a:spcAft>
                <a:spcPts val="1201"/>
              </a:spcAft>
              <a:defRPr/>
            </a:pPr>
            <a:r>
              <a:rPr lang="en-AU" dirty="0"/>
              <a:t>These include: </a:t>
            </a:r>
          </a:p>
          <a:p>
            <a:pPr marL="171656" indent="-171656">
              <a:spcBef>
                <a:spcPts val="0"/>
              </a:spcBef>
              <a:spcAft>
                <a:spcPts val="1201"/>
              </a:spcAft>
              <a:buFont typeface="Arial" panose="020B0604020202020204" pitchFamily="34" charset="0"/>
              <a:buChar char="•"/>
            </a:pPr>
            <a:r>
              <a:rPr lang="en-AU" b="1" dirty="0"/>
              <a:t>Prepare the room </a:t>
            </a:r>
            <a:r>
              <a:rPr lang="en-AU" dirty="0"/>
              <a:t>― review the TA Pack and any necessary adjustments that need to be implemented; arrange the room so that students cannot see each other’s work or posters. Make sure there is access to a whiteboard so that the Session Code can be written, and make sure that planning paper is available (for all tests with the exception of the Reading test).</a:t>
            </a:r>
          </a:p>
          <a:p>
            <a:pPr marL="171656" indent="-171656">
              <a:spcBef>
                <a:spcPts val="0"/>
              </a:spcBef>
              <a:spcAft>
                <a:spcPts val="1201"/>
              </a:spcAft>
              <a:buFont typeface="Arial" panose="020B0604020202020204" pitchFamily="34" charset="0"/>
              <a:buChar char="•"/>
            </a:pPr>
            <a:r>
              <a:rPr lang="en-AU" b="1" dirty="0"/>
              <a:t>Check technical devices </a:t>
            </a:r>
            <a:r>
              <a:rPr lang="en-AU" baseline="0" dirty="0"/>
              <a:t>―</a:t>
            </a:r>
            <a:r>
              <a:rPr lang="en-AU" dirty="0"/>
              <a:t> ensure technical checks, including device checks and the installation of the NAP Locked down browser, have been done prior to the test window. On test days, it is the TA’s responsibility to check their device is charged and connected. It is also necessary to have spare earphones, devices and power boards in the event that a student is not prepared. If necessary, seek assistance from our NAPLAN Coordinator or School Technical Support Officer if you have questions on these, or other, technical aspects.</a:t>
            </a:r>
          </a:p>
          <a:p>
            <a:pPr marL="171656" indent="-171656">
              <a:spcBef>
                <a:spcPts val="0"/>
              </a:spcBef>
              <a:spcAft>
                <a:spcPts val="1201"/>
              </a:spcAft>
              <a:buFont typeface="Arial" panose="020B0604020202020204" pitchFamily="34" charset="0"/>
              <a:buChar char="•"/>
            </a:pPr>
            <a:r>
              <a:rPr lang="en-AU" b="1" dirty="0"/>
              <a:t>Log into the Training Environment </a:t>
            </a:r>
            <a:r>
              <a:rPr lang="en-AU" baseline="0" dirty="0"/>
              <a:t>―</a:t>
            </a:r>
            <a:r>
              <a:rPr lang="en-AU" dirty="0"/>
              <a:t> use the details from the Test Administrator Session Slip in your TA pack.  Once this has been done, you can then create a new test session and write this unique 8-letter code on the whiteboard for students to use.</a:t>
            </a:r>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08909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defRPr/>
            </a:pPr>
            <a:r>
              <a:rPr lang="en-AU" i="0" dirty="0">
                <a:solidFill>
                  <a:srgbClr val="C00000"/>
                </a:solidFill>
              </a:rPr>
              <a:t>[Facilitator should show the following slides and then demonstrate live with the participants in a step-by-step approach.]</a:t>
            </a:r>
          </a:p>
          <a:p>
            <a:pPr>
              <a:spcBef>
                <a:spcPts val="0"/>
              </a:spcBef>
              <a:spcAft>
                <a:spcPts val="1201"/>
              </a:spcAft>
              <a:defRPr/>
            </a:pPr>
            <a:endParaRPr lang="en-AU" i="1" dirty="0">
              <a:solidFill>
                <a:srgbClr val="C00000"/>
              </a:solidFill>
            </a:endParaRPr>
          </a:p>
          <a:p>
            <a:pPr defTabSz="915497">
              <a:spcBef>
                <a:spcPts val="0"/>
              </a:spcBef>
              <a:spcAft>
                <a:spcPts val="1201"/>
              </a:spcAft>
              <a:defRPr/>
            </a:pPr>
            <a:r>
              <a:rPr lang="en-AU" baseline="0" dirty="0"/>
              <a:t>These are the steps that we need to follow to log in to the Assessment Platform as Test Administrator.</a:t>
            </a:r>
          </a:p>
          <a:p>
            <a:pPr defTabSz="915497">
              <a:spcBef>
                <a:spcPts val="0"/>
              </a:spcBef>
              <a:spcAft>
                <a:spcPts val="1201"/>
              </a:spcAft>
              <a:defRPr/>
            </a:pPr>
            <a:endParaRPr lang="en-AU" baseline="0" dirty="0"/>
          </a:p>
          <a:p>
            <a:pPr defTabSz="915497">
              <a:spcBef>
                <a:spcPts val="0"/>
              </a:spcBef>
              <a:spcAft>
                <a:spcPts val="1201"/>
              </a:spcAft>
              <a:defRPr/>
            </a:pPr>
            <a:r>
              <a:rPr lang="en-AU" baseline="0" dirty="0"/>
              <a:t>I am going to show you the steps in more detail, and then we will all log into the Assessment Platform and do them together. Please do not log in before then.</a:t>
            </a:r>
          </a:p>
          <a:p>
            <a:pPr defTabSz="915497">
              <a:spcBef>
                <a:spcPts val="0"/>
              </a:spcBef>
              <a:spcAft>
                <a:spcPts val="1201"/>
              </a:spcAft>
              <a:defRPr/>
            </a:pPr>
            <a:endParaRPr lang="en-AU" dirty="0"/>
          </a:p>
          <a:p>
            <a:pPr>
              <a:spcBef>
                <a:spcPts val="0"/>
              </a:spcBef>
              <a:spcAft>
                <a:spcPts val="1201"/>
              </a:spcAft>
            </a:pP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41641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spcBef>
                <a:spcPts val="0"/>
              </a:spcBef>
              <a:spcAft>
                <a:spcPts val="1201"/>
              </a:spcAft>
              <a:defRPr/>
            </a:pPr>
            <a:r>
              <a:rPr lang="en-AU" dirty="0"/>
              <a:t>First, I log in to the Assessment Platform by opening the website</a:t>
            </a:r>
            <a:r>
              <a:rPr lang="en-AU" baseline="0" dirty="0"/>
              <a:t> </a:t>
            </a:r>
            <a:r>
              <a:rPr lang="en-AU" baseline="0" dirty="0">
                <a:hlinkClick r:id="rId3"/>
              </a:rPr>
              <a:t>www.assessform.edu.au</a:t>
            </a:r>
            <a:r>
              <a:rPr lang="en-AU" baseline="0" dirty="0"/>
              <a:t>.</a:t>
            </a:r>
          </a:p>
          <a:p>
            <a:pPr defTabSz="915497">
              <a:spcBef>
                <a:spcPts val="0"/>
              </a:spcBef>
              <a:spcAft>
                <a:spcPts val="1201"/>
              </a:spcAft>
              <a:defRPr/>
            </a:pPr>
            <a:endParaRPr lang="en-AU" baseline="0" dirty="0"/>
          </a:p>
          <a:p>
            <a:pPr defTabSz="915497">
              <a:spcBef>
                <a:spcPts val="0"/>
              </a:spcBef>
              <a:spcAft>
                <a:spcPts val="1201"/>
              </a:spcAft>
              <a:defRPr/>
            </a:pPr>
            <a:r>
              <a:rPr lang="en-AU" baseline="0" dirty="0"/>
              <a:t>I select the NAPLAN Training Environment for today’s demonstration.  </a:t>
            </a:r>
          </a:p>
          <a:p>
            <a:pPr defTabSz="915497">
              <a:spcBef>
                <a:spcPts val="0"/>
              </a:spcBef>
              <a:spcAft>
                <a:spcPts val="1201"/>
              </a:spcAft>
              <a:defRPr/>
            </a:pPr>
            <a:endParaRPr lang="en-AU" baseline="0" dirty="0"/>
          </a:p>
          <a:p>
            <a:pPr defTabSz="915497">
              <a:spcBef>
                <a:spcPts val="0"/>
              </a:spcBef>
              <a:spcAft>
                <a:spcPts val="1201"/>
              </a:spcAft>
              <a:defRPr/>
            </a:pPr>
            <a:r>
              <a:rPr lang="en-AU" baseline="0" dirty="0"/>
              <a:t>It’s important that the correct environment is chosen as the login details will not work otherwise.</a:t>
            </a:r>
          </a:p>
          <a:p>
            <a:pPr>
              <a:spcBef>
                <a:spcPts val="0"/>
              </a:spcBef>
              <a:spcAft>
                <a:spcPts val="1201"/>
              </a:spcAft>
            </a:pPr>
            <a:endParaRPr lang="en-AU" i="0" baseline="0" dirty="0">
              <a:solidFill>
                <a:prstClr val="black"/>
              </a:solidFill>
            </a:endParaRPr>
          </a:p>
          <a:p>
            <a:pPr>
              <a:spcBef>
                <a:spcPts val="0"/>
              </a:spcBef>
              <a:spcAft>
                <a:spcPts val="1201"/>
              </a:spcAft>
            </a:pPr>
            <a:endParaRPr lang="en-AU" i="0" dirty="0">
              <a:solidFill>
                <a:prstClr val="black"/>
              </a:solidFil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34773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i="0" dirty="0">
                <a:solidFill>
                  <a:prstClr val="black"/>
                </a:solidFill>
              </a:rPr>
              <a:t>Next,</a:t>
            </a:r>
            <a:r>
              <a:rPr lang="en-AU" i="0" baseline="0" dirty="0">
                <a:solidFill>
                  <a:prstClr val="black"/>
                </a:solidFill>
              </a:rPr>
              <a:t> I will use my Test Administrator Session Slip (from my TA Pack) to get my Username and Password.</a:t>
            </a:r>
          </a:p>
          <a:p>
            <a:pPr>
              <a:spcBef>
                <a:spcPts val="0"/>
              </a:spcBef>
              <a:spcAft>
                <a:spcPts val="1201"/>
              </a:spcAft>
            </a:pPr>
            <a:endParaRPr lang="en-AU" i="0" baseline="0" dirty="0">
              <a:solidFill>
                <a:prstClr val="black"/>
              </a:solidFill>
            </a:endParaRPr>
          </a:p>
          <a:p>
            <a:pPr>
              <a:spcBef>
                <a:spcPts val="0"/>
              </a:spcBef>
              <a:spcAft>
                <a:spcPts val="1201"/>
              </a:spcAft>
            </a:pPr>
            <a:r>
              <a:rPr lang="en-AU" i="0" baseline="0" dirty="0">
                <a:solidFill>
                  <a:prstClr val="black"/>
                </a:solidFill>
              </a:rPr>
              <a:t>I know that I have selected the correct environment because TRAINING is displayed at the top of my page.</a:t>
            </a:r>
            <a:endParaRPr lang="en-AU" i="0" dirty="0">
              <a:solidFill>
                <a:prstClr val="black"/>
              </a:solidFil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34773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i="0" dirty="0">
                <a:solidFill>
                  <a:prstClr val="black"/>
                </a:solidFill>
              </a:rPr>
              <a:t>Once I have selected login, a</a:t>
            </a:r>
            <a:r>
              <a:rPr lang="en-AU" i="0" baseline="0" dirty="0">
                <a:solidFill>
                  <a:prstClr val="black"/>
                </a:solidFill>
              </a:rPr>
              <a:t> dialogue box asks if I want to create a new test session.</a:t>
            </a:r>
          </a:p>
          <a:p>
            <a:pPr>
              <a:spcBef>
                <a:spcPts val="0"/>
              </a:spcBef>
              <a:spcAft>
                <a:spcPts val="1201"/>
              </a:spcAft>
            </a:pPr>
            <a:endParaRPr lang="en-AU" i="0" baseline="0" dirty="0">
              <a:solidFill>
                <a:prstClr val="black"/>
              </a:solidFill>
            </a:endParaRPr>
          </a:p>
          <a:p>
            <a:pPr>
              <a:spcBef>
                <a:spcPts val="0"/>
              </a:spcBef>
              <a:spcAft>
                <a:spcPts val="1201"/>
              </a:spcAft>
            </a:pPr>
            <a:r>
              <a:rPr lang="en-AU" i="0" dirty="0">
                <a:solidFill>
                  <a:prstClr val="black"/>
                </a:solidFill>
              </a:rPr>
              <a:t>I will confirm that I want to ‘Create New Test Session’.</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34773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AU" i="0" dirty="0">
                <a:solidFill>
                  <a:srgbClr val="C00000"/>
                </a:solidFill>
              </a:rPr>
              <a:t>[Boxes in red are animated to appear upon clicks.]</a:t>
            </a:r>
          </a:p>
          <a:p>
            <a:pPr marL="0" marR="0" lvl="0" indent="0" algn="l" defTabSz="914400" rtl="0" eaLnBrk="0" fontAlgn="base" latinLnBrk="0" hangingPunct="0">
              <a:lnSpc>
                <a:spcPct val="100000"/>
              </a:lnSpc>
              <a:spcBef>
                <a:spcPts val="0"/>
              </a:spcBef>
              <a:spcAft>
                <a:spcPts val="1200"/>
              </a:spcAft>
              <a:buClrTx/>
              <a:buSzTx/>
              <a:buFontTx/>
              <a:buNone/>
              <a:tabLst/>
              <a:defRPr/>
            </a:pPr>
            <a:endParaRPr lang="en-AU" i="1" dirty="0">
              <a:solidFill>
                <a:srgbClr val="C00000"/>
              </a:solidFill>
            </a:endParaRPr>
          </a:p>
          <a:p>
            <a:pPr lvl="0">
              <a:spcBef>
                <a:spcPts val="0"/>
              </a:spcBef>
              <a:spcAft>
                <a:spcPts val="1200"/>
              </a:spcAft>
            </a:pPr>
            <a:r>
              <a:rPr lang="en-AU" i="0" dirty="0">
                <a:solidFill>
                  <a:prstClr val="black"/>
                </a:solidFill>
              </a:rPr>
              <a:t>This is my new Session Code.  It can only be used for one test session.</a:t>
            </a:r>
          </a:p>
          <a:p>
            <a:pPr lvl="0">
              <a:spcBef>
                <a:spcPts val="0"/>
              </a:spcBef>
              <a:spcAft>
                <a:spcPts val="1200"/>
              </a:spcAft>
            </a:pPr>
            <a:endParaRPr lang="en-AU" i="0" dirty="0">
              <a:solidFill>
                <a:prstClr val="black"/>
              </a:solidFill>
            </a:endParaRPr>
          </a:p>
          <a:p>
            <a:pPr lvl="0">
              <a:spcBef>
                <a:spcPts val="0"/>
              </a:spcBef>
              <a:spcAft>
                <a:spcPts val="1200"/>
              </a:spcAft>
            </a:pPr>
            <a:r>
              <a:rPr lang="en-AU" i="0" dirty="0">
                <a:solidFill>
                  <a:prstClr val="black"/>
                </a:solidFill>
              </a:rPr>
              <a:t>I</a:t>
            </a:r>
            <a:r>
              <a:rPr lang="en-AU" i="0" baseline="0" dirty="0">
                <a:solidFill>
                  <a:prstClr val="black"/>
                </a:solidFill>
              </a:rPr>
              <a:t> need to write this code on the board for the students to use. </a:t>
            </a:r>
          </a:p>
          <a:p>
            <a:pPr lvl="0">
              <a:spcBef>
                <a:spcPts val="0"/>
              </a:spcBef>
              <a:spcAft>
                <a:spcPts val="1200"/>
              </a:spcAft>
            </a:pPr>
            <a:endParaRPr lang="en-AU" i="0" baseline="0" dirty="0">
              <a:solidFill>
                <a:prstClr val="black"/>
              </a:solidFill>
            </a:endParaRPr>
          </a:p>
          <a:p>
            <a:pPr lvl="0">
              <a:spcBef>
                <a:spcPts val="0"/>
              </a:spcBef>
              <a:spcAft>
                <a:spcPts val="1200"/>
              </a:spcAft>
            </a:pPr>
            <a:r>
              <a:rPr lang="en-AU" i="0" baseline="0" dirty="0">
                <a:solidFill>
                  <a:prstClr val="black"/>
                </a:solidFill>
              </a:rPr>
              <a:t>I will also write the name of the environment so students can check they are logging into the correct place.</a:t>
            </a:r>
          </a:p>
          <a:p>
            <a:pPr lvl="0">
              <a:spcBef>
                <a:spcPts val="0"/>
              </a:spcBef>
              <a:spcAft>
                <a:spcPts val="1200"/>
              </a:spcAft>
            </a:pPr>
            <a:endParaRPr lang="en-AU" i="0" baseline="0" dirty="0">
              <a:solidFill>
                <a:prstClr val="black"/>
              </a:solidFill>
            </a:endParaRPr>
          </a:p>
          <a:p>
            <a:pPr lvl="0">
              <a:spcBef>
                <a:spcPts val="0"/>
              </a:spcBef>
              <a:spcAft>
                <a:spcPts val="1200"/>
              </a:spcAft>
            </a:pPr>
            <a:r>
              <a:rPr lang="en-AU" i="0" baseline="0" dirty="0">
                <a:solidFill>
                  <a:prstClr val="black"/>
                </a:solidFill>
              </a:rPr>
              <a:t>Now that you have seen the process of logging into the Assessment Platform, we are going to go through the steps together.</a:t>
            </a:r>
          </a:p>
          <a:p>
            <a:pPr lvl="0">
              <a:spcBef>
                <a:spcPts val="0"/>
              </a:spcBef>
              <a:spcAft>
                <a:spcPts val="1200"/>
              </a:spcAft>
            </a:pPr>
            <a:endParaRPr lang="en-AU" i="0" baseline="0" dirty="0">
              <a:solidFill>
                <a:prstClr val="black"/>
              </a:solidFill>
            </a:endParaRPr>
          </a:p>
          <a:p>
            <a:pPr lvl="0">
              <a:spcBef>
                <a:spcPts val="0"/>
              </a:spcBef>
              <a:spcAft>
                <a:spcPts val="1200"/>
              </a:spcAft>
            </a:pPr>
            <a:r>
              <a:rPr lang="en-AU" i="0" baseline="0" dirty="0">
                <a:solidFill>
                  <a:prstClr val="black"/>
                </a:solidFill>
              </a:rPr>
              <a:t>When we get to this stage, I would like you all to write down the </a:t>
            </a:r>
            <a:r>
              <a:rPr lang="en-AU" b="1" i="0" baseline="0" dirty="0">
                <a:solidFill>
                  <a:prstClr val="black"/>
                </a:solidFill>
              </a:rPr>
              <a:t>Session Code </a:t>
            </a:r>
            <a:r>
              <a:rPr lang="en-AU" i="0" baseline="0" dirty="0">
                <a:solidFill>
                  <a:prstClr val="black"/>
                </a:solidFill>
              </a:rPr>
              <a:t>on a piece of paper (instead of the board) so that we can use it later. </a:t>
            </a:r>
          </a:p>
          <a:p>
            <a:pPr lvl="0">
              <a:spcBef>
                <a:spcPts val="0"/>
              </a:spcBef>
              <a:spcAft>
                <a:spcPts val="1200"/>
              </a:spcAft>
            </a:pPr>
            <a:endParaRPr lang="en-AU" i="0" baseline="0" dirty="0">
              <a:solidFill>
                <a:prstClr val="black"/>
              </a:solidFill>
            </a:endParaRPr>
          </a:p>
          <a:p>
            <a:pPr>
              <a:spcBef>
                <a:spcPts val="0"/>
              </a:spcBef>
              <a:spcAft>
                <a:spcPts val="1200"/>
              </a:spcAft>
            </a:pPr>
            <a:r>
              <a:rPr lang="en-AU" i="1" dirty="0"/>
              <a:t>[Facilitator should demonstrate the steps </a:t>
            </a:r>
            <a:r>
              <a:rPr lang="en-AU" b="1" i="1" dirty="0"/>
              <a:t>live</a:t>
            </a:r>
            <a:r>
              <a:rPr lang="en-AU" i="1" dirty="0"/>
              <a:t> with the participants in a step by step approach ― repeat slides if necessary.]</a:t>
            </a:r>
            <a:endParaRPr lang="en-AU" i="0" baseline="0" dirty="0">
              <a:solidFill>
                <a:prstClr val="black"/>
              </a:solidFill>
            </a:endParaRPr>
          </a:p>
          <a:p>
            <a:pPr lvl="0">
              <a:spcBef>
                <a:spcPts val="0"/>
              </a:spcBef>
              <a:spcAft>
                <a:spcPts val="1200"/>
              </a:spcAft>
            </a:pPr>
            <a:endParaRPr lang="en-AU" i="0" baseline="0" dirty="0">
              <a:solidFill>
                <a:prstClr val="black"/>
              </a:solidFill>
            </a:endParaRPr>
          </a:p>
          <a:p>
            <a:pPr lvl="0">
              <a:spcBef>
                <a:spcPts val="0"/>
              </a:spcBef>
              <a:spcAft>
                <a:spcPts val="1200"/>
              </a:spcAft>
            </a:pPr>
            <a:endParaRPr lang="en-AU" i="0" baseline="0" dirty="0">
              <a:solidFill>
                <a:prstClr val="black"/>
              </a:solidFill>
            </a:endParaRPr>
          </a:p>
          <a:p>
            <a:pPr lvl="0">
              <a:spcBef>
                <a:spcPts val="0"/>
              </a:spcBef>
              <a:spcAft>
                <a:spcPts val="1200"/>
              </a:spcAft>
            </a:pPr>
            <a:endParaRPr lang="en-AU" i="0" baseline="0" dirty="0">
              <a:solidFill>
                <a:prstClr val="black"/>
              </a:solidFill>
            </a:endParaRPr>
          </a:p>
          <a:p>
            <a:pPr lvl="0">
              <a:spcBef>
                <a:spcPts val="0"/>
              </a:spcBef>
              <a:spcAft>
                <a:spcPts val="1200"/>
              </a:spcAft>
            </a:pPr>
            <a:endParaRPr lang="en-AU" i="0" baseline="0" dirty="0">
              <a:solidFill>
                <a:prstClr val="black"/>
              </a:solidFil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1347738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1"/>
              </a:spcAft>
            </a:pPr>
            <a:r>
              <a:rPr lang="en-AU" i="0" dirty="0"/>
              <a:t>The following websites have a range of supporting resources</a:t>
            </a:r>
            <a:r>
              <a:rPr lang="en-AU" i="0" baseline="0" dirty="0"/>
              <a:t> available to schools. </a:t>
            </a:r>
          </a:p>
          <a:p>
            <a:pPr>
              <a:spcBef>
                <a:spcPts val="0"/>
              </a:spcBef>
              <a:spcAft>
                <a:spcPts val="1201"/>
              </a:spcAft>
            </a:pPr>
            <a:endParaRPr lang="en-AU" i="0" baseline="0" dirty="0"/>
          </a:p>
          <a:p>
            <a:pPr>
              <a:spcBef>
                <a:spcPts val="0"/>
              </a:spcBef>
              <a:spcAft>
                <a:spcPts val="1201"/>
              </a:spcAft>
            </a:pPr>
            <a:r>
              <a:rPr lang="en-AU" i="0" baseline="0" dirty="0"/>
              <a:t>These include:</a:t>
            </a:r>
          </a:p>
          <a:p>
            <a:pPr marL="171656" indent="-171656" defTabSz="915497">
              <a:spcBef>
                <a:spcPts val="0"/>
              </a:spcBef>
              <a:spcAft>
                <a:spcPts val="1201"/>
              </a:spcAft>
              <a:buFont typeface="Arial" panose="020B0604020202020204" pitchFamily="34" charset="0"/>
              <a:buChar char="•"/>
              <a:defRPr/>
            </a:pPr>
            <a:r>
              <a:rPr lang="en-AU" b="1" i="0" dirty="0"/>
              <a:t>QCAA</a:t>
            </a:r>
            <a:r>
              <a:rPr lang="en-AU" i="0" dirty="0"/>
              <a:t> ― factsheets</a:t>
            </a:r>
            <a:r>
              <a:rPr lang="en-AU" i="0" baseline="0" dirty="0"/>
              <a:t> and guides that summarise the steps for the main tasks that school staff need to carry out, in addition to the regular monthly NAPLAN newsletters that can be subscribed to (no password required).</a:t>
            </a:r>
          </a:p>
          <a:p>
            <a:pPr marL="171656" indent="-171656" defTabSz="915497">
              <a:spcBef>
                <a:spcPts val="0"/>
              </a:spcBef>
              <a:spcAft>
                <a:spcPts val="1201"/>
              </a:spcAft>
              <a:buFont typeface="Arial" panose="020B0604020202020204" pitchFamily="34" charset="0"/>
              <a:buChar char="•"/>
              <a:defRPr/>
            </a:pPr>
            <a:r>
              <a:rPr lang="en-AU" b="1" i="0" dirty="0"/>
              <a:t>Qld Department of Education </a:t>
            </a:r>
            <a:r>
              <a:rPr lang="en-AU" i="0" dirty="0"/>
              <a:t>― information on school, staff and student readiness, in addition to parent information and other links </a:t>
            </a:r>
            <a:r>
              <a:rPr lang="en-AU" i="0" baseline="0" dirty="0"/>
              <a:t>(no password required).</a:t>
            </a:r>
          </a:p>
          <a:p>
            <a:pPr marL="171656" indent="-171656" defTabSz="915497">
              <a:spcBef>
                <a:spcPts val="0"/>
              </a:spcBef>
              <a:spcAft>
                <a:spcPts val="1201"/>
              </a:spcAft>
              <a:buFont typeface="Arial" panose="020B0604020202020204" pitchFamily="34" charset="0"/>
              <a:buChar char="•"/>
              <a:defRPr/>
            </a:pPr>
            <a:r>
              <a:rPr lang="en-AU" b="1" i="0" dirty="0"/>
              <a:t>ACARA</a:t>
            </a:r>
            <a:r>
              <a:rPr lang="en-AU" i="0" baseline="0" dirty="0"/>
              <a:t> </a:t>
            </a:r>
            <a:r>
              <a:rPr lang="en-AU" i="0" dirty="0"/>
              <a:t>― detailed guides</a:t>
            </a:r>
            <a:r>
              <a:rPr lang="en-AU" i="0" baseline="0" dirty="0"/>
              <a:t> for the NAP Locked down browser, training guides, user guides and videos for</a:t>
            </a:r>
            <a:r>
              <a:rPr lang="en-AU" i="0" dirty="0"/>
              <a:t> Principals, NAPLAN Coordinators</a:t>
            </a:r>
            <a:r>
              <a:rPr lang="en-AU" i="0" baseline="0" dirty="0"/>
              <a:t> and School Technical Support Officers (</a:t>
            </a:r>
            <a:r>
              <a:rPr lang="en-AU" b="1" i="0" baseline="0" dirty="0"/>
              <a:t>password access required</a:t>
            </a:r>
            <a:r>
              <a:rPr lang="en-AU" i="0" baseline="0" dirty="0"/>
              <a:t>).</a:t>
            </a:r>
          </a:p>
          <a:p>
            <a:pPr marL="171656" indent="-171656" defTabSz="915497">
              <a:spcBef>
                <a:spcPts val="0"/>
              </a:spcBef>
              <a:spcAft>
                <a:spcPts val="1201"/>
              </a:spcAft>
              <a:buFont typeface="Arial" panose="020B0604020202020204" pitchFamily="34" charset="0"/>
              <a:buChar char="•"/>
              <a:defRPr/>
            </a:pPr>
            <a:r>
              <a:rPr lang="en-AU" b="1" i="0" baseline="0" dirty="0"/>
              <a:t>Public demonstration site </a:t>
            </a:r>
            <a:r>
              <a:rPr lang="en-AU" i="0" dirty="0"/>
              <a:t>―</a:t>
            </a:r>
            <a:r>
              <a:rPr lang="en-AU" i="0" baseline="0" dirty="0"/>
              <a:t> </a:t>
            </a:r>
            <a:r>
              <a:rPr lang="en-US" baseline="0" dirty="0"/>
              <a:t>provides a way to </a:t>
            </a:r>
            <a:r>
              <a:rPr lang="en-US" b="0" baseline="0" dirty="0" err="1"/>
              <a:t>familiarise</a:t>
            </a:r>
            <a:r>
              <a:rPr lang="en-US" b="0" baseline="0" dirty="0"/>
              <a:t> students with the style of test and questions that will be presented to them (no password required). </a:t>
            </a:r>
          </a:p>
          <a:p>
            <a:pPr marL="171656" indent="-171656" defTabSz="915497">
              <a:spcBef>
                <a:spcPts val="0"/>
              </a:spcBef>
              <a:spcAft>
                <a:spcPts val="1201"/>
              </a:spcAft>
              <a:buFont typeface="Arial" panose="020B0604020202020204" pitchFamily="34" charset="0"/>
              <a:buChar char="•"/>
              <a:defRPr/>
            </a:pPr>
            <a:endParaRPr lang="en-AU" i="0" baseline="0" dirty="0"/>
          </a:p>
          <a:p>
            <a:pPr defTabSz="915497">
              <a:spcBef>
                <a:spcPts val="0"/>
              </a:spcBef>
              <a:spcAft>
                <a:spcPts val="1201"/>
              </a:spcAft>
              <a:defRPr/>
            </a:pPr>
            <a:endParaRPr lang="en-AU" i="0" baseline="0" dirty="0"/>
          </a:p>
          <a:p>
            <a:pPr defTabSz="915497">
              <a:spcBef>
                <a:spcPts val="0"/>
              </a:spcBef>
              <a:spcAft>
                <a:spcPts val="1201"/>
              </a:spcAft>
              <a:defRPr/>
            </a:pPr>
            <a:endParaRPr lang="en-AU" i="0" dirty="0"/>
          </a:p>
          <a:p>
            <a:pPr>
              <a:spcBef>
                <a:spcPts val="0"/>
              </a:spcBef>
              <a:spcAft>
                <a:spcPts val="1201"/>
              </a:spcAft>
            </a:pPr>
            <a:endParaRPr lang="en-AU" i="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246978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2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59197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23850" y="260350"/>
            <a:ext cx="6219825" cy="5919788"/>
          </a:xfrm>
        </p:spPr>
        <p:txBody>
          <a:bodyPr vert="eaVert"/>
          <a:lstStyle>
            <a:lvl3pPr marL="792000" indent="-360000">
              <a:defRPr/>
            </a:lvl3pPr>
            <a:lvl4pPr marL="1188000" indent="-360000">
              <a:spcBef>
                <a:spcPts val="600"/>
              </a:spcBef>
              <a:buSzPct val="80000"/>
              <a:buFont typeface="Wingdings" panose="05000000000000000000" pitchFamily="2" charset="2"/>
              <a:buChar char="§"/>
              <a:defRPr/>
            </a:lvl4pPr>
            <a:lvl5pPr marL="1548000" indent="-360000">
              <a:spcBef>
                <a:spcPts val="600"/>
              </a:spcBef>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5754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3850" y="2276871"/>
            <a:ext cx="4173538" cy="3849291"/>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76871"/>
            <a:ext cx="4175125" cy="3849291"/>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0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97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marL="1044000" indent="-288000">
              <a:spcBef>
                <a:spcPts val="600"/>
              </a:spcBef>
              <a:buFont typeface="Wingdings" panose="05000000000000000000" pitchFamily="2" charset="2"/>
              <a:buChar char="§"/>
              <a:defRPr sz="2000">
                <a:solidFill>
                  <a:schemeClr val="tx2"/>
                </a:solidFill>
              </a:defRPr>
            </a:lvl4pPr>
            <a:lvl5pPr marL="1332000" indent="-288000">
              <a:spcBef>
                <a:spcPts val="600"/>
              </a:spcBef>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538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64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lvl4pPr marL="1116000" indent="-360000">
              <a:spcBef>
                <a:spcPts val="600"/>
              </a:spcBef>
              <a:buSzPct val="80000"/>
              <a:buFont typeface="Wingdings" panose="05000000000000000000" pitchFamily="2" charset="2"/>
              <a:buChar char="§"/>
              <a:defRPr/>
            </a:lvl4pPr>
            <a:lvl5pPr marL="1476000" indent="-360000">
              <a:spcBef>
                <a:spcPts val="600"/>
              </a:spcBef>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20133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auto">
          <a:xfrm>
            <a:off x="179512" y="0"/>
            <a:ext cx="8964488" cy="4293096"/>
          </a:xfrm>
          <a:prstGeom prst="rect">
            <a:avLst/>
          </a:prstGeom>
          <a:blipFill dpi="0" rotWithShape="1">
            <a:blip r:embed="rId3"/>
            <a:srcRect/>
            <a:stretch>
              <a:fillRect t="-4643" b="-20929"/>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2826213710"/>
      </p:ext>
    </p:extLst>
  </p:cSld>
  <p:clrMap bg1="lt1" tx1="dk1" bg2="lt2" tx2="dk2" accent1="accent1" accent2="accent2" accent3="accent3" accent4="accent4" accent5="accent5" accent6="accent6" hlink="hlink" folHlink="folHlink"/>
  <p:sldLayoutIdLst>
    <p:sldLayoutId id="2147483973"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5" name="Straight Connector 4"/>
          <p:cNvCxnSpPr/>
          <p:nvPr/>
        </p:nvCxnSpPr>
        <p:spPr bwMode="auto">
          <a:xfrm>
            <a:off x="179512" y="6538913"/>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1"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www.qcaa.qld.edu.au/p-10/naplan-online/resources" TargetMode="Externa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www.qcaa.qld.edu.au/p-10/naplan-online/factsheets" TargetMode="External"/><Relationship Id="rId4" Type="http://schemas.openxmlformats.org/officeDocument/2006/relationships/hyperlink" Target="http://www.assessform.edu.a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hyperlink" Target="http://www.assessform.edu.au/"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hyperlink" Target="http://www.nap.edu.au/online-assessment/public-demonstration-site" TargetMode="External"/><Relationship Id="rId5" Type="http://schemas.openxmlformats.org/officeDocument/2006/relationships/hyperlink" Target="http://www.assessform.edu.au/" TargetMode="External"/><Relationship Id="rId4" Type="http://schemas.openxmlformats.org/officeDocument/2006/relationships/hyperlink" Target="http://www.qcaa.qld.edu.au/p-10/naplan-o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NAPLAN Online</a:t>
            </a:r>
          </a:p>
        </p:txBody>
      </p:sp>
      <p:sp>
        <p:nvSpPr>
          <p:cNvPr id="4" name="Subtitle 3"/>
          <p:cNvSpPr>
            <a:spLocks noGrp="1"/>
          </p:cNvSpPr>
          <p:nvPr>
            <p:ph type="subTitle" idx="1"/>
          </p:nvPr>
        </p:nvSpPr>
        <p:spPr/>
        <p:txBody>
          <a:bodyPr/>
          <a:lstStyle/>
          <a:p>
            <a:r>
              <a:rPr lang="en-AU" dirty="0"/>
              <a:t>Test Administrator training — Part B</a:t>
            </a:r>
          </a:p>
        </p:txBody>
      </p:sp>
    </p:spTree>
    <p:custDataLst>
      <p:tags r:id="rId1"/>
    </p:custDataLst>
    <p:extLst>
      <p:ext uri="{BB962C8B-B14F-4D97-AF65-F5344CB8AC3E}">
        <p14:creationId xmlns:p14="http://schemas.microsoft.com/office/powerpoint/2010/main" val="27131726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2A5AF-33E9-47CE-B549-83D18DA40E0F}"/>
              </a:ext>
            </a:extLst>
          </p:cNvPr>
          <p:cNvSpPr>
            <a:spLocks noGrp="1"/>
          </p:cNvSpPr>
          <p:nvPr>
            <p:ph type="title"/>
          </p:nvPr>
        </p:nvSpPr>
        <p:spPr>
          <a:xfrm>
            <a:off x="324000" y="2780928"/>
            <a:ext cx="8496300" cy="439738"/>
          </a:xfrm>
        </p:spPr>
        <p:txBody>
          <a:bodyPr/>
          <a:lstStyle/>
          <a:p>
            <a:pPr algn="ctr"/>
            <a:r>
              <a:rPr lang="en-US" dirty="0"/>
              <a:t>End of Part B</a:t>
            </a:r>
            <a:endParaRPr lang="en-AU" dirty="0"/>
          </a:p>
        </p:txBody>
      </p:sp>
      <p:sp>
        <p:nvSpPr>
          <p:cNvPr id="3" name="Title 1">
            <a:extLst>
              <a:ext uri="{FF2B5EF4-FFF2-40B4-BE49-F238E27FC236}">
                <a16:creationId xmlns:a16="http://schemas.microsoft.com/office/drawing/2014/main" id="{76E7173B-2A15-4AF6-BF52-87CDFD9158FC}"/>
              </a:ext>
            </a:extLst>
          </p:cNvPr>
          <p:cNvSpPr txBox="1">
            <a:spLocks/>
          </p:cNvSpPr>
          <p:nvPr/>
        </p:nvSpPr>
        <p:spPr bwMode="auto">
          <a:xfrm>
            <a:off x="324000" y="3410260"/>
            <a:ext cx="8496300" cy="174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algn="ctr"/>
            <a:r>
              <a:rPr lang="en-US" sz="2000" b="0" kern="0"/>
              <a:t>See </a:t>
            </a:r>
            <a:r>
              <a:rPr lang="en-US" sz="2000" b="0" kern="0">
                <a:hlinkClick r:id="rId3"/>
              </a:rPr>
              <a:t>www.qcaa.qld.edu.au/p-10/naplan-online/resources</a:t>
            </a:r>
            <a:r>
              <a:rPr lang="en-US" sz="2000" b="0" kern="0"/>
              <a:t> </a:t>
            </a:r>
            <a:br>
              <a:rPr lang="en-US" sz="2000" b="0" kern="0"/>
            </a:br>
            <a:r>
              <a:rPr lang="en-US" sz="2000" b="0" kern="0"/>
              <a:t>for </a:t>
            </a:r>
            <a:r>
              <a:rPr lang="en-US" sz="2000" b="0" kern="0" dirty="0"/>
              <a:t>other materials in this series.</a:t>
            </a:r>
            <a:endParaRPr lang="en-AU" sz="2000" b="0" kern="0" dirty="0"/>
          </a:p>
        </p:txBody>
      </p:sp>
    </p:spTree>
    <p:custDataLst>
      <p:tags r:id="rId1"/>
    </p:custDataLst>
    <p:extLst>
      <p:ext uri="{BB962C8B-B14F-4D97-AF65-F5344CB8AC3E}">
        <p14:creationId xmlns:p14="http://schemas.microsoft.com/office/powerpoint/2010/main" val="270152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75066574"/>
              </p:ext>
            </p:extLst>
          </p:nvPr>
        </p:nvGraphicFramePr>
        <p:xfrm>
          <a:off x="323850" y="692696"/>
          <a:ext cx="8485188" cy="5200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906856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Test Administrator</a:t>
            </a:r>
          </a:p>
        </p:txBody>
      </p:sp>
      <p:graphicFrame>
        <p:nvGraphicFramePr>
          <p:cNvPr id="6" name="Content Placeholder 4"/>
          <p:cNvGraphicFramePr>
            <a:graphicFrameLocks/>
          </p:cNvGraphicFramePr>
          <p:nvPr>
            <p:extLst>
              <p:ext uri="{D42A27DB-BD31-4B8C-83A1-F6EECF244321}">
                <p14:modId xmlns:p14="http://schemas.microsoft.com/office/powerpoint/2010/main" val="4225335981"/>
              </p:ext>
            </p:extLst>
          </p:nvPr>
        </p:nvGraphicFramePr>
        <p:xfrm>
          <a:off x="323850" y="260648"/>
          <a:ext cx="8485188" cy="62111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87131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1601421-A6EB-461A-A0C4-619700F2B7D3}"/>
                                            </p:graphicEl>
                                          </p:spTgt>
                                        </p:tgtEl>
                                        <p:attrNameLst>
                                          <p:attrName>style.visibility</p:attrName>
                                        </p:attrNameLst>
                                      </p:cBhvr>
                                      <p:to>
                                        <p:strVal val="visible"/>
                                      </p:to>
                                    </p:set>
                                    <p:animEffect transition="in" filter="fade">
                                      <p:cBhvr>
                                        <p:cTn id="7" dur="500"/>
                                        <p:tgtEl>
                                          <p:spTgt spid="6">
                                            <p:graphicEl>
                                              <a:dgm id="{71601421-A6EB-461A-A0C4-619700F2B7D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E1725FE4-3D72-4363-A01C-61E36F4C7924}"/>
                                            </p:graphicEl>
                                          </p:spTgt>
                                        </p:tgtEl>
                                        <p:attrNameLst>
                                          <p:attrName>style.visibility</p:attrName>
                                        </p:attrNameLst>
                                      </p:cBhvr>
                                      <p:to>
                                        <p:strVal val="visible"/>
                                      </p:to>
                                    </p:set>
                                    <p:animEffect transition="in" filter="fade">
                                      <p:cBhvr>
                                        <p:cTn id="12" dur="500"/>
                                        <p:tgtEl>
                                          <p:spTgt spid="6">
                                            <p:graphicEl>
                                              <a:dgm id="{E1725FE4-3D72-4363-A01C-61E36F4C792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6EE7EEB0-0845-441B-855B-5272DFEBF80A}"/>
                                            </p:graphicEl>
                                          </p:spTgt>
                                        </p:tgtEl>
                                        <p:attrNameLst>
                                          <p:attrName>style.visibility</p:attrName>
                                        </p:attrNameLst>
                                      </p:cBhvr>
                                      <p:to>
                                        <p:strVal val="visible"/>
                                      </p:to>
                                    </p:set>
                                    <p:animEffect transition="in" filter="fade">
                                      <p:cBhvr>
                                        <p:cTn id="15" dur="500"/>
                                        <p:tgtEl>
                                          <p:spTgt spid="6">
                                            <p:graphicEl>
                                              <a:dgm id="{6EE7EEB0-0845-441B-855B-5272DFEBF80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994548BB-8D5B-46DD-8A6A-07DD912B2C40}"/>
                                            </p:graphicEl>
                                          </p:spTgt>
                                        </p:tgtEl>
                                        <p:attrNameLst>
                                          <p:attrName>style.visibility</p:attrName>
                                        </p:attrNameLst>
                                      </p:cBhvr>
                                      <p:to>
                                        <p:strVal val="visible"/>
                                      </p:to>
                                    </p:set>
                                    <p:animEffect transition="in" filter="fade">
                                      <p:cBhvr>
                                        <p:cTn id="20" dur="500"/>
                                        <p:tgtEl>
                                          <p:spTgt spid="6">
                                            <p:graphicEl>
                                              <a:dgm id="{994548BB-8D5B-46DD-8A6A-07DD912B2C4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53E06146-4FC0-4A8C-A34B-A504BBC6CABB}"/>
                                            </p:graphicEl>
                                          </p:spTgt>
                                        </p:tgtEl>
                                        <p:attrNameLst>
                                          <p:attrName>style.visibility</p:attrName>
                                        </p:attrNameLst>
                                      </p:cBhvr>
                                      <p:to>
                                        <p:strVal val="visible"/>
                                      </p:to>
                                    </p:set>
                                    <p:animEffect transition="in" filter="fade">
                                      <p:cBhvr>
                                        <p:cTn id="23" dur="500"/>
                                        <p:tgtEl>
                                          <p:spTgt spid="6">
                                            <p:graphicEl>
                                              <a:dgm id="{53E06146-4FC0-4A8C-A34B-A504BBC6CAB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854174EB-EDDE-4B5A-80B3-F03A547DB309}"/>
                                            </p:graphicEl>
                                          </p:spTgt>
                                        </p:tgtEl>
                                        <p:attrNameLst>
                                          <p:attrName>style.visibility</p:attrName>
                                        </p:attrNameLst>
                                      </p:cBhvr>
                                      <p:to>
                                        <p:strVal val="visible"/>
                                      </p:to>
                                    </p:set>
                                    <p:animEffect transition="in" filter="fade">
                                      <p:cBhvr>
                                        <p:cTn id="28" dur="500"/>
                                        <p:tgtEl>
                                          <p:spTgt spid="6">
                                            <p:graphicEl>
                                              <a:dgm id="{854174EB-EDDE-4B5A-80B3-F03A547DB30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3FE6E27D-47FD-43F8-972D-35E774DEAB88}"/>
                                            </p:graphicEl>
                                          </p:spTgt>
                                        </p:tgtEl>
                                        <p:attrNameLst>
                                          <p:attrName>style.visibility</p:attrName>
                                        </p:attrNameLst>
                                      </p:cBhvr>
                                      <p:to>
                                        <p:strVal val="visible"/>
                                      </p:to>
                                    </p:set>
                                    <p:animEffect transition="in" filter="fade">
                                      <p:cBhvr>
                                        <p:cTn id="31" dur="500"/>
                                        <p:tgtEl>
                                          <p:spTgt spid="6">
                                            <p:graphicEl>
                                              <a:dgm id="{3FE6E27D-47FD-43F8-972D-35E774DEAB8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17814803-1F04-4728-8D44-6D104BF4A125}"/>
                                            </p:graphicEl>
                                          </p:spTgt>
                                        </p:tgtEl>
                                        <p:attrNameLst>
                                          <p:attrName>style.visibility</p:attrName>
                                        </p:attrNameLst>
                                      </p:cBhvr>
                                      <p:to>
                                        <p:strVal val="visible"/>
                                      </p:to>
                                    </p:set>
                                    <p:animEffect transition="in" filter="fade">
                                      <p:cBhvr>
                                        <p:cTn id="36" dur="500"/>
                                        <p:tgtEl>
                                          <p:spTgt spid="6">
                                            <p:graphicEl>
                                              <a:dgm id="{17814803-1F04-4728-8D44-6D104BF4A12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FD4E97D0-512C-4F5B-A2A6-0298BC9E6B71}"/>
                                            </p:graphicEl>
                                          </p:spTgt>
                                        </p:tgtEl>
                                        <p:attrNameLst>
                                          <p:attrName>style.visibility</p:attrName>
                                        </p:attrNameLst>
                                      </p:cBhvr>
                                      <p:to>
                                        <p:strVal val="visible"/>
                                      </p:to>
                                    </p:set>
                                    <p:animEffect transition="in" filter="fade">
                                      <p:cBhvr>
                                        <p:cTn id="39" dur="500"/>
                                        <p:tgtEl>
                                          <p:spTgt spid="6">
                                            <p:graphicEl>
                                              <a:dgm id="{FD4E97D0-512C-4F5B-A2A6-0298BC9E6B7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3E480ABD-0394-4791-B3D1-14CCC324F41E}"/>
                                            </p:graphicEl>
                                          </p:spTgt>
                                        </p:tgtEl>
                                        <p:attrNameLst>
                                          <p:attrName>style.visibility</p:attrName>
                                        </p:attrNameLst>
                                      </p:cBhvr>
                                      <p:to>
                                        <p:strVal val="visible"/>
                                      </p:to>
                                    </p:set>
                                    <p:animEffect transition="in" filter="fade">
                                      <p:cBhvr>
                                        <p:cTn id="44" dur="500"/>
                                        <p:tgtEl>
                                          <p:spTgt spid="6">
                                            <p:graphicEl>
                                              <a:dgm id="{3E480ABD-0394-4791-B3D1-14CCC324F4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graphicEl>
                                              <a:dgm id="{3313CDBD-398F-4ABF-8465-B418A5278428}"/>
                                            </p:graphicEl>
                                          </p:spTgt>
                                        </p:tgtEl>
                                        <p:attrNameLst>
                                          <p:attrName>style.visibility</p:attrName>
                                        </p:attrNameLst>
                                      </p:cBhvr>
                                      <p:to>
                                        <p:strVal val="visible"/>
                                      </p:to>
                                    </p:set>
                                    <p:animEffect transition="in" filter="fade">
                                      <p:cBhvr>
                                        <p:cTn id="49" dur="500"/>
                                        <p:tgtEl>
                                          <p:spTgt spid="6">
                                            <p:graphicEl>
                                              <a:dgm id="{3313CDBD-398F-4ABF-8465-B418A5278428}"/>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graphicEl>
                                              <a:dgm id="{5BECF1CC-44EC-4A0A-A176-201B9AEC7786}"/>
                                            </p:graphicEl>
                                          </p:spTgt>
                                        </p:tgtEl>
                                        <p:attrNameLst>
                                          <p:attrName>style.visibility</p:attrName>
                                        </p:attrNameLst>
                                      </p:cBhvr>
                                      <p:to>
                                        <p:strVal val="visible"/>
                                      </p:to>
                                    </p:set>
                                    <p:animEffect transition="in" filter="fade">
                                      <p:cBhvr>
                                        <p:cTn id="52" dur="500"/>
                                        <p:tgtEl>
                                          <p:spTgt spid="6">
                                            <p:graphicEl>
                                              <a:dgm id="{5BECF1CC-44EC-4A0A-A176-201B9AEC778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DB7E2009-627B-42F2-BB00-869E2136F0EE}"/>
                                            </p:graphicEl>
                                          </p:spTgt>
                                        </p:tgtEl>
                                        <p:attrNameLst>
                                          <p:attrName>style.visibility</p:attrName>
                                        </p:attrNameLst>
                                      </p:cBhvr>
                                      <p:to>
                                        <p:strVal val="visible"/>
                                      </p:to>
                                    </p:set>
                                    <p:animEffect transition="in" filter="fade">
                                      <p:cBhvr>
                                        <p:cTn id="57" dur="500"/>
                                        <p:tgtEl>
                                          <p:spTgt spid="6">
                                            <p:graphicEl>
                                              <a:dgm id="{DB7E2009-627B-42F2-BB00-869E2136F0EE}"/>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graphicEl>
                                              <a:dgm id="{E74DC0D6-A640-41A3-AE03-986353BA23E9}"/>
                                            </p:graphicEl>
                                          </p:spTgt>
                                        </p:tgtEl>
                                        <p:attrNameLst>
                                          <p:attrName>style.visibility</p:attrName>
                                        </p:attrNameLst>
                                      </p:cBhvr>
                                      <p:to>
                                        <p:strVal val="visible"/>
                                      </p:to>
                                    </p:set>
                                    <p:animEffect transition="in" filter="fade">
                                      <p:cBhvr>
                                        <p:cTn id="60" dur="500"/>
                                        <p:tgtEl>
                                          <p:spTgt spid="6">
                                            <p:graphicEl>
                                              <a:dgm id="{E74DC0D6-A640-41A3-AE03-986353BA23E9}"/>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graphicEl>
                                              <a:dgm id="{C35BEACA-40E0-4438-8A0E-2DA298988360}"/>
                                            </p:graphicEl>
                                          </p:spTgt>
                                        </p:tgtEl>
                                        <p:attrNameLst>
                                          <p:attrName>style.visibility</p:attrName>
                                        </p:attrNameLst>
                                      </p:cBhvr>
                                      <p:to>
                                        <p:strVal val="visible"/>
                                      </p:to>
                                    </p:set>
                                    <p:animEffect transition="in" filter="fade">
                                      <p:cBhvr>
                                        <p:cTn id="65" dur="500"/>
                                        <p:tgtEl>
                                          <p:spTgt spid="6">
                                            <p:graphicEl>
                                              <a:dgm id="{C35BEACA-40E0-4438-8A0E-2DA298988360}"/>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graphicEl>
                                              <a:dgm id="{9E518BEC-27A7-456F-9CDC-6729AB320639}"/>
                                            </p:graphicEl>
                                          </p:spTgt>
                                        </p:tgtEl>
                                        <p:attrNameLst>
                                          <p:attrName>style.visibility</p:attrName>
                                        </p:attrNameLst>
                                      </p:cBhvr>
                                      <p:to>
                                        <p:strVal val="visible"/>
                                      </p:to>
                                    </p:set>
                                    <p:animEffect transition="in" filter="fade">
                                      <p:cBhvr>
                                        <p:cTn id="68" dur="500"/>
                                        <p:tgtEl>
                                          <p:spTgt spid="6">
                                            <p:graphicEl>
                                              <a:dgm id="{9E518BEC-27A7-456F-9CDC-6729AB320639}"/>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graphicEl>
                                              <a:dgm id="{A33BC71B-477C-4ED6-92CC-0D78C420CAF4}"/>
                                            </p:graphicEl>
                                          </p:spTgt>
                                        </p:tgtEl>
                                        <p:attrNameLst>
                                          <p:attrName>style.visibility</p:attrName>
                                        </p:attrNameLst>
                                      </p:cBhvr>
                                      <p:to>
                                        <p:strVal val="visible"/>
                                      </p:to>
                                    </p:set>
                                    <p:animEffect transition="in" filter="fade">
                                      <p:cBhvr>
                                        <p:cTn id="73" dur="500"/>
                                        <p:tgtEl>
                                          <p:spTgt spid="6">
                                            <p:graphicEl>
                                              <a:dgm id="{A33BC71B-477C-4ED6-92CC-0D78C420CAF4}"/>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
                                            <p:graphicEl>
                                              <a:dgm id="{4264B094-55AD-4003-A411-354516B17C5D}"/>
                                            </p:graphicEl>
                                          </p:spTgt>
                                        </p:tgtEl>
                                        <p:attrNameLst>
                                          <p:attrName>style.visibility</p:attrName>
                                        </p:attrNameLst>
                                      </p:cBhvr>
                                      <p:to>
                                        <p:strVal val="visible"/>
                                      </p:to>
                                    </p:set>
                                    <p:animEffect transition="in" filter="fade">
                                      <p:cBhvr>
                                        <p:cTn id="76" dur="500"/>
                                        <p:tgtEl>
                                          <p:spTgt spid="6">
                                            <p:graphicEl>
                                              <a:dgm id="{4264B094-55AD-4003-A411-354516B17C5D}"/>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graphicEl>
                                              <a:dgm id="{963B9E38-F42B-45A1-A945-7F942750C055}"/>
                                            </p:graphicEl>
                                          </p:spTgt>
                                        </p:tgtEl>
                                        <p:attrNameLst>
                                          <p:attrName>style.visibility</p:attrName>
                                        </p:attrNameLst>
                                      </p:cBhvr>
                                      <p:to>
                                        <p:strVal val="visible"/>
                                      </p:to>
                                    </p:set>
                                    <p:animEffect transition="in" filter="fade">
                                      <p:cBhvr>
                                        <p:cTn id="81" dur="500"/>
                                        <p:tgtEl>
                                          <p:spTgt spid="6">
                                            <p:graphicEl>
                                              <a:dgm id="{963B9E38-F42B-45A1-A945-7F942750C055}"/>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
                                            <p:graphicEl>
                                              <a:dgm id="{9E22F682-E41E-4B26-A9BF-A4E4BF8E7325}"/>
                                            </p:graphicEl>
                                          </p:spTgt>
                                        </p:tgtEl>
                                        <p:attrNameLst>
                                          <p:attrName>style.visibility</p:attrName>
                                        </p:attrNameLst>
                                      </p:cBhvr>
                                      <p:to>
                                        <p:strVal val="visible"/>
                                      </p:to>
                                    </p:set>
                                    <p:animEffect transition="in" filter="fade">
                                      <p:cBhvr>
                                        <p:cTn id="86" dur="500"/>
                                        <p:tgtEl>
                                          <p:spTgt spid="6">
                                            <p:graphicEl>
                                              <a:dgm id="{9E22F682-E41E-4B26-A9BF-A4E4BF8E7325}"/>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
                                            <p:graphicEl>
                                              <a:dgm id="{DED665AC-3AA5-40E1-8569-7497EFBBD064}"/>
                                            </p:graphicEl>
                                          </p:spTgt>
                                        </p:tgtEl>
                                        <p:attrNameLst>
                                          <p:attrName>style.visibility</p:attrName>
                                        </p:attrNameLst>
                                      </p:cBhvr>
                                      <p:to>
                                        <p:strVal val="visible"/>
                                      </p:to>
                                    </p:set>
                                    <p:animEffect transition="in" filter="fade">
                                      <p:cBhvr>
                                        <p:cTn id="89" dur="500"/>
                                        <p:tgtEl>
                                          <p:spTgt spid="6">
                                            <p:graphicEl>
                                              <a:dgm id="{DED665AC-3AA5-40E1-8569-7497EFBBD064}"/>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
                                            <p:graphicEl>
                                              <a:dgm id="{9F4E7639-24B6-4298-AEC9-C4C28A3B9B25}"/>
                                            </p:graphicEl>
                                          </p:spTgt>
                                        </p:tgtEl>
                                        <p:attrNameLst>
                                          <p:attrName>style.visibility</p:attrName>
                                        </p:attrNameLst>
                                      </p:cBhvr>
                                      <p:to>
                                        <p:strVal val="visible"/>
                                      </p:to>
                                    </p:set>
                                    <p:animEffect transition="in" filter="fade">
                                      <p:cBhvr>
                                        <p:cTn id="94" dur="500"/>
                                        <p:tgtEl>
                                          <p:spTgt spid="6">
                                            <p:graphicEl>
                                              <a:dgm id="{9F4E7639-24B6-4298-AEC9-C4C28A3B9B25}"/>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
                                            <p:graphicEl>
                                              <a:dgm id="{E930A244-7C6F-4E88-B52D-6220E2971612}"/>
                                            </p:graphicEl>
                                          </p:spTgt>
                                        </p:tgtEl>
                                        <p:attrNameLst>
                                          <p:attrName>style.visibility</p:attrName>
                                        </p:attrNameLst>
                                      </p:cBhvr>
                                      <p:to>
                                        <p:strVal val="visible"/>
                                      </p:to>
                                    </p:set>
                                    <p:animEffect transition="in" filter="fade">
                                      <p:cBhvr>
                                        <p:cTn id="97" dur="500"/>
                                        <p:tgtEl>
                                          <p:spTgt spid="6">
                                            <p:graphicEl>
                                              <a:dgm id="{E930A244-7C6F-4E88-B52D-6220E297161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
                                            <p:graphicEl>
                                              <a:dgm id="{A00C86C5-A19B-4B22-944D-12AA3BD7EAA3}"/>
                                            </p:graphicEl>
                                          </p:spTgt>
                                        </p:tgtEl>
                                        <p:attrNameLst>
                                          <p:attrName>style.visibility</p:attrName>
                                        </p:attrNameLst>
                                      </p:cBhvr>
                                      <p:to>
                                        <p:strVal val="visible"/>
                                      </p:to>
                                    </p:set>
                                    <p:animEffect transition="in" filter="fade">
                                      <p:cBhvr>
                                        <p:cTn id="102" dur="500"/>
                                        <p:tgtEl>
                                          <p:spTgt spid="6">
                                            <p:graphicEl>
                                              <a:dgm id="{A00C86C5-A19B-4B22-944D-12AA3BD7EAA3}"/>
                                            </p:graphic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
                                            <p:graphicEl>
                                              <a:dgm id="{344FF76B-F3C7-4E30-83BD-6BED43B6B91E}"/>
                                            </p:graphicEl>
                                          </p:spTgt>
                                        </p:tgtEl>
                                        <p:attrNameLst>
                                          <p:attrName>style.visibility</p:attrName>
                                        </p:attrNameLst>
                                      </p:cBhvr>
                                      <p:to>
                                        <p:strVal val="visible"/>
                                      </p:to>
                                    </p:set>
                                    <p:animEffect transition="in" filter="fade">
                                      <p:cBhvr>
                                        <p:cTn id="105" dur="500"/>
                                        <p:tgtEl>
                                          <p:spTgt spid="6">
                                            <p:graphicEl>
                                              <a:dgm id="{344FF76B-F3C7-4E30-83BD-6BED43B6B91E}"/>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6">
                                            <p:graphicEl>
                                              <a:dgm id="{3F4FDD70-32B4-4BB6-BA5B-6FCF80DE5F06}"/>
                                            </p:graphicEl>
                                          </p:spTgt>
                                        </p:tgtEl>
                                        <p:attrNameLst>
                                          <p:attrName>style.visibility</p:attrName>
                                        </p:attrNameLst>
                                      </p:cBhvr>
                                      <p:to>
                                        <p:strVal val="visible"/>
                                      </p:to>
                                    </p:set>
                                    <p:animEffect transition="in" filter="fade">
                                      <p:cBhvr>
                                        <p:cTn id="110" dur="500"/>
                                        <p:tgtEl>
                                          <p:spTgt spid="6">
                                            <p:graphicEl>
                                              <a:dgm id="{3F4FDD70-32B4-4BB6-BA5B-6FCF80DE5F06}"/>
                                            </p:graphic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
                                            <p:graphicEl>
                                              <a:dgm id="{DC19E237-E2B4-49E9-99CA-53E397C0455A}"/>
                                            </p:graphicEl>
                                          </p:spTgt>
                                        </p:tgtEl>
                                        <p:attrNameLst>
                                          <p:attrName>style.visibility</p:attrName>
                                        </p:attrNameLst>
                                      </p:cBhvr>
                                      <p:to>
                                        <p:strVal val="visible"/>
                                      </p:to>
                                    </p:set>
                                    <p:animEffect transition="in" filter="fade">
                                      <p:cBhvr>
                                        <p:cTn id="113" dur="500"/>
                                        <p:tgtEl>
                                          <p:spTgt spid="6">
                                            <p:graphicEl>
                                              <a:dgm id="{DC19E237-E2B4-49E9-99CA-53E397C045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Test Administrator</a:t>
            </a:r>
          </a:p>
        </p:txBody>
      </p:sp>
      <p:sp>
        <p:nvSpPr>
          <p:cNvPr id="3" name="Content Placeholder 2"/>
          <p:cNvSpPr>
            <a:spLocks noGrp="1"/>
          </p:cNvSpPr>
          <p:nvPr>
            <p:ph idx="1"/>
          </p:nvPr>
        </p:nvSpPr>
        <p:spPr>
          <a:xfrm>
            <a:off x="323850" y="1268760"/>
            <a:ext cx="8485188" cy="4824536"/>
          </a:xfrm>
        </p:spPr>
        <p:txBody>
          <a:bodyPr/>
          <a:lstStyle/>
          <a:p>
            <a:pPr>
              <a:lnSpc>
                <a:spcPct val="150000"/>
              </a:lnSpc>
            </a:pPr>
            <a:r>
              <a:rPr lang="en-AU" sz="2400" b="1" dirty="0"/>
              <a:t>Log in</a:t>
            </a:r>
          </a:p>
          <a:p>
            <a:pPr marL="514350" indent="-514350">
              <a:lnSpc>
                <a:spcPct val="150000"/>
              </a:lnSpc>
              <a:buFont typeface="+mj-lt"/>
              <a:buAutoNum type="arabicPeriod"/>
            </a:pPr>
            <a:r>
              <a:rPr lang="en-US" altLang="en-US" sz="2400" dirty="0"/>
              <a:t>Open </a:t>
            </a:r>
            <a:r>
              <a:rPr lang="en-US" altLang="en-US" sz="2400" dirty="0">
                <a:hlinkClick r:id="rId4"/>
              </a:rPr>
              <a:t>www.assessform.edu.au</a:t>
            </a:r>
            <a:r>
              <a:rPr lang="en-US" altLang="en-US" sz="2400" dirty="0"/>
              <a:t>.</a:t>
            </a:r>
          </a:p>
          <a:p>
            <a:pPr marL="514350" indent="-514350">
              <a:lnSpc>
                <a:spcPct val="150000"/>
              </a:lnSpc>
              <a:buFont typeface="+mj-lt"/>
              <a:buAutoNum type="arabicPeriod"/>
            </a:pPr>
            <a:r>
              <a:rPr lang="en-US" altLang="en-US" sz="2400" dirty="0"/>
              <a:t>Select </a:t>
            </a:r>
            <a:r>
              <a:rPr lang="en-US" altLang="en-US" sz="2400" b="1" dirty="0"/>
              <a:t>NAPLAN</a:t>
            </a:r>
            <a:r>
              <a:rPr lang="en-US" altLang="en-US" sz="2400" dirty="0"/>
              <a:t> </a:t>
            </a:r>
            <a:r>
              <a:rPr lang="en-US" altLang="en-US" sz="2400" b="1" dirty="0"/>
              <a:t>Training Environment</a:t>
            </a:r>
            <a:r>
              <a:rPr lang="en-US" altLang="en-US" sz="2400" dirty="0"/>
              <a:t>.</a:t>
            </a:r>
          </a:p>
          <a:p>
            <a:pPr marL="514350" indent="-514350">
              <a:lnSpc>
                <a:spcPct val="150000"/>
              </a:lnSpc>
              <a:buFont typeface="+mj-lt"/>
              <a:buAutoNum type="arabicPeriod"/>
            </a:pPr>
            <a:r>
              <a:rPr lang="en-US" altLang="en-US" sz="2400" dirty="0"/>
              <a:t>Enter </a:t>
            </a:r>
            <a:r>
              <a:rPr lang="en-US" altLang="en-US" sz="2400" b="1" dirty="0"/>
              <a:t>Username</a:t>
            </a:r>
            <a:r>
              <a:rPr lang="en-US" altLang="en-US" sz="2400" dirty="0"/>
              <a:t> and </a:t>
            </a:r>
            <a:r>
              <a:rPr lang="en-US" altLang="en-US" sz="2400" b="1" dirty="0"/>
              <a:t>Password</a:t>
            </a:r>
            <a:r>
              <a:rPr lang="en-US" altLang="en-US" sz="2400" dirty="0"/>
              <a:t>.</a:t>
            </a:r>
          </a:p>
          <a:p>
            <a:pPr marL="514350" indent="-514350">
              <a:lnSpc>
                <a:spcPct val="150000"/>
              </a:lnSpc>
              <a:buFont typeface="+mj-lt"/>
              <a:buAutoNum type="arabicPeriod"/>
            </a:pPr>
            <a:r>
              <a:rPr lang="en-US" altLang="en-US" sz="2400" dirty="0"/>
              <a:t>Select</a:t>
            </a:r>
            <a:r>
              <a:rPr lang="en-US" altLang="en-US" sz="2400" b="1" i="1" dirty="0"/>
              <a:t> </a:t>
            </a:r>
            <a:r>
              <a:rPr lang="en-US" altLang="en-US" sz="2400" b="1" dirty="0"/>
              <a:t>Login</a:t>
            </a:r>
            <a:r>
              <a:rPr lang="en-US" altLang="en-US" sz="2400" dirty="0"/>
              <a:t>.</a:t>
            </a:r>
          </a:p>
          <a:p>
            <a:pPr marL="514350" indent="-514350">
              <a:lnSpc>
                <a:spcPct val="150000"/>
              </a:lnSpc>
              <a:buFont typeface="+mj-lt"/>
              <a:buAutoNum type="arabicPeriod"/>
            </a:pPr>
            <a:r>
              <a:rPr lang="en-US" altLang="en-US" sz="2400" dirty="0"/>
              <a:t>Select </a:t>
            </a:r>
            <a:r>
              <a:rPr lang="en-US" altLang="en-US" sz="2400" b="1" dirty="0"/>
              <a:t>Create New Test Session</a:t>
            </a:r>
            <a:r>
              <a:rPr lang="en-US" altLang="en-US" sz="2400" dirty="0"/>
              <a:t>.</a:t>
            </a:r>
          </a:p>
          <a:p>
            <a:pPr marL="514350" indent="-514350">
              <a:lnSpc>
                <a:spcPct val="150000"/>
              </a:lnSpc>
              <a:buFont typeface="+mj-lt"/>
              <a:buAutoNum type="arabicPeriod"/>
            </a:pPr>
            <a:r>
              <a:rPr lang="en-US" altLang="en-US" sz="2400" dirty="0"/>
              <a:t>Write </a:t>
            </a:r>
            <a:r>
              <a:rPr lang="en-US" altLang="en-US" sz="2400" dirty="0">
                <a:solidFill>
                  <a:schemeClr val="tx1"/>
                </a:solidFill>
              </a:rPr>
              <a:t>down the </a:t>
            </a:r>
            <a:r>
              <a:rPr lang="en-US" altLang="en-US" sz="2400" b="1" dirty="0">
                <a:solidFill>
                  <a:schemeClr val="tx1"/>
                </a:solidFill>
              </a:rPr>
              <a:t>Session Code </a:t>
            </a:r>
            <a:r>
              <a:rPr lang="en-US" altLang="en-US" sz="2400" dirty="0">
                <a:solidFill>
                  <a:schemeClr val="tx1"/>
                </a:solidFill>
              </a:rPr>
              <a:t>on the whiteboard.</a:t>
            </a:r>
          </a:p>
          <a:p>
            <a:pPr>
              <a:lnSpc>
                <a:spcPct val="150000"/>
              </a:lnSpc>
            </a:pPr>
            <a:endParaRPr lang="en-US" altLang="en-US" b="1" i="1" dirty="0">
              <a:solidFill>
                <a:schemeClr val="tx1"/>
              </a:solidFill>
            </a:endParaRPr>
          </a:p>
        </p:txBody>
      </p:sp>
      <p:sp>
        <p:nvSpPr>
          <p:cNvPr id="4" name="Rectangle 3"/>
          <p:cNvSpPr/>
          <p:nvPr/>
        </p:nvSpPr>
        <p:spPr>
          <a:xfrm>
            <a:off x="108262" y="6042967"/>
            <a:ext cx="8064138" cy="400110"/>
          </a:xfrm>
          <a:prstGeom prst="rect">
            <a:avLst/>
          </a:prstGeom>
        </p:spPr>
        <p:txBody>
          <a:bodyPr wrap="square">
            <a:spAutoFit/>
          </a:bodyPr>
          <a:lstStyle/>
          <a:p>
            <a:pPr lvl="0"/>
            <a:r>
              <a:rPr lang="en-AU" sz="2000" i="1" dirty="0">
                <a:solidFill>
                  <a:srgbClr val="C00000"/>
                </a:solidFill>
                <a:hlinkClick r:id="rId5"/>
              </a:rPr>
              <a:t>Factsheet 16: Test Administrators (TA) login and start test session</a:t>
            </a:r>
            <a:endParaRPr lang="en-AU" sz="2000" i="1" dirty="0">
              <a:solidFill>
                <a:srgbClr val="C00000"/>
              </a:solidFill>
            </a:endParaRPr>
          </a:p>
        </p:txBody>
      </p:sp>
    </p:spTree>
    <p:custDataLst>
      <p:tags r:id="rId1"/>
    </p:custDataLst>
    <p:extLst>
      <p:ext uri="{BB962C8B-B14F-4D97-AF65-F5344CB8AC3E}">
        <p14:creationId xmlns:p14="http://schemas.microsoft.com/office/powerpoint/2010/main" val="428197551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AU" dirty="0"/>
              <a:t>Test Administrator</a:t>
            </a:r>
            <a:endParaRPr lang="en-AU" dirty="0">
              <a:solidFill>
                <a:schemeClr val="tx1"/>
              </a:solidFill>
            </a:endParaRPr>
          </a:p>
        </p:txBody>
      </p:sp>
      <p:sp>
        <p:nvSpPr>
          <p:cNvPr id="4" name="Content Placeholder 3"/>
          <p:cNvSpPr>
            <a:spLocks noGrp="1"/>
          </p:cNvSpPr>
          <p:nvPr>
            <p:ph idx="1"/>
          </p:nvPr>
        </p:nvSpPr>
        <p:spPr/>
        <p:txBody>
          <a:bodyPr/>
          <a:lstStyle/>
          <a:p>
            <a:pPr marL="514350" indent="-514350">
              <a:lnSpc>
                <a:spcPct val="150000"/>
              </a:lnSpc>
              <a:buFont typeface="+mj-lt"/>
              <a:buAutoNum type="arabicPeriod"/>
            </a:pPr>
            <a:r>
              <a:rPr lang="en-US" altLang="en-US" sz="2400" dirty="0"/>
              <a:t>Open </a:t>
            </a:r>
            <a:r>
              <a:rPr lang="en-US" altLang="en-US" sz="2400" dirty="0">
                <a:hlinkClick r:id="rId4"/>
              </a:rPr>
              <a:t>www.assessform.edu.au</a:t>
            </a:r>
            <a:r>
              <a:rPr lang="en-US" altLang="en-US" sz="2400" dirty="0"/>
              <a:t>.</a:t>
            </a:r>
          </a:p>
          <a:p>
            <a:pPr marL="514350" indent="-514350">
              <a:lnSpc>
                <a:spcPct val="150000"/>
              </a:lnSpc>
              <a:buFont typeface="+mj-lt"/>
              <a:buAutoNum type="arabicPeriod"/>
            </a:pPr>
            <a:r>
              <a:rPr lang="en-US" altLang="en-US" sz="2400" dirty="0"/>
              <a:t>Select the </a:t>
            </a:r>
            <a:r>
              <a:rPr lang="en-US" altLang="en-US" sz="2400" b="1" dirty="0"/>
              <a:t>NAPLAN Training Environment</a:t>
            </a:r>
            <a:r>
              <a:rPr lang="en-US" altLang="en-US" sz="2400" dirty="0"/>
              <a:t>.</a:t>
            </a:r>
          </a:p>
          <a:p>
            <a:pPr marL="514350" indent="-514350">
              <a:lnSpc>
                <a:spcPct val="150000"/>
              </a:lnSpc>
              <a:buFont typeface="+mj-lt"/>
              <a:buAutoNum type="arabicPeriod"/>
            </a:pPr>
            <a:endParaRPr lang="en-US" altLang="en-US" sz="2400"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569804"/>
            <a:ext cx="8433544" cy="3852000"/>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 Box 5">
            <a:extLst>
              <a:ext uri="{FF2B5EF4-FFF2-40B4-BE49-F238E27FC236}">
                <a16:creationId xmlns:a16="http://schemas.microsoft.com/office/drawing/2014/main" id="{32F06625-3594-4105-9FE6-73B04A05C795}"/>
              </a:ext>
            </a:extLst>
          </p:cNvPr>
          <p:cNvSpPr txBox="1">
            <a:spLocks noChangeArrowheads="1"/>
          </p:cNvSpPr>
          <p:nvPr/>
        </p:nvSpPr>
        <p:spPr bwMode="auto">
          <a:xfrm>
            <a:off x="395536" y="5109029"/>
            <a:ext cx="2030150" cy="1285479"/>
          </a:xfrm>
          <a:prstGeom prst="rect">
            <a:avLst/>
          </a:prstGeom>
          <a:noFill/>
          <a:ln w="28575">
            <a:solidFill>
              <a:schemeClr val="accent1"/>
            </a:solidFill>
            <a:miter lim="800000"/>
            <a:headEnd/>
            <a:tailEnd/>
          </a:ln>
        </p:spPr>
        <p:txBody>
          <a:bodyPr rot="0" vert="horz" wrap="square" lIns="91440" tIns="45720" rIns="91440" bIns="45720" anchor="t" anchorCtr="0">
            <a:spAutoFit/>
          </a:bodyPr>
          <a:lstStyle/>
          <a:p>
            <a:pPr algn="ctr">
              <a:lnSpc>
                <a:spcPct val="110000"/>
              </a:lnSpc>
              <a:spcAft>
                <a:spcPts val="0"/>
              </a:spcAft>
            </a:pPr>
            <a:endParaRPr lang="en-AU" sz="1200" dirty="0">
              <a:effectLst/>
              <a:latin typeface="Arial"/>
              <a:ea typeface="Times New Roman"/>
              <a:cs typeface="Times New Roman"/>
            </a:endParaRPr>
          </a:p>
        </p:txBody>
      </p:sp>
    </p:spTree>
    <p:custDataLst>
      <p:tags r:id="rId1"/>
    </p:custDataLst>
    <p:extLst>
      <p:ext uri="{BB962C8B-B14F-4D97-AF65-F5344CB8AC3E}">
        <p14:creationId xmlns:p14="http://schemas.microsoft.com/office/powerpoint/2010/main" val="24962980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E781B7-A14B-4DCB-A676-80CB1A1BEC82}"/>
              </a:ext>
            </a:extLst>
          </p:cNvPr>
          <p:cNvPicPr>
            <a:picLocks noChangeAspect="1"/>
          </p:cNvPicPr>
          <p:nvPr/>
        </p:nvPicPr>
        <p:blipFill>
          <a:blip r:embed="rId4"/>
          <a:stretch>
            <a:fillRect/>
          </a:stretch>
        </p:blipFill>
        <p:spPr>
          <a:xfrm>
            <a:off x="179512" y="2918573"/>
            <a:ext cx="4087829" cy="3102716"/>
          </a:xfrm>
          <a:prstGeom prst="rect">
            <a:avLst/>
          </a:prstGeom>
          <a:noFill/>
          <a:ln w="9525">
            <a:solidFill>
              <a:schemeClr val="bg2"/>
            </a:solidFill>
            <a:miter lim="800000"/>
            <a:headEnd/>
            <a:tailEnd/>
          </a:ln>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468" y="2929778"/>
            <a:ext cx="4343858" cy="3091510"/>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p:txBody>
          <a:bodyPr/>
          <a:lstStyle/>
          <a:p>
            <a:r>
              <a:rPr lang="en-AU" dirty="0"/>
              <a:t>Test Administrator</a:t>
            </a:r>
            <a:endParaRPr lang="en-AU" dirty="0">
              <a:solidFill>
                <a:schemeClr val="tx1"/>
              </a:solidFill>
            </a:endParaRPr>
          </a:p>
        </p:txBody>
      </p:sp>
      <p:sp>
        <p:nvSpPr>
          <p:cNvPr id="4" name="Content Placeholder 3"/>
          <p:cNvSpPr>
            <a:spLocks noGrp="1"/>
          </p:cNvSpPr>
          <p:nvPr>
            <p:ph idx="1"/>
          </p:nvPr>
        </p:nvSpPr>
        <p:spPr>
          <a:xfrm>
            <a:off x="323850" y="1196752"/>
            <a:ext cx="8485188" cy="4989058"/>
          </a:xfrm>
        </p:spPr>
        <p:txBody>
          <a:bodyPr/>
          <a:lstStyle/>
          <a:p>
            <a:pPr marL="630238" lvl="0" indent="-630238">
              <a:buAutoNum type="arabicPeriod" startAt="3"/>
            </a:pPr>
            <a:r>
              <a:rPr lang="en-AU" sz="2400" dirty="0"/>
              <a:t>Enter the </a:t>
            </a:r>
            <a:r>
              <a:rPr lang="en-AU" sz="2400" b="1" dirty="0"/>
              <a:t>Username</a:t>
            </a:r>
            <a:r>
              <a:rPr lang="en-AU" sz="2400" dirty="0"/>
              <a:t> and </a:t>
            </a:r>
            <a:r>
              <a:rPr lang="en-AU" sz="2400" b="1" dirty="0"/>
              <a:t>Password</a:t>
            </a:r>
            <a:r>
              <a:rPr lang="en-AU" sz="2400" dirty="0"/>
              <a:t> from the</a:t>
            </a:r>
            <a:r>
              <a:rPr lang="en-AU" sz="2400" b="1" dirty="0"/>
              <a:t> </a:t>
            </a:r>
            <a:br>
              <a:rPr lang="en-AU" sz="2400" b="1" dirty="0"/>
            </a:br>
            <a:r>
              <a:rPr lang="en-AU" sz="2400" b="1" dirty="0"/>
              <a:t>Test Administrator Session Slip</a:t>
            </a:r>
            <a:r>
              <a:rPr lang="en-AU" sz="2400" dirty="0"/>
              <a:t>. </a:t>
            </a:r>
          </a:p>
          <a:p>
            <a:pPr marL="630238" lvl="0" indent="-630238">
              <a:buAutoNum type="arabicPeriod" startAt="3"/>
            </a:pPr>
            <a:r>
              <a:rPr lang="en-AU" sz="2400" dirty="0"/>
              <a:t>Select</a:t>
            </a:r>
            <a:r>
              <a:rPr lang="en-AU" sz="2400" b="1" dirty="0"/>
              <a:t> Login</a:t>
            </a:r>
            <a:r>
              <a:rPr lang="en-AU" sz="2400" dirty="0"/>
              <a:t>. </a:t>
            </a:r>
          </a:p>
        </p:txBody>
      </p:sp>
      <p:grpSp>
        <p:nvGrpSpPr>
          <p:cNvPr id="2" name="Group 1"/>
          <p:cNvGrpSpPr/>
          <p:nvPr/>
        </p:nvGrpSpPr>
        <p:grpSpPr>
          <a:xfrm>
            <a:off x="1913646" y="4475534"/>
            <a:ext cx="3090402" cy="1473746"/>
            <a:chOff x="2057662" y="3782079"/>
            <a:chExt cx="3090402" cy="1473746"/>
          </a:xfrm>
        </p:grpSpPr>
        <p:sp>
          <p:nvSpPr>
            <p:cNvPr id="7" name="Text Box 2"/>
            <p:cNvSpPr txBox="1">
              <a:spLocks noChangeArrowheads="1"/>
            </p:cNvSpPr>
            <p:nvPr/>
          </p:nvSpPr>
          <p:spPr bwMode="auto">
            <a:xfrm>
              <a:off x="2057662" y="4601280"/>
              <a:ext cx="1866266" cy="654545"/>
            </a:xfrm>
            <a:prstGeom prst="rect">
              <a:avLst/>
            </a:prstGeom>
            <a:noFill/>
            <a:ln w="28575">
              <a:solidFill>
                <a:schemeClr val="accent1"/>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cxnSp>
          <p:nvCxnSpPr>
            <p:cNvPr id="8" name="Straight Arrow Connector 7"/>
            <p:cNvCxnSpPr>
              <a:cxnSpLocks/>
            </p:cNvCxnSpPr>
            <p:nvPr/>
          </p:nvCxnSpPr>
          <p:spPr>
            <a:xfrm flipV="1">
              <a:off x="3923928" y="3782079"/>
              <a:ext cx="1224136" cy="111370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 Box 2"/>
          <p:cNvSpPr txBox="1">
            <a:spLocks noChangeArrowheads="1"/>
          </p:cNvSpPr>
          <p:nvPr/>
        </p:nvSpPr>
        <p:spPr bwMode="auto">
          <a:xfrm>
            <a:off x="5996394" y="2980769"/>
            <a:ext cx="1496493" cy="485627"/>
          </a:xfrm>
          <a:prstGeom prst="rect">
            <a:avLst/>
          </a:prstGeom>
          <a:noFill/>
          <a:ln w="28575">
            <a:solidFill>
              <a:srgbClr val="C00000"/>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Tree>
    <p:custDataLst>
      <p:tags r:id="rId1"/>
    </p:custDataLst>
    <p:extLst>
      <p:ext uri="{BB962C8B-B14F-4D97-AF65-F5344CB8AC3E}">
        <p14:creationId xmlns:p14="http://schemas.microsoft.com/office/powerpoint/2010/main" val="18190144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AU" dirty="0"/>
              <a:t>Test Administrator</a:t>
            </a:r>
            <a:endParaRPr lang="en-AU" dirty="0">
              <a:solidFill>
                <a:schemeClr val="tx1"/>
              </a:solidFill>
            </a:endParaRPr>
          </a:p>
        </p:txBody>
      </p:sp>
      <p:sp>
        <p:nvSpPr>
          <p:cNvPr id="4" name="Content Placeholder 3"/>
          <p:cNvSpPr>
            <a:spLocks noGrp="1"/>
          </p:cNvSpPr>
          <p:nvPr>
            <p:ph idx="1"/>
          </p:nvPr>
        </p:nvSpPr>
        <p:spPr/>
        <p:txBody>
          <a:bodyPr/>
          <a:lstStyle/>
          <a:p>
            <a:pPr marL="630238" lvl="0" indent="-630238">
              <a:buFont typeface="+mj-lt"/>
              <a:buAutoNum type="arabicPeriod" startAt="5"/>
            </a:pPr>
            <a:r>
              <a:rPr lang="en-AU" dirty="0"/>
              <a:t>Create a new test session.</a:t>
            </a:r>
          </a:p>
          <a:p>
            <a:pPr marL="0" indent="0"/>
            <a:r>
              <a:rPr lang="en-AU" dirty="0"/>
              <a:t>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01" y="1879312"/>
            <a:ext cx="6161399" cy="3904755"/>
          </a:xfrm>
          <a:prstGeom prst="rect">
            <a:avLst/>
          </a:prstGeom>
          <a:ln>
            <a:noFill/>
          </a:ln>
          <a:effectLst>
            <a:outerShdw blurRad="889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829734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AU" dirty="0"/>
              <a:t>Test Administrator</a:t>
            </a:r>
            <a:endParaRPr lang="en-AU" dirty="0">
              <a:solidFill>
                <a:schemeClr val="tx1"/>
              </a:solidFill>
            </a:endParaRPr>
          </a:p>
        </p:txBody>
      </p:sp>
      <p:sp>
        <p:nvSpPr>
          <p:cNvPr id="4" name="Content Placeholder 3"/>
          <p:cNvSpPr>
            <a:spLocks noGrp="1"/>
          </p:cNvSpPr>
          <p:nvPr>
            <p:ph idx="1"/>
          </p:nvPr>
        </p:nvSpPr>
        <p:spPr/>
        <p:txBody>
          <a:bodyPr/>
          <a:lstStyle/>
          <a:p>
            <a:pPr marL="536575" lvl="0" indent="-536575"/>
            <a:r>
              <a:rPr lang="en-AU" dirty="0"/>
              <a:t>6.	Write the </a:t>
            </a:r>
            <a:r>
              <a:rPr lang="en-AU" b="1" dirty="0"/>
              <a:t>Session Code</a:t>
            </a:r>
            <a:r>
              <a:rPr lang="en-AU" dirty="0"/>
              <a:t> on the board.</a:t>
            </a:r>
          </a:p>
          <a:p>
            <a:pPr marL="0" indent="0"/>
            <a:r>
              <a:rPr lang="en-AU" dirty="0"/>
              <a:t> </a:t>
            </a:r>
          </a:p>
        </p:txBody>
      </p:sp>
      <p:grpSp>
        <p:nvGrpSpPr>
          <p:cNvPr id="3" name="Group 2"/>
          <p:cNvGrpSpPr/>
          <p:nvPr/>
        </p:nvGrpSpPr>
        <p:grpSpPr>
          <a:xfrm>
            <a:off x="7263055" y="188640"/>
            <a:ext cx="1568646" cy="1872208"/>
            <a:chOff x="7263055" y="188640"/>
            <a:chExt cx="1568646" cy="1872208"/>
          </a:xfrm>
        </p:grpSpPr>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308304" y="188640"/>
              <a:ext cx="1523397" cy="1872208"/>
            </a:xfrm>
            <a:prstGeom prst="rect">
              <a:avLst/>
            </a:prstGeom>
          </p:spPr>
        </p:pic>
        <p:sp>
          <p:nvSpPr>
            <p:cNvPr id="2" name="TextBox 1"/>
            <p:cNvSpPr txBox="1"/>
            <p:nvPr/>
          </p:nvSpPr>
          <p:spPr>
            <a:xfrm>
              <a:off x="7263055" y="448311"/>
              <a:ext cx="1531188" cy="784830"/>
            </a:xfrm>
            <a:prstGeom prst="rect">
              <a:avLst/>
            </a:prstGeom>
            <a:noFill/>
          </p:spPr>
          <p:txBody>
            <a:bodyPr wrap="none" rtlCol="0">
              <a:spAutoFit/>
            </a:bodyPr>
            <a:lstStyle/>
            <a:p>
              <a:pPr algn="ctr"/>
              <a:r>
                <a:rPr lang="en-AU" b="1" dirty="0"/>
                <a:t>TRAINING</a:t>
              </a:r>
            </a:p>
            <a:p>
              <a:pPr algn="ctr"/>
              <a:r>
                <a:rPr lang="en-AU" spc="-50" dirty="0"/>
                <a:t>QCJ CD VGV</a:t>
              </a:r>
            </a:p>
          </p:txBody>
        </p:sp>
      </p:grpSp>
      <p:pic>
        <p:nvPicPr>
          <p:cNvPr id="10" name="Picture 9"/>
          <p:cNvPicPr/>
          <p:nvPr/>
        </p:nvPicPr>
        <p:blipFill rotWithShape="1">
          <a:blip r:embed="rId5"/>
          <a:srcRect l="6876" t="10637" r="6060" b="14052"/>
          <a:stretch/>
        </p:blipFill>
        <p:spPr>
          <a:xfrm>
            <a:off x="179512" y="2132856"/>
            <a:ext cx="8826168" cy="4128617"/>
          </a:xfrm>
          <a:prstGeom prst="rect">
            <a:avLst/>
          </a:prstGeom>
          <a:ln>
            <a:solidFill>
              <a:schemeClr val="tx1"/>
            </a:solidFill>
          </a:ln>
        </p:spPr>
      </p:pic>
      <p:cxnSp>
        <p:nvCxnSpPr>
          <p:cNvPr id="9" name="Straight Arrow Connector 8"/>
          <p:cNvCxnSpPr>
            <a:cxnSpLocks/>
            <a:stCxn id="8" idx="3"/>
          </p:cNvCxnSpPr>
          <p:nvPr/>
        </p:nvCxnSpPr>
        <p:spPr bwMode="auto">
          <a:xfrm flipV="1">
            <a:off x="2540101" y="1279125"/>
            <a:ext cx="4783991" cy="1857128"/>
          </a:xfrm>
          <a:prstGeom prst="straightConnector1">
            <a:avLst/>
          </a:prstGeom>
          <a:noFill/>
          <a:ln w="38100" cap="flat" cmpd="sng" algn="ctr">
            <a:solidFill>
              <a:srgbClr val="C00000"/>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Box 2"/>
          <p:cNvSpPr txBox="1">
            <a:spLocks noChangeArrowheads="1"/>
          </p:cNvSpPr>
          <p:nvPr/>
        </p:nvSpPr>
        <p:spPr bwMode="auto">
          <a:xfrm>
            <a:off x="1115616" y="2915513"/>
            <a:ext cx="1424485" cy="441479"/>
          </a:xfrm>
          <a:prstGeom prst="rect">
            <a:avLst/>
          </a:prstGeom>
          <a:noFill/>
          <a:ln w="28575">
            <a:solidFill>
              <a:srgbClr val="C00000"/>
            </a:solidFill>
            <a:miter lim="800000"/>
            <a:headEnd/>
            <a:tailEnd/>
          </a:ln>
        </p:spPr>
        <p:txBody>
          <a:bodyPr rot="0" vert="horz" wrap="square" lIns="91440" tIns="45720" rIns="91440" bIns="45720" anchor="t" anchorCtr="0">
            <a:spAutoFit/>
          </a:bodyPr>
          <a:lstStyle/>
          <a:p>
            <a:pPr>
              <a:lnSpc>
                <a:spcPct val="110000"/>
              </a:lnSpc>
              <a:spcAft>
                <a:spcPts val="0"/>
              </a:spcAft>
            </a:pPr>
            <a:endParaRPr lang="en-AU" sz="1050" dirty="0">
              <a:effectLst/>
              <a:latin typeface="Arial"/>
              <a:ea typeface="Times New Roman"/>
              <a:cs typeface="Times New Roman"/>
            </a:endParaRPr>
          </a:p>
        </p:txBody>
      </p:sp>
    </p:spTree>
    <p:custDataLst>
      <p:tags r:id="rId1"/>
    </p:custDataLst>
    <p:extLst>
      <p:ext uri="{BB962C8B-B14F-4D97-AF65-F5344CB8AC3E}">
        <p14:creationId xmlns:p14="http://schemas.microsoft.com/office/powerpoint/2010/main" val="694270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rPr>
              <a:t>Supporting websites</a:t>
            </a:r>
          </a:p>
        </p:txBody>
      </p:sp>
      <p:sp>
        <p:nvSpPr>
          <p:cNvPr id="3" name="Content Placeholder 2"/>
          <p:cNvSpPr>
            <a:spLocks noGrp="1"/>
          </p:cNvSpPr>
          <p:nvPr>
            <p:ph sz="half" idx="1"/>
          </p:nvPr>
        </p:nvSpPr>
        <p:spPr>
          <a:xfrm>
            <a:off x="349819" y="1052736"/>
            <a:ext cx="7920880" cy="4695354"/>
          </a:xfrm>
        </p:spPr>
        <p:txBody>
          <a:bodyPr/>
          <a:lstStyle/>
          <a:p>
            <a:r>
              <a:rPr lang="en-AU" b="1" dirty="0">
                <a:solidFill>
                  <a:schemeClr val="tx1"/>
                </a:solidFill>
              </a:rPr>
              <a:t>QCAA</a:t>
            </a:r>
          </a:p>
          <a:p>
            <a:r>
              <a:rPr lang="en-AU" sz="2000" dirty="0">
                <a:hlinkClick r:id="rId4"/>
              </a:rPr>
              <a:t>www.qcaa.qld.edu.au/p-10/naplan-online</a:t>
            </a:r>
            <a:r>
              <a:rPr lang="en-AU" sz="2000" dirty="0"/>
              <a:t> </a:t>
            </a:r>
          </a:p>
          <a:p>
            <a:endParaRPr lang="en-AU" sz="2000" dirty="0"/>
          </a:p>
          <a:p>
            <a:r>
              <a:rPr lang="en-AU" b="1" dirty="0">
                <a:solidFill>
                  <a:schemeClr val="tx1"/>
                </a:solidFill>
              </a:rPr>
              <a:t>Queensland Department of Education </a:t>
            </a:r>
            <a:r>
              <a:rPr lang="en-AU" sz="2000" dirty="0">
                <a:hlinkClick r:id="rId4"/>
              </a:rPr>
              <a:t>https://naplanonline.qld.edu.au</a:t>
            </a:r>
            <a:endParaRPr lang="en-AU" sz="2000" dirty="0"/>
          </a:p>
          <a:p>
            <a:endParaRPr lang="en-AU" sz="2000" dirty="0"/>
          </a:p>
          <a:p>
            <a:r>
              <a:rPr lang="en-AU" b="1" dirty="0"/>
              <a:t>ACARA </a:t>
            </a:r>
          </a:p>
          <a:p>
            <a:r>
              <a:rPr lang="en-AU" sz="2000" dirty="0">
                <a:hlinkClick r:id="rId5"/>
              </a:rPr>
              <a:t>www.assessform.edu.au</a:t>
            </a:r>
            <a:endParaRPr lang="en-AU" sz="2000" dirty="0"/>
          </a:p>
          <a:p>
            <a:endParaRPr lang="en-AU" sz="2000" dirty="0"/>
          </a:p>
          <a:p>
            <a:r>
              <a:rPr lang="en-AU" b="1" dirty="0"/>
              <a:t>Public demonstration site</a:t>
            </a:r>
          </a:p>
          <a:p>
            <a:r>
              <a:rPr lang="en-AU" sz="2000" dirty="0">
                <a:hlinkClick r:id="rId6"/>
              </a:rPr>
              <a:t>http://www.nap.edu.au/online-assessment/public-demonstration-site</a:t>
            </a:r>
            <a:endParaRPr lang="en-AU" sz="2000" dirty="0"/>
          </a:p>
          <a:p>
            <a:endParaRPr lang="en-AU" sz="2000" dirty="0"/>
          </a:p>
          <a:p>
            <a:endParaRPr lang="en-AU" sz="2000" dirty="0"/>
          </a:p>
          <a:p>
            <a:endParaRPr lang="en-AU" sz="2000" dirty="0"/>
          </a:p>
          <a:p>
            <a:endParaRPr lang="en-AU" sz="2000" dirty="0"/>
          </a:p>
          <a:p>
            <a:endParaRPr lang="en-AU" sz="2000" dirty="0"/>
          </a:p>
          <a:p>
            <a:endParaRPr lang="en-AU" sz="2000" dirty="0"/>
          </a:p>
        </p:txBody>
      </p:sp>
    </p:spTree>
    <p:custDataLst>
      <p:tags r:id="rId1"/>
    </p:custDataLst>
    <p:extLst>
      <p:ext uri="{BB962C8B-B14F-4D97-AF65-F5344CB8AC3E}">
        <p14:creationId xmlns:p14="http://schemas.microsoft.com/office/powerpoint/2010/main" val="200020281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ers 2">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772F4B91747F14985DF414FECE11F20" ma:contentTypeVersion="1" ma:contentTypeDescription="Create a new document." ma:contentTypeScope="" ma:versionID="17c7f16f64850fedb962282be8f1c5d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A5DEBD03-5E9C-40A0-804B-944DDB9E62A1}">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4.xml><?xml version="1.0" encoding="utf-8"?>
<ds:datastoreItem xmlns:ds="http://schemas.openxmlformats.org/officeDocument/2006/customXml" ds:itemID="{1E5195BB-168B-4AAF-B2A1-DB75012A9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presentations_qcaa_powerpoint (3)</Template>
  <TotalTime>7013</TotalTime>
  <Words>1048</Words>
  <Application>Microsoft Office PowerPoint</Application>
  <PresentationFormat>On-screen Show (4:3)</PresentationFormat>
  <Paragraphs>129</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Times New Roman</vt:lpstr>
      <vt:lpstr>Wingdings</vt:lpstr>
      <vt:lpstr>Teachers 2</vt:lpstr>
      <vt:lpstr>Basic page_individual</vt:lpstr>
      <vt:lpstr>NAPLAN Online</vt:lpstr>
      <vt:lpstr>PowerPoint Presentation</vt:lpstr>
      <vt:lpstr>Test Administrator</vt:lpstr>
      <vt:lpstr>Test Administrator</vt:lpstr>
      <vt:lpstr>Test Administrator</vt:lpstr>
      <vt:lpstr>Test Administrator</vt:lpstr>
      <vt:lpstr>Test Administrator</vt:lpstr>
      <vt:lpstr>Test Administrator</vt:lpstr>
      <vt:lpstr>Supporting websites</vt:lpstr>
      <vt:lpstr>End of Part B</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NAPLAN Online</dc:title>
  <dc:subject>Test Administrator training</dc:subject>
  <dc:creator>Queensland Curriculum and Assessment Authority</dc:creator>
  <cp:lastModifiedBy>Rob Hastie</cp:lastModifiedBy>
  <cp:revision>118</cp:revision>
  <cp:lastPrinted>2020-02-06T07:07:29Z</cp:lastPrinted>
  <dcterms:created xsi:type="dcterms:W3CDTF">2017-10-03T03:42:58Z</dcterms:created>
  <dcterms:modified xsi:type="dcterms:W3CDTF">2020-03-12T03:39:38Z</dcterms:modified>
  <cp:category>190343</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0x010100A772F4B91747F14985DF414FECE11F20</vt:lpwstr>
  </property>
  <property fmtid="{D5CDD505-2E9C-101B-9397-08002B2CF9AE}" pid="7" name="ArticulateGUID">
    <vt:lpwstr>59884103-4104-49A1-89B9-E748160D306D</vt:lpwstr>
  </property>
  <property fmtid="{D5CDD505-2E9C-101B-9397-08002B2CF9AE}" pid="8" name="ArticulatePath">
    <vt:lpwstr>Facilitators PowerPoint_V7</vt:lpwstr>
  </property>
</Properties>
</file>