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vertAnchor="page" w:horzAnchor="margin" w:tblpX="1" w:tblpY="285"/>
        <w:tblOverlap w:val="never"/>
        <w:tblW w:w="5000" w:type="pct"/>
        <w:tblBorders>
          <w:bottom w:val="single" w:sz="12" w:space="0" w:color="D22730"/>
        </w:tblBorders>
        <w:tblCellMar>
          <w:left w:w="0" w:type="dxa"/>
        </w:tblCellMar>
        <w:tblLook w:val="0600" w:firstRow="0" w:lastRow="0" w:firstColumn="0" w:lastColumn="0" w:noHBand="1" w:noVBand="1"/>
      </w:tblPr>
      <w:tblGrid>
        <w:gridCol w:w="2968"/>
        <w:gridCol w:w="6102"/>
      </w:tblGrid>
      <w:tr w:rsidR="00000DC7" w:rsidRPr="002D704B" w14:paraId="6F863A9F" w14:textId="77777777" w:rsidTr="00000DC7">
        <w:trPr>
          <w:trHeight w:val="1615"/>
        </w:trPr>
        <w:sdt>
          <w:sdtPr>
            <w:alias w:val="Service logo"/>
            <w:tag w:val="Service logo"/>
            <w:id w:val="1809590237"/>
            <w:showingPlcHdr/>
            <w:picture/>
          </w:sdtPr>
          <w:sdtEndPr/>
          <w:sdtContent>
            <w:tc>
              <w:tcPr>
                <w:tcW w:w="1636" w:type="pct"/>
                <w:tcBorders>
                  <w:bottom w:val="single" w:sz="8" w:space="0" w:color="auto"/>
                </w:tcBorders>
              </w:tcPr>
              <w:p w14:paraId="61EECBAB" w14:textId="6E9FFD93" w:rsidR="00000DC7" w:rsidRPr="00000DC7" w:rsidRDefault="00623BB3" w:rsidP="00000DC7">
                <w:r>
                  <w:rPr>
                    <w:noProof/>
                  </w:rPr>
                  <w:drawing>
                    <wp:inline distT="0" distB="0" distL="0" distR="0" wp14:anchorId="17608CD1" wp14:editId="42346E7B">
                      <wp:extent cx="1697610" cy="978196"/>
                      <wp:effectExtent l="0" t="0" r="0" b="0"/>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708281" cy="984345"/>
                              </a:xfrm>
                              <a:prstGeom prst="rect">
                                <a:avLst/>
                              </a:prstGeom>
                              <a:noFill/>
                              <a:ln>
                                <a:noFill/>
                              </a:ln>
                            </pic:spPr>
                          </pic:pic>
                        </a:graphicData>
                      </a:graphic>
                    </wp:inline>
                  </w:drawing>
                </w:r>
              </w:p>
            </w:tc>
          </w:sdtContent>
        </w:sdt>
        <w:tc>
          <w:tcPr>
            <w:tcW w:w="3364" w:type="pct"/>
            <w:tcBorders>
              <w:bottom w:val="single" w:sz="8" w:space="0" w:color="auto"/>
            </w:tcBorders>
            <w:vAlign w:val="bottom"/>
          </w:tcPr>
          <w:p w14:paraId="6EB9F8AF" w14:textId="1ABD1338" w:rsidR="00000DC7" w:rsidRPr="003E33AC" w:rsidRDefault="00000DC7" w:rsidP="00700857">
            <w:pPr>
              <w:pStyle w:val="Title"/>
              <w:rPr>
                <w:sz w:val="40"/>
                <w:szCs w:val="40"/>
              </w:rPr>
            </w:pPr>
            <w:bookmarkStart w:id="0" w:name="_Toc234219367"/>
            <w:r w:rsidRPr="003E33AC">
              <w:rPr>
                <w:sz w:val="40"/>
                <w:szCs w:val="40"/>
              </w:rPr>
              <w:t>Queensland kindergarten transition statement</w:t>
            </w:r>
          </w:p>
        </w:tc>
      </w:tr>
    </w:tbl>
    <w:p w14:paraId="0B83D914" w14:textId="67413CD9" w:rsidR="009F6529" w:rsidRPr="00B26BD8" w:rsidRDefault="009F6529" w:rsidP="009F6529">
      <w:pPr>
        <w:rPr>
          <w:sz w:val="2"/>
          <w:szCs w:val="2"/>
        </w:rPr>
      </w:pPr>
      <w:bookmarkStart w:id="1" w:name="_Toc488841092"/>
      <w:bookmarkEnd w:id="0"/>
    </w:p>
    <w:p w14:paraId="5C2B9CB8" w14:textId="77777777" w:rsidR="00B26BD8" w:rsidRPr="00B26BD8" w:rsidRDefault="00B26BD8" w:rsidP="009F6529">
      <w:pPr>
        <w:rPr>
          <w:sz w:val="2"/>
          <w:szCs w:val="2"/>
        </w:rPr>
        <w:sectPr w:rsidR="00B26BD8" w:rsidRPr="00B26BD8" w:rsidSect="00B26BD8">
          <w:footerReference w:type="default" r:id="rId14"/>
          <w:footerReference w:type="first" r:id="rId15"/>
          <w:pgSz w:w="11906" w:h="16838" w:code="9"/>
          <w:pgMar w:top="1134" w:right="1418" w:bottom="1701" w:left="1418" w:header="567" w:footer="284" w:gutter="0"/>
          <w:cols w:space="708"/>
          <w:docGrid w:linePitch="360"/>
        </w:sectPr>
      </w:pPr>
    </w:p>
    <w:bookmarkEnd w:id="1"/>
    <w:p w14:paraId="5D47EAD1" w14:textId="77777777" w:rsidR="00261380" w:rsidRPr="008A469B" w:rsidRDefault="00261380" w:rsidP="00261380">
      <w:pPr>
        <w:pStyle w:val="Instructiontowriters"/>
        <w:rPr>
          <w:rStyle w:val="Strong"/>
        </w:rPr>
      </w:pPr>
      <w:r w:rsidRPr="008A469B">
        <w:rPr>
          <w:rStyle w:val="Strong"/>
        </w:rPr>
        <w:t>Instructions</w:t>
      </w:r>
    </w:p>
    <w:p w14:paraId="2B082BAB" w14:textId="78E2F20B" w:rsidR="00261380" w:rsidRDefault="00261380" w:rsidP="00261380">
      <w:pPr>
        <w:pStyle w:val="Instructiontowriters"/>
      </w:pPr>
      <w:r>
        <w:t>To use the template, insert information into the yellow-shaded fields.</w:t>
      </w:r>
    </w:p>
    <w:p w14:paraId="73800D7E" w14:textId="77777777" w:rsidR="00261380" w:rsidRDefault="00261380" w:rsidP="00261380">
      <w:pPr>
        <w:pStyle w:val="Instructiontowriters"/>
      </w:pPr>
      <w:r>
        <w:t xml:space="preserve">When the document is complete, delete the blue-shaded instructions. To do so, select the instruction text, click the </w:t>
      </w:r>
      <w:r w:rsidRPr="008A469B">
        <w:rPr>
          <w:rStyle w:val="Strong"/>
        </w:rPr>
        <w:t>Home tab &gt; Styles dropdown &gt; Clear All/Clear Formatting</w:t>
      </w:r>
      <w:r>
        <w:t>. The text will revert to Normal style, and you can delete it.</w:t>
      </w:r>
    </w:p>
    <w:p w14:paraId="03D5F6BA" w14:textId="2FECDB03" w:rsidR="00E46253" w:rsidRDefault="00E46253" w:rsidP="008A7255">
      <w:pPr>
        <w:pStyle w:val="Heading2"/>
      </w:pPr>
      <w:r>
        <w:t xml:space="preserve">Child </w:t>
      </w:r>
      <w:r w:rsidRPr="008A7255">
        <w:t>details</w:t>
      </w:r>
    </w:p>
    <w:tbl>
      <w:tblPr>
        <w:tblStyle w:val="TableNoBorders"/>
        <w:tblW w:w="5000" w:type="pct"/>
        <w:tblLook w:val="0480" w:firstRow="0" w:lastRow="0" w:firstColumn="1" w:lastColumn="0" w:noHBand="0" w:noVBand="1"/>
      </w:tblPr>
      <w:tblGrid>
        <w:gridCol w:w="2980"/>
        <w:gridCol w:w="6090"/>
      </w:tblGrid>
      <w:tr w:rsidR="000E09E4" w14:paraId="779219F9" w14:textId="77777777" w:rsidTr="003E33AC">
        <w:tc>
          <w:tcPr>
            <w:tcW w:w="1643" w:type="pct"/>
          </w:tcPr>
          <w:p w14:paraId="6FC29039" w14:textId="59FCD889" w:rsidR="000E09E4" w:rsidRPr="000E09E4" w:rsidRDefault="000E09E4" w:rsidP="000E09E4">
            <w:pPr>
              <w:pStyle w:val="Tableheading"/>
            </w:pPr>
            <w:r w:rsidRPr="000E09E4">
              <w:t>Child’s name:</w:t>
            </w:r>
          </w:p>
        </w:tc>
        <w:tc>
          <w:tcPr>
            <w:tcW w:w="3357" w:type="pct"/>
          </w:tcPr>
          <w:p w14:paraId="1623D43E" w14:textId="038EE70F" w:rsidR="000E09E4" w:rsidRDefault="003C1E7E" w:rsidP="000E09E4">
            <w:pPr>
              <w:pStyle w:val="Tabletext"/>
            </w:pPr>
            <w:sdt>
              <w:sdtPr>
                <w:id w:val="-567345788"/>
                <w:placeholder>
                  <w:docPart w:val="5DE4F6DACF8242C2BBF3D8120D35D332"/>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full name</w:t>
                </w:r>
                <w:r w:rsidR="000E09E4" w:rsidRPr="00D03E01">
                  <w:rPr>
                    <w:shd w:val="clear" w:color="auto" w:fill="F7EA9F" w:themeFill="accent6"/>
                  </w:rPr>
                  <w:t>]</w:t>
                </w:r>
              </w:sdtContent>
            </w:sdt>
          </w:p>
        </w:tc>
      </w:tr>
      <w:tr w:rsidR="000E09E4" w14:paraId="0301463B" w14:textId="77777777" w:rsidTr="003E33AC">
        <w:tc>
          <w:tcPr>
            <w:tcW w:w="1643" w:type="pct"/>
          </w:tcPr>
          <w:p w14:paraId="3AFB624A" w14:textId="40C8ED6F" w:rsidR="000E09E4" w:rsidRPr="000E09E4" w:rsidRDefault="000E09E4" w:rsidP="000E09E4">
            <w:pPr>
              <w:pStyle w:val="Tableheading"/>
            </w:pPr>
            <w:r w:rsidRPr="000E09E4">
              <w:t>Preferred name:</w:t>
            </w:r>
          </w:p>
        </w:tc>
        <w:tc>
          <w:tcPr>
            <w:tcW w:w="3357" w:type="pct"/>
          </w:tcPr>
          <w:p w14:paraId="58F67C09" w14:textId="7CD691A2" w:rsidR="000E09E4" w:rsidRDefault="003C1E7E" w:rsidP="000E09E4">
            <w:pPr>
              <w:pStyle w:val="Tabletext"/>
            </w:pPr>
            <w:sdt>
              <w:sdtPr>
                <w:alias w:val="Child's preferred name"/>
                <w:tag w:val="DocumentField1"/>
                <w:id w:val="2047792120"/>
                <w:placeholder>
                  <w:docPart w:val="16548AD3211F408194EEA57F3245EDE7"/>
                </w:placeholder>
                <w:showingPlcHdr/>
                <w:dataBinding w:prefixMappings="xmlns:ns0='http://QCAA.qld.edu.au' " w:xpath="/ns0:QCAA[1]/ns0:DocumentField1[1]" w:storeItemID="{029BFAC3-A859-40E3-910E-708531540F3D}"/>
                <w:text/>
              </w:sdtPr>
              <w:sdtEndPr/>
              <w:sdtContent>
                <w:r w:rsidR="000E09E4" w:rsidRPr="00C145D3">
                  <w:rPr>
                    <w:shd w:val="clear" w:color="auto" w:fill="F7EA9F" w:themeFill="accent6"/>
                  </w:rPr>
                  <w:t>[</w:t>
                </w:r>
                <w:r w:rsidR="000E09E4">
                  <w:rPr>
                    <w:shd w:val="clear" w:color="auto" w:fill="F7EA9F" w:themeFill="accent6"/>
                  </w:rPr>
                  <w:t>Enter child’s preferred name</w:t>
                </w:r>
                <w:r w:rsidR="000E09E4" w:rsidRPr="00C145D3">
                  <w:rPr>
                    <w:shd w:val="clear" w:color="auto" w:fill="F7EA9F" w:themeFill="accent6"/>
                  </w:rPr>
                  <w:t>]</w:t>
                </w:r>
              </w:sdtContent>
            </w:sdt>
          </w:p>
        </w:tc>
      </w:tr>
      <w:tr w:rsidR="000E09E4" w14:paraId="6BE73169" w14:textId="77777777" w:rsidTr="003E33AC">
        <w:tc>
          <w:tcPr>
            <w:tcW w:w="1643" w:type="pct"/>
          </w:tcPr>
          <w:p w14:paraId="62EFFA8E" w14:textId="5588A1BA" w:rsidR="000E09E4" w:rsidRPr="000E09E4" w:rsidRDefault="000E09E4" w:rsidP="000E09E4">
            <w:pPr>
              <w:pStyle w:val="Tableheading"/>
            </w:pPr>
            <w:r w:rsidRPr="000E09E4">
              <w:t>Date of birth:</w:t>
            </w:r>
          </w:p>
        </w:tc>
        <w:tc>
          <w:tcPr>
            <w:tcW w:w="3357" w:type="pct"/>
          </w:tcPr>
          <w:p w14:paraId="2B6C117A" w14:textId="41FB9AC7" w:rsidR="000E09E4" w:rsidRDefault="003C1E7E" w:rsidP="000E09E4">
            <w:pPr>
              <w:pStyle w:val="Tabletext"/>
            </w:pPr>
            <w:sdt>
              <w:sdtPr>
                <w:rPr>
                  <w:sz w:val="20"/>
                  <w:szCs w:val="20"/>
                </w:rPr>
                <w:id w:val="875589098"/>
                <w:placeholder>
                  <w:docPart w:val="3B8CD3E916C14D47955139DA663D83FE"/>
                </w:placeholder>
                <w:showingPlcHdr/>
                <w:date>
                  <w:dateFormat w:val="d/MM/yyyy"/>
                  <w:lid w:val="en-AU"/>
                  <w:storeMappedDataAs w:val="dateTime"/>
                  <w:calendar w:val="gregorian"/>
                </w:date>
              </w:sdtPr>
              <w:sdtEndPr/>
              <w:sdtContent>
                <w:r w:rsidR="000E09E4" w:rsidRPr="00D078F8">
                  <w:rPr>
                    <w:shd w:val="clear" w:color="auto" w:fill="F7EA9F" w:themeFill="accent6"/>
                  </w:rPr>
                  <w:t>[DD/MM/YYYY]</w:t>
                </w:r>
              </w:sdtContent>
            </w:sdt>
          </w:p>
        </w:tc>
      </w:tr>
    </w:tbl>
    <w:p w14:paraId="046E7642" w14:textId="640E89E6" w:rsidR="009064FE" w:rsidRPr="000E09E4" w:rsidRDefault="009064FE" w:rsidP="000E09E4">
      <w:pPr>
        <w:pStyle w:val="Heading2"/>
      </w:pPr>
      <w:r w:rsidRPr="000E09E4">
        <w:t>Kindergarten program details</w:t>
      </w:r>
    </w:p>
    <w:tbl>
      <w:tblPr>
        <w:tblStyle w:val="TableNoBorders"/>
        <w:tblW w:w="5000" w:type="pct"/>
        <w:tblLook w:val="0480" w:firstRow="0" w:lastRow="0" w:firstColumn="1" w:lastColumn="0" w:noHBand="0" w:noVBand="1"/>
      </w:tblPr>
      <w:tblGrid>
        <w:gridCol w:w="2980"/>
        <w:gridCol w:w="6090"/>
      </w:tblGrid>
      <w:tr w:rsidR="000E09E4" w14:paraId="61AA61F5" w14:textId="77777777" w:rsidTr="003E33AC">
        <w:tc>
          <w:tcPr>
            <w:tcW w:w="1643" w:type="pct"/>
          </w:tcPr>
          <w:p w14:paraId="3A84D5E4" w14:textId="0CF94844" w:rsidR="000E09E4" w:rsidRPr="000E09E4" w:rsidRDefault="000E09E4" w:rsidP="000E09E4">
            <w:pPr>
              <w:pStyle w:val="Tableheading"/>
            </w:pPr>
            <w:r w:rsidRPr="000E09E4">
              <w:t>Kindergarten service name:</w:t>
            </w:r>
          </w:p>
        </w:tc>
        <w:tc>
          <w:tcPr>
            <w:tcW w:w="3357" w:type="pct"/>
          </w:tcPr>
          <w:p w14:paraId="150E539D" w14:textId="57996744" w:rsidR="000E09E4" w:rsidRDefault="003C1E7E" w:rsidP="000E09E4">
            <w:pPr>
              <w:pStyle w:val="Tabletext"/>
            </w:pPr>
            <w:sdt>
              <w:sdtPr>
                <w:id w:val="205305494"/>
                <w:placeholder>
                  <w:docPart w:val="A4EABA3551C1486C8D06BDB1A97716BB"/>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service name</w:t>
                </w:r>
                <w:r w:rsidR="000E09E4" w:rsidRPr="00D03E01">
                  <w:rPr>
                    <w:shd w:val="clear" w:color="auto" w:fill="F7EA9F" w:themeFill="accent6"/>
                  </w:rPr>
                  <w:t>]</w:t>
                </w:r>
              </w:sdtContent>
            </w:sdt>
          </w:p>
        </w:tc>
      </w:tr>
      <w:tr w:rsidR="000E09E4" w14:paraId="71725C5F" w14:textId="77777777" w:rsidTr="003E33AC">
        <w:tc>
          <w:tcPr>
            <w:tcW w:w="1643" w:type="pct"/>
          </w:tcPr>
          <w:p w14:paraId="607CEF7C" w14:textId="5CE7028B" w:rsidR="000E09E4" w:rsidRPr="000E09E4" w:rsidRDefault="000E09E4" w:rsidP="000E09E4">
            <w:pPr>
              <w:pStyle w:val="Tableheading"/>
            </w:pPr>
            <w:r w:rsidRPr="000E09E4">
              <w:t>Program enrolment start date:</w:t>
            </w:r>
          </w:p>
        </w:tc>
        <w:tc>
          <w:tcPr>
            <w:tcW w:w="3357" w:type="pct"/>
          </w:tcPr>
          <w:p w14:paraId="33FC4F13" w14:textId="31847B66" w:rsidR="000E09E4" w:rsidRDefault="003C1E7E" w:rsidP="000E09E4">
            <w:pPr>
              <w:pStyle w:val="Tabletext"/>
            </w:pPr>
            <w:sdt>
              <w:sdtPr>
                <w:id w:val="-1449006049"/>
                <w:placeholder>
                  <w:docPart w:val="A4887D2682664D74A87A92EA9CB88019"/>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month started</w:t>
                </w:r>
                <w:r w:rsidR="000E09E4" w:rsidRPr="00D03E01">
                  <w:rPr>
                    <w:shd w:val="clear" w:color="auto" w:fill="F7EA9F" w:themeFill="accent6"/>
                  </w:rPr>
                  <w:t>]</w:t>
                </w:r>
              </w:sdtContent>
            </w:sdt>
            <w:r w:rsidR="00004811">
              <w:t xml:space="preserve"> </w:t>
            </w:r>
            <w:sdt>
              <w:sdtPr>
                <w:id w:val="-61716941"/>
                <w:placeholder>
                  <w:docPart w:val="B3BC5C0421484EC18A346E115C2A79F2"/>
                </w:placeholder>
                <w:showingPlcHdr/>
                <w:text/>
              </w:sdtPr>
              <w:sdtEndPr/>
              <w:sdtContent>
                <w:r w:rsidR="00004811" w:rsidRPr="00D03E01">
                  <w:rPr>
                    <w:shd w:val="clear" w:color="auto" w:fill="F7EA9F" w:themeFill="accent6"/>
                  </w:rPr>
                  <w:t>[</w:t>
                </w:r>
                <w:r w:rsidR="00004811">
                  <w:rPr>
                    <w:shd w:val="clear" w:color="auto" w:fill="F7EA9F" w:themeFill="accent6"/>
                  </w:rPr>
                  <w:t>Enter</w:t>
                </w:r>
                <w:r w:rsidR="00004811" w:rsidRPr="00D03E01">
                  <w:rPr>
                    <w:shd w:val="clear" w:color="auto" w:fill="F7EA9F" w:themeFill="accent6"/>
                  </w:rPr>
                  <w:t xml:space="preserve"> </w:t>
                </w:r>
                <w:r w:rsidR="00004811">
                  <w:rPr>
                    <w:shd w:val="clear" w:color="auto" w:fill="F7EA9F" w:themeFill="accent6"/>
                  </w:rPr>
                  <w:t>current year</w:t>
                </w:r>
                <w:r w:rsidR="00004811" w:rsidRPr="00D03E01">
                  <w:rPr>
                    <w:shd w:val="clear" w:color="auto" w:fill="F7EA9F" w:themeFill="accent6"/>
                  </w:rPr>
                  <w:t>]</w:t>
                </w:r>
              </w:sdtContent>
            </w:sdt>
          </w:p>
        </w:tc>
      </w:tr>
      <w:tr w:rsidR="000E09E4" w14:paraId="143F5ED7" w14:textId="77777777" w:rsidTr="003E33AC">
        <w:tc>
          <w:tcPr>
            <w:tcW w:w="1643" w:type="pct"/>
          </w:tcPr>
          <w:p w14:paraId="4B4EABDC" w14:textId="637FA696" w:rsidR="000E09E4" w:rsidRPr="000E09E4" w:rsidRDefault="000E09E4" w:rsidP="000E09E4">
            <w:pPr>
              <w:pStyle w:val="Tableheading"/>
            </w:pPr>
            <w:r w:rsidRPr="000E09E4">
              <w:t>Number of days enrolled:</w:t>
            </w:r>
          </w:p>
        </w:tc>
        <w:tc>
          <w:tcPr>
            <w:tcW w:w="3357" w:type="pct"/>
          </w:tcPr>
          <w:p w14:paraId="242400CC" w14:textId="28945BE7" w:rsidR="000E09E4" w:rsidRDefault="003C1E7E" w:rsidP="000E09E4">
            <w:pPr>
              <w:pStyle w:val="Tabletext"/>
            </w:pPr>
            <w:sdt>
              <w:sdtPr>
                <w:id w:val="-905218282"/>
                <w:placeholder>
                  <w:docPart w:val="3D681AD4BAC74679AAF89498DFDB78B4"/>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total number of days enrolled in 40</w:t>
                </w:r>
                <w:r w:rsidR="006637ED">
                  <w:rPr>
                    <w:shd w:val="clear" w:color="auto" w:fill="F7EA9F" w:themeFill="accent6"/>
                  </w:rPr>
                  <w:t>-</w:t>
                </w:r>
                <w:r w:rsidR="000E09E4">
                  <w:rPr>
                    <w:shd w:val="clear" w:color="auto" w:fill="F7EA9F" w:themeFill="accent6"/>
                  </w:rPr>
                  <w:t>week kindergarten program</w:t>
                </w:r>
                <w:r w:rsidR="000E09E4" w:rsidRPr="00D03E01">
                  <w:rPr>
                    <w:shd w:val="clear" w:color="auto" w:fill="F7EA9F" w:themeFill="accent6"/>
                  </w:rPr>
                  <w:t>]</w:t>
                </w:r>
              </w:sdtContent>
            </w:sdt>
          </w:p>
        </w:tc>
      </w:tr>
      <w:tr w:rsidR="000E09E4" w14:paraId="63DE5BDC" w14:textId="77777777" w:rsidTr="003E33AC">
        <w:tc>
          <w:tcPr>
            <w:tcW w:w="1643" w:type="pct"/>
          </w:tcPr>
          <w:p w14:paraId="5E261194" w14:textId="5E7967D8" w:rsidR="000E09E4" w:rsidRPr="000E09E4" w:rsidRDefault="000E09E4" w:rsidP="000E09E4">
            <w:pPr>
              <w:pStyle w:val="Tableheading"/>
            </w:pPr>
            <w:r w:rsidRPr="000E09E4">
              <w:t>Number of full days absent:</w:t>
            </w:r>
          </w:p>
        </w:tc>
        <w:tc>
          <w:tcPr>
            <w:tcW w:w="3357" w:type="pct"/>
          </w:tcPr>
          <w:p w14:paraId="757D52CC" w14:textId="7456D773" w:rsidR="000E09E4" w:rsidRDefault="003C1E7E" w:rsidP="000E09E4">
            <w:pPr>
              <w:pStyle w:val="Tabletext"/>
            </w:pPr>
            <w:sdt>
              <w:sdtPr>
                <w:id w:val="-1121762067"/>
                <w:placeholder>
                  <w:docPart w:val="19D0E8F60C13429797013FE876B7066F"/>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number of full days absent</w:t>
                </w:r>
                <w:r w:rsidR="000E09E4" w:rsidRPr="00D03E01">
                  <w:rPr>
                    <w:shd w:val="clear" w:color="auto" w:fill="F7EA9F" w:themeFill="accent6"/>
                  </w:rPr>
                  <w:t>]</w:t>
                </w:r>
              </w:sdtContent>
            </w:sdt>
          </w:p>
        </w:tc>
      </w:tr>
      <w:tr w:rsidR="000E09E4" w14:paraId="321011D6" w14:textId="77777777" w:rsidTr="003E33AC">
        <w:tc>
          <w:tcPr>
            <w:tcW w:w="1643" w:type="pct"/>
          </w:tcPr>
          <w:p w14:paraId="6476FB95" w14:textId="5259887C" w:rsidR="000E09E4" w:rsidRPr="000E09E4" w:rsidRDefault="000E09E4" w:rsidP="000E09E4">
            <w:pPr>
              <w:pStyle w:val="Tableheading"/>
            </w:pPr>
            <w:r w:rsidRPr="000E09E4">
              <w:t>Kindergarten teacher’s name:</w:t>
            </w:r>
          </w:p>
        </w:tc>
        <w:tc>
          <w:tcPr>
            <w:tcW w:w="3357" w:type="pct"/>
          </w:tcPr>
          <w:p w14:paraId="439E7C37" w14:textId="1B83E6BB" w:rsidR="000E09E4" w:rsidRDefault="003C1E7E" w:rsidP="000E09E4">
            <w:pPr>
              <w:pStyle w:val="Tabletext"/>
            </w:pPr>
            <w:sdt>
              <w:sdtPr>
                <w:id w:val="-1950609355"/>
                <w:placeholder>
                  <w:docPart w:val="24101C17021F4CD3BA78DF141A34ADF5"/>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full name</w:t>
                </w:r>
                <w:r w:rsidR="000E09E4" w:rsidRPr="00D03E01">
                  <w:rPr>
                    <w:shd w:val="clear" w:color="auto" w:fill="F7EA9F" w:themeFill="accent6"/>
                  </w:rPr>
                  <w:t>]</w:t>
                </w:r>
              </w:sdtContent>
            </w:sdt>
          </w:p>
        </w:tc>
      </w:tr>
      <w:tr w:rsidR="000E09E4" w14:paraId="3304CE0A" w14:textId="77777777" w:rsidTr="003E33AC">
        <w:tc>
          <w:tcPr>
            <w:tcW w:w="1643" w:type="pct"/>
          </w:tcPr>
          <w:p w14:paraId="2D892000" w14:textId="2322AC9F" w:rsidR="000E09E4" w:rsidRPr="000E09E4" w:rsidRDefault="000E09E4" w:rsidP="000E09E4">
            <w:pPr>
              <w:pStyle w:val="Tableheading"/>
            </w:pPr>
            <w:r w:rsidRPr="000E09E4">
              <w:t>Service email:</w:t>
            </w:r>
          </w:p>
        </w:tc>
        <w:tc>
          <w:tcPr>
            <w:tcW w:w="3357" w:type="pct"/>
          </w:tcPr>
          <w:p w14:paraId="009D7100" w14:textId="007F3CF2" w:rsidR="000E09E4" w:rsidRDefault="003C1E7E" w:rsidP="000E09E4">
            <w:pPr>
              <w:pStyle w:val="Tabletext"/>
            </w:pPr>
            <w:sdt>
              <w:sdtPr>
                <w:id w:val="-2013362848"/>
                <w:placeholder>
                  <w:docPart w:val="7642E56F646649AAAC7194DBC98577AD"/>
                </w:placeholder>
                <w:showingPlcHdr/>
                <w:text/>
              </w:sdtPr>
              <w:sdtEndPr/>
              <w:sdtContent>
                <w:r w:rsidR="000E09E4" w:rsidRPr="00D03E01">
                  <w:rPr>
                    <w:shd w:val="clear" w:color="auto" w:fill="F7EA9F" w:themeFill="accent6"/>
                  </w:rPr>
                  <w:t>[</w:t>
                </w:r>
                <w:r w:rsidR="000E09E4">
                  <w:rPr>
                    <w:shd w:val="clear" w:color="auto" w:fill="F7EA9F" w:themeFill="accent6"/>
                  </w:rPr>
                  <w:t>Enter</w:t>
                </w:r>
                <w:r w:rsidR="000E09E4" w:rsidRPr="00D03E01">
                  <w:rPr>
                    <w:shd w:val="clear" w:color="auto" w:fill="F7EA9F" w:themeFill="accent6"/>
                  </w:rPr>
                  <w:t xml:space="preserve"> </w:t>
                </w:r>
                <w:r w:rsidR="000E09E4">
                  <w:rPr>
                    <w:shd w:val="clear" w:color="auto" w:fill="F7EA9F" w:themeFill="accent6"/>
                  </w:rPr>
                  <w:t>service’s email address</w:t>
                </w:r>
                <w:r w:rsidR="000E09E4" w:rsidRPr="00D03E01">
                  <w:rPr>
                    <w:shd w:val="clear" w:color="auto" w:fill="F7EA9F" w:themeFill="accent6"/>
                  </w:rPr>
                  <w:t>]</w:t>
                </w:r>
              </w:sdtContent>
            </w:sdt>
          </w:p>
        </w:tc>
      </w:tr>
    </w:tbl>
    <w:p w14:paraId="4AB50DB2" w14:textId="7A509C1D" w:rsidR="008A7255" w:rsidRDefault="00E46253" w:rsidP="00004811">
      <w:pPr>
        <w:pStyle w:val="Heading2"/>
      </w:pPr>
      <w:r w:rsidRPr="00E46253">
        <w:t>Transition statement details</w:t>
      </w:r>
    </w:p>
    <w:tbl>
      <w:tblPr>
        <w:tblStyle w:val="TableNoBorders"/>
        <w:tblW w:w="5000" w:type="pct"/>
        <w:tblLook w:val="04A0" w:firstRow="1" w:lastRow="0" w:firstColumn="1" w:lastColumn="0" w:noHBand="0" w:noVBand="1"/>
      </w:tblPr>
      <w:tblGrid>
        <w:gridCol w:w="2980"/>
        <w:gridCol w:w="6090"/>
      </w:tblGrid>
      <w:tr w:rsidR="00004811" w14:paraId="6260E536" w14:textId="77777777" w:rsidTr="003E33AC">
        <w:tc>
          <w:tcPr>
            <w:tcW w:w="1643" w:type="pct"/>
          </w:tcPr>
          <w:p w14:paraId="147F6E0E" w14:textId="26898D44" w:rsidR="00004811" w:rsidRPr="003A502D" w:rsidRDefault="00004811" w:rsidP="000E09E4">
            <w:pPr>
              <w:pStyle w:val="Tableheading"/>
            </w:pPr>
            <w:r w:rsidRPr="00E879B7">
              <w:rPr>
                <w:bCs/>
              </w:rPr>
              <w:t>Information provide</w:t>
            </w:r>
            <w:r>
              <w:rPr>
                <w:bCs/>
              </w:rPr>
              <w:t>d:</w:t>
            </w:r>
          </w:p>
        </w:tc>
        <w:tc>
          <w:tcPr>
            <w:tcW w:w="3357" w:type="pct"/>
          </w:tcPr>
          <w:p w14:paraId="77ADD212" w14:textId="5ED7428F" w:rsidR="00004811" w:rsidRDefault="00004811" w:rsidP="000E09E4">
            <w:pPr>
              <w:pStyle w:val="Tabletext"/>
              <w:rPr>
                <w:sz w:val="20"/>
                <w:szCs w:val="20"/>
              </w:rPr>
            </w:pPr>
            <w:r w:rsidRPr="00E879B7">
              <w:t xml:space="preserve">This statement summarises </w:t>
            </w:r>
            <w:sdt>
              <w:sdtPr>
                <w:alias w:val="Child's preferred name"/>
                <w:tag w:val="DocumentField1"/>
                <w:id w:val="245151574"/>
                <w:placeholder>
                  <w:docPart w:val="882DCA5D4CDF48F2B1CC7B7C41331BE9"/>
                </w:placeholder>
                <w:showingPlcHdr/>
                <w:dataBinding w:prefixMappings="xmlns:ns0='http://QCAA.qld.edu.au' " w:xpath="/ns0:QCAA[1]/ns0:DocumentField1[1]" w:storeItemID="{029BFAC3-A859-40E3-910E-708531540F3D}"/>
                <w:text/>
              </w:sdtPr>
              <w:sdtEndPr/>
              <w:sdtContent>
                <w:r w:rsidRPr="00C145D3">
                  <w:rPr>
                    <w:shd w:val="clear" w:color="auto" w:fill="F7EA9F" w:themeFill="accent6"/>
                  </w:rPr>
                  <w:t>[</w:t>
                </w:r>
                <w:r>
                  <w:rPr>
                    <w:shd w:val="clear" w:color="auto" w:fill="F7EA9F" w:themeFill="accent6"/>
                  </w:rPr>
                  <w:t>Child’s name</w:t>
                </w:r>
                <w:r w:rsidRPr="00C145D3">
                  <w:rPr>
                    <w:shd w:val="clear" w:color="auto" w:fill="F7EA9F" w:themeFill="accent6"/>
                  </w:rPr>
                  <w:t>]</w:t>
                </w:r>
              </w:sdtContent>
            </w:sdt>
            <w:r>
              <w:rPr>
                <w:sz w:val="20"/>
                <w:szCs w:val="20"/>
              </w:rPr>
              <w:t>’s</w:t>
            </w:r>
            <w:r>
              <w:t xml:space="preserve"> </w:t>
            </w:r>
            <w:r w:rsidRPr="00E879B7">
              <w:t xml:space="preserve">learning on the </w:t>
            </w:r>
            <w:hyperlink r:id="rId16" w:history="1">
              <w:r w:rsidRPr="00C03C5F">
                <w:rPr>
                  <w:rStyle w:val="Hyperlink"/>
                  <w:sz w:val="20"/>
                  <w:szCs w:val="20"/>
                </w:rPr>
                <w:t>Queensland kindergarten learning guideline</w:t>
              </w:r>
            </w:hyperlink>
            <w:r w:rsidRPr="00E879B7">
              <w:rPr>
                <w:i/>
                <w:iCs/>
              </w:rPr>
              <w:t xml:space="preserve"> </w:t>
            </w:r>
            <w:r w:rsidRPr="00E879B7">
              <w:t>(QKLG)</w:t>
            </w:r>
            <w:r w:rsidRPr="00E879B7">
              <w:rPr>
                <w:i/>
                <w:iCs/>
              </w:rPr>
              <w:t xml:space="preserve"> </w:t>
            </w:r>
            <w:r w:rsidRPr="00E879B7">
              <w:t xml:space="preserve">continua of learning and </w:t>
            </w:r>
            <w:r w:rsidRPr="008A7255">
              <w:t>development</w:t>
            </w:r>
            <w:r w:rsidRPr="00E879B7">
              <w:t xml:space="preserve"> in the five learning and development areas. This is a </w:t>
            </w:r>
            <w:r w:rsidR="001D076D" w:rsidRPr="00E879B7">
              <w:t>point</w:t>
            </w:r>
            <w:r w:rsidR="001D076D">
              <w:t>-</w:t>
            </w:r>
            <w:r w:rsidRPr="00E879B7">
              <w:t>in</w:t>
            </w:r>
            <w:r w:rsidR="001D076D">
              <w:t>-</w:t>
            </w:r>
            <w:r w:rsidRPr="00E879B7">
              <w:t>time reflection of learning that has occurred over time, in a range of learning situations supported by the intentional teaching strategies of the kindergarten teacher.</w:t>
            </w:r>
          </w:p>
        </w:tc>
      </w:tr>
      <w:tr w:rsidR="000E09E4" w14:paraId="7BB05446" w14:textId="77777777" w:rsidTr="003E33AC">
        <w:tc>
          <w:tcPr>
            <w:tcW w:w="1643" w:type="pct"/>
          </w:tcPr>
          <w:p w14:paraId="00C77386" w14:textId="6BBF6EFC" w:rsidR="000E09E4" w:rsidRPr="003A502D" w:rsidRDefault="000E09E4" w:rsidP="000E09E4">
            <w:pPr>
              <w:pStyle w:val="Tableheading"/>
            </w:pPr>
            <w:r w:rsidRPr="003A502D">
              <w:t>Date completed:</w:t>
            </w:r>
          </w:p>
        </w:tc>
        <w:tc>
          <w:tcPr>
            <w:tcW w:w="3357" w:type="pct"/>
          </w:tcPr>
          <w:p w14:paraId="7EA78543" w14:textId="3A0E266E" w:rsidR="000E09E4" w:rsidRDefault="003C1E7E" w:rsidP="000E09E4">
            <w:pPr>
              <w:pStyle w:val="Tabletext"/>
            </w:pPr>
            <w:sdt>
              <w:sdtPr>
                <w:rPr>
                  <w:sz w:val="20"/>
                  <w:szCs w:val="20"/>
                </w:rPr>
                <w:id w:val="-899663472"/>
                <w:placeholder>
                  <w:docPart w:val="93AF121B105B4B6DA74C8B24B960BBFA"/>
                </w:placeholder>
                <w:showingPlcHdr/>
                <w:date>
                  <w:dateFormat w:val="d/MM/yyyy"/>
                  <w:lid w:val="en-AU"/>
                  <w:storeMappedDataAs w:val="dateTime"/>
                  <w:calendar w:val="gregorian"/>
                </w:date>
              </w:sdtPr>
              <w:sdtEndPr/>
              <w:sdtContent>
                <w:r w:rsidR="000E09E4" w:rsidRPr="00D078F8">
                  <w:rPr>
                    <w:shd w:val="clear" w:color="auto" w:fill="F7EA9F" w:themeFill="accent6"/>
                  </w:rPr>
                  <w:t>[DD/MM/YYYY]</w:t>
                </w:r>
              </w:sdtContent>
            </w:sdt>
          </w:p>
        </w:tc>
      </w:tr>
      <w:tr w:rsidR="000E09E4" w14:paraId="1628CCAF" w14:textId="77777777" w:rsidTr="003E33AC">
        <w:tc>
          <w:tcPr>
            <w:tcW w:w="1643" w:type="pct"/>
          </w:tcPr>
          <w:p w14:paraId="369DED41" w14:textId="677151BC" w:rsidR="000E09E4" w:rsidRPr="003A502D" w:rsidRDefault="000E09E4" w:rsidP="00C42B84">
            <w:pPr>
              <w:pStyle w:val="Tableheading"/>
              <w:spacing w:after="0"/>
            </w:pPr>
            <w:r w:rsidRPr="003A502D">
              <w:t>Parent/carer consent:</w:t>
            </w:r>
          </w:p>
        </w:tc>
        <w:tc>
          <w:tcPr>
            <w:tcW w:w="3357" w:type="pct"/>
          </w:tcPr>
          <w:p w14:paraId="63A398C6" w14:textId="03670621" w:rsidR="000E09E4" w:rsidRDefault="003A502D" w:rsidP="000E09E4">
            <w:pPr>
              <w:pStyle w:val="Tabletext"/>
            </w:pPr>
            <w:r w:rsidRPr="00E879B7">
              <w:t xml:space="preserve">Consent </w:t>
            </w:r>
            <w:sdt>
              <w:sdtPr>
                <w:id w:val="-600871385"/>
                <w:placeholder>
                  <w:docPart w:val="9E4EC27547D9438BADEB74F352FD0CAD"/>
                </w:placeholder>
                <w:showingPlcHdr/>
                <w:dropDownList>
                  <w:listItem w:displayText="has" w:value="has"/>
                  <w:listItem w:displayText="has not" w:value="has not"/>
                </w:dropDownList>
              </w:sdtPr>
              <w:sdtEndPr/>
              <w:sdtContent>
                <w:r w:rsidRPr="00705AE0">
                  <w:rPr>
                    <w:shd w:val="clear" w:color="auto" w:fill="F7EA9F" w:themeFill="accent6"/>
                  </w:rPr>
                  <w:t xml:space="preserve">[choose </w:t>
                </w:r>
                <w:r>
                  <w:rPr>
                    <w:shd w:val="clear" w:color="auto" w:fill="F7EA9F" w:themeFill="accent6"/>
                  </w:rPr>
                  <w:t>an item</w:t>
                </w:r>
                <w:r w:rsidR="00C42B84">
                  <w:rPr>
                    <w:shd w:val="clear" w:color="auto" w:fill="F7EA9F" w:themeFill="accent6"/>
                  </w:rPr>
                  <w:t xml:space="preserve"> based on consent form 2</w:t>
                </w:r>
                <w:r w:rsidRPr="00705AE0">
                  <w:rPr>
                    <w:shd w:val="clear" w:color="auto" w:fill="F7EA9F" w:themeFill="accent6"/>
                  </w:rPr>
                  <w:t>]</w:t>
                </w:r>
              </w:sdtContent>
            </w:sdt>
            <w:r w:rsidRPr="00E879B7">
              <w:t xml:space="preserve"> been provided for the kindergarten teacher, Prep teacher</w:t>
            </w:r>
            <w:r>
              <w:t xml:space="preserve"> and/or school leaders with responsibility for transition to Prep</w:t>
            </w:r>
            <w:r w:rsidRPr="00E879B7">
              <w:t xml:space="preserve"> to discuss the information in this transition statement</w:t>
            </w:r>
            <w:r>
              <w:t>.</w:t>
            </w:r>
          </w:p>
        </w:tc>
      </w:tr>
    </w:tbl>
    <w:p w14:paraId="372E16DF" w14:textId="25F0AF40" w:rsidR="00F94916" w:rsidRDefault="005D2889" w:rsidP="00216660">
      <w:pPr>
        <w:pStyle w:val="Heading2"/>
      </w:pPr>
      <w:r w:rsidRPr="000B6997">
        <w:t xml:space="preserve">Parent, carer and child </w:t>
      </w:r>
      <w:r w:rsidR="00DC4881" w:rsidRPr="000E09E4">
        <w:t>perspectives</w:t>
      </w:r>
    </w:p>
    <w:p w14:paraId="36F3143D" w14:textId="6FF22547" w:rsidR="00CA0CCA" w:rsidRPr="00CA0CCA" w:rsidRDefault="00CA0CCA" w:rsidP="00CA0CCA">
      <w:pPr>
        <w:pStyle w:val="Instructiontowriters"/>
      </w:pPr>
      <w:r w:rsidRPr="00CA0CCA">
        <w:t>Enter parent, carer and child perspectives (1–8 sentences, up to 600 characters).</w:t>
      </w:r>
    </w:p>
    <w:p w14:paraId="6200F284" w14:textId="265C2E5F" w:rsidR="00CA0CCA" w:rsidRDefault="00CA0CCA" w:rsidP="00CA0CCA">
      <w:pPr>
        <w:pStyle w:val="Instructiontowriters"/>
      </w:pPr>
      <w:r>
        <w:t>Parents and carers may want to communicate strengths they have noticed, hopes they have for their child starting school, what they think will help their child settle into school, or what they would like the school to know about their child.</w:t>
      </w:r>
    </w:p>
    <w:p w14:paraId="6EBB730D" w14:textId="1B49A209" w:rsidR="00CA0CCA" w:rsidRPr="00CA0CCA" w:rsidRDefault="00CA0CCA" w:rsidP="00CA0CCA">
      <w:pPr>
        <w:pStyle w:val="Instructiontowriters"/>
      </w:pPr>
      <w:r>
        <w:t>Children may want to share something they feel good at, may need help with, look forward to at school, or would like their new teacher to know about them.</w:t>
      </w:r>
    </w:p>
    <w:sdt>
      <w:sdtPr>
        <w:id w:val="-262840120"/>
        <w:placeholder>
          <w:docPart w:val="A71646FE48054AC1809CC10238AC0542"/>
        </w:placeholder>
        <w:showingPlcHdr/>
      </w:sdtPr>
      <w:sdtEndPr/>
      <w:sdtContent>
        <w:p w14:paraId="5EA13DEC" w14:textId="393B30CC" w:rsidR="00CA0CCA" w:rsidRDefault="00ED48E7" w:rsidP="00CA0CCA">
          <w:pPr>
            <w:pStyle w:val="Tabletext"/>
          </w:pPr>
          <w:r w:rsidRPr="00ED48E7">
            <w:rPr>
              <w:rStyle w:val="PlaceholderText"/>
              <w:color w:val="auto"/>
              <w:shd w:val="clear" w:color="auto" w:fill="F7EA9F"/>
            </w:rPr>
            <w:t>[Enter parent, carer and child perspectives (</w:t>
          </w:r>
          <w:r w:rsidR="00216660">
            <w:rPr>
              <w:rStyle w:val="PlaceholderText"/>
              <w:color w:val="auto"/>
              <w:shd w:val="clear" w:color="auto" w:fill="F7EA9F"/>
            </w:rPr>
            <w:t xml:space="preserve">1–8 sentences, up to </w:t>
          </w:r>
          <w:r w:rsidRPr="00ED48E7">
            <w:rPr>
              <w:rStyle w:val="PlaceholderText"/>
              <w:color w:val="auto"/>
              <w:shd w:val="clear" w:color="auto" w:fill="F7EA9F"/>
            </w:rPr>
            <w:t>600 characters).</w:t>
          </w:r>
          <w:r w:rsidR="00CA0CCA">
            <w:rPr>
              <w:rStyle w:val="PlaceholderText"/>
              <w:color w:val="auto"/>
              <w:shd w:val="clear" w:color="auto" w:fill="F7EA9F"/>
            </w:rPr>
            <w:t>]</w:t>
          </w:r>
        </w:p>
        <w:p w14:paraId="29D4E930" w14:textId="72D9F6DA" w:rsidR="00ED48E7" w:rsidRDefault="003C1E7E" w:rsidP="00216660">
          <w:pPr>
            <w:pStyle w:val="Tabletext"/>
          </w:pPr>
        </w:p>
      </w:sdtContent>
    </w:sdt>
    <w:p w14:paraId="52C23CAF" w14:textId="0EB82310" w:rsidR="00216660" w:rsidRDefault="003C1E7E" w:rsidP="00216660">
      <w:pPr>
        <w:pStyle w:val="Heading2"/>
      </w:pPr>
      <w:sdt>
        <w:sdtPr>
          <w:alias w:val="Child's preferred name"/>
          <w:tag w:val="DocumentField1"/>
          <w:id w:val="1882281612"/>
          <w:placeholder>
            <w:docPart w:val="36B0C9558AC646C3A1CD95F73568CA0B"/>
          </w:placeholder>
          <w:showingPlcHdr/>
          <w:dataBinding w:prefixMappings="xmlns:ns0='http://QCAA.qld.edu.au' " w:xpath="/ns0:QCAA[1]/ns0:DocumentField1[1]" w:storeItemID="{029BFAC3-A859-40E3-910E-708531540F3D}"/>
          <w:text/>
        </w:sdtPr>
        <w:sdtEndPr/>
        <w:sdtContent>
          <w:r w:rsidR="00822208" w:rsidRPr="00C145D3">
            <w:rPr>
              <w:shd w:val="clear" w:color="auto" w:fill="F7EA9F" w:themeFill="accent6"/>
            </w:rPr>
            <w:t>[</w:t>
          </w:r>
          <w:r w:rsidR="00822208">
            <w:rPr>
              <w:shd w:val="clear" w:color="auto" w:fill="F7EA9F" w:themeFill="accent6"/>
            </w:rPr>
            <w:t>Child’s name</w:t>
          </w:r>
          <w:r w:rsidR="00822208" w:rsidRPr="00C145D3">
            <w:rPr>
              <w:shd w:val="clear" w:color="auto" w:fill="F7EA9F" w:themeFill="accent6"/>
            </w:rPr>
            <w:t>]</w:t>
          </w:r>
        </w:sdtContent>
      </w:sdt>
      <w:r w:rsidR="0069263D">
        <w:t>’s</w:t>
      </w:r>
      <w:r w:rsidR="000B6997">
        <w:t xml:space="preserve"> </w:t>
      </w:r>
      <w:r w:rsidR="00EA67BC" w:rsidRPr="00FF0516">
        <w:t>strengths</w:t>
      </w:r>
      <w:r w:rsidR="00FF0516" w:rsidRPr="00FF0516">
        <w:t>, interests and engagement in kindergarten</w:t>
      </w:r>
    </w:p>
    <w:p w14:paraId="3B7CDD33" w14:textId="77777777" w:rsidR="00CA0CCA" w:rsidRDefault="00CA0CCA" w:rsidP="00CA0CCA">
      <w:pPr>
        <w:pStyle w:val="Instructiontowriters"/>
      </w:pPr>
      <w:r>
        <w:t xml:space="preserve">Enter your description of the child as a learner in kindergarten (1–8 sentences, up to 600 characters). </w:t>
      </w:r>
    </w:p>
    <w:p w14:paraId="0E05B1D5" w14:textId="2D8DFF03" w:rsidR="00CA0CCA" w:rsidRPr="00CA0CCA" w:rsidRDefault="00CA0CCA" w:rsidP="00CA0CCA">
      <w:pPr>
        <w:pStyle w:val="Instructiontowriters"/>
      </w:pPr>
      <w:r>
        <w:t>This may include the child’s strengths, dispositions and motivations for learning; information about social, cultural or community connections that have been significant for the child; and achievements and progress over time.</w:t>
      </w:r>
    </w:p>
    <w:sdt>
      <w:sdtPr>
        <w:id w:val="156036712"/>
        <w:placeholder>
          <w:docPart w:val="4538D20A9FA341159114B749B2457036"/>
        </w:placeholder>
        <w:showingPlcHdr/>
      </w:sdtPr>
      <w:sdtEndPr/>
      <w:sdtContent>
        <w:p w14:paraId="11DCD54C" w14:textId="3316EF85" w:rsidR="00A807A8" w:rsidRPr="00CA0CCA" w:rsidRDefault="00A807A8" w:rsidP="00216660">
          <w:pPr>
            <w:pStyle w:val="Tabletext"/>
            <w:rPr>
              <w:shd w:val="clear" w:color="auto" w:fill="F7EA9F"/>
              <w14:numForm w14:val="lining"/>
            </w:rPr>
          </w:pPr>
          <w:r w:rsidRPr="00ED48E7">
            <w:rPr>
              <w:rStyle w:val="PlaceholderText"/>
              <w:color w:val="auto"/>
              <w:shd w:val="clear" w:color="auto" w:fill="F7EA9F"/>
            </w:rPr>
            <w:t>[</w:t>
          </w:r>
          <w:r w:rsidR="001E0F2A" w:rsidRPr="001E0F2A">
            <w:rPr>
              <w:rStyle w:val="PlaceholderText"/>
              <w:color w:val="auto"/>
              <w:shd w:val="clear" w:color="auto" w:fill="F7EA9F"/>
            </w:rPr>
            <w:t>Enter your description of the child as a learner in kindergarten (</w:t>
          </w:r>
          <w:r w:rsidR="00216660">
            <w:rPr>
              <w:rStyle w:val="PlaceholderText"/>
              <w:color w:val="auto"/>
              <w:shd w:val="clear" w:color="auto" w:fill="F7EA9F"/>
            </w:rPr>
            <w:t xml:space="preserve">1–8 sentences, up to </w:t>
          </w:r>
          <w:r w:rsidR="001E0F2A" w:rsidRPr="001E0F2A">
            <w:rPr>
              <w:rStyle w:val="PlaceholderText"/>
              <w:color w:val="auto"/>
              <w:shd w:val="clear" w:color="auto" w:fill="F7EA9F"/>
            </w:rPr>
            <w:t>600 characters).</w:t>
          </w:r>
          <w:r w:rsidR="00CA0CCA">
            <w:rPr>
              <w:rStyle w:val="PlaceholderText"/>
              <w:color w:val="auto"/>
              <w:shd w:val="clear" w:color="auto" w:fill="F7EA9F"/>
            </w:rPr>
            <w:t>]</w:t>
          </w:r>
        </w:p>
      </w:sdtContent>
    </w:sdt>
    <w:p w14:paraId="5FD035DA" w14:textId="3293F469" w:rsidR="00FF0516" w:rsidRDefault="003C1E7E" w:rsidP="006250CB">
      <w:pPr>
        <w:pStyle w:val="Heading2"/>
      </w:pPr>
      <w:sdt>
        <w:sdtPr>
          <w:alias w:val="Child's preferred name"/>
          <w:tag w:val="DocumentField1"/>
          <w:id w:val="-1189592009"/>
          <w:placeholder>
            <w:docPart w:val="A3456EFEB34142E0B3DD342831C80CB3"/>
          </w:placeholder>
          <w:showingPlcHdr/>
          <w:dataBinding w:prefixMappings="xmlns:ns0='http://QCAA.qld.edu.au' " w:xpath="/ns0:QCAA[1]/ns0:DocumentField1[1]" w:storeItemID="{029BFAC3-A859-40E3-910E-708531540F3D}"/>
          <w:text/>
        </w:sdtPr>
        <w:sdtEndPr/>
        <w:sdtContent>
          <w:r w:rsidR="00073156" w:rsidRPr="00C145D3">
            <w:rPr>
              <w:shd w:val="clear" w:color="auto" w:fill="F7EA9F" w:themeFill="accent6"/>
            </w:rPr>
            <w:t>[</w:t>
          </w:r>
          <w:r w:rsidR="00073156">
            <w:rPr>
              <w:shd w:val="clear" w:color="auto" w:fill="F7EA9F" w:themeFill="accent6"/>
            </w:rPr>
            <w:t>Child’s name</w:t>
          </w:r>
          <w:r w:rsidR="00073156" w:rsidRPr="00C145D3">
            <w:rPr>
              <w:shd w:val="clear" w:color="auto" w:fill="F7EA9F" w:themeFill="accent6"/>
            </w:rPr>
            <w:t>]</w:t>
          </w:r>
        </w:sdtContent>
      </w:sdt>
      <w:r w:rsidR="008A7255">
        <w:t>’s</w:t>
      </w:r>
      <w:r w:rsidR="00073156">
        <w:t xml:space="preserve"> </w:t>
      </w:r>
      <w:r w:rsidR="00FF0516">
        <w:t>learning and development</w:t>
      </w:r>
    </w:p>
    <w:p w14:paraId="3C1C6C49" w14:textId="428B5899" w:rsidR="00C45940" w:rsidRPr="00FF0516" w:rsidRDefault="00700857" w:rsidP="00FF0516">
      <w:pPr>
        <w:pStyle w:val="Heading3"/>
        <w:rPr>
          <w:color w:val="42668C"/>
        </w:rPr>
      </w:pPr>
      <w:r w:rsidRPr="00FF0516">
        <w:rPr>
          <w:color w:val="42668C"/>
        </w:rPr>
        <w:t>Identity</w:t>
      </w:r>
    </w:p>
    <w:tbl>
      <w:tblPr>
        <w:tblStyle w:val="QCAAtablestyle1"/>
        <w:tblW w:w="5000" w:type="pct"/>
        <w:tblLook w:val="0600" w:firstRow="0" w:lastRow="0" w:firstColumn="0" w:lastColumn="0" w:noHBand="1" w:noVBand="1"/>
      </w:tblPr>
      <w:tblGrid>
        <w:gridCol w:w="9040"/>
      </w:tblGrid>
      <w:tr w:rsidR="00B46505" w14:paraId="0E953303" w14:textId="77777777" w:rsidTr="00B46505">
        <w:trPr>
          <w:cantSplit/>
        </w:trPr>
        <w:tc>
          <w:tcPr>
            <w:tcW w:w="9030" w:type="dxa"/>
            <w:tcBorders>
              <w:top w:val="nil"/>
              <w:left w:val="single" w:sz="24" w:space="0" w:color="42668C"/>
              <w:bottom w:val="nil"/>
              <w:right w:val="nil"/>
            </w:tcBorders>
            <w:shd w:val="clear" w:color="auto" w:fill="auto"/>
          </w:tcPr>
          <w:p w14:paraId="47E31D53" w14:textId="77777777" w:rsidR="00B46505" w:rsidRDefault="003C1E7E" w:rsidP="00F851EA">
            <w:pPr>
              <w:pStyle w:val="Tabletext"/>
              <w:keepNext/>
            </w:pPr>
            <w:sdt>
              <w:sdtPr>
                <w:alias w:val="Child's preferred name"/>
                <w:tag w:val="DocumentField1"/>
                <w:id w:val="568010848"/>
                <w:placeholder>
                  <w:docPart w:val="81945AA37E824CA4B9DECE4115C0BC1F"/>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1F22D8">
              <w:t xml:space="preserve"> demonstrates a sense of </w:t>
            </w:r>
            <w:r w:rsidR="00B46505" w:rsidRPr="00073156">
              <w:t>security</w:t>
            </w:r>
            <w:r w:rsidR="00B46505" w:rsidRPr="001F22D8">
              <w:t xml:space="preserve"> and trust </w:t>
            </w:r>
            <w:r w:rsidR="00B46505">
              <w:t xml:space="preserve">by </w:t>
            </w:r>
            <w:sdt>
              <w:sdtPr>
                <w:id w:val="1262024737"/>
                <w:placeholder>
                  <w:docPart w:val="F329EBB228A9460FBC6CEEEE22C8104B"/>
                </w:placeholder>
                <w:showingPlcHdr/>
                <w:dropDownList>
                  <w:listItem w:displayText="accepting support from familiar people and approaching new learning experiences with teacher support" w:value="accepting support from familiar people and approaching new learning experiences with teacher support"/>
                  <w:listItem w:displayText="accepting support from familiar people and showing interest in exploring new learning experiences" w:value="accepting support from familiar people and showing interest in exploring new learning experiences"/>
                  <w:listItem w:displayText="accepting support from familiar people and engaging in new learning experiences" w:value="accepting support from familiar people and engaging in new learning experiences"/>
                  <w:listItem w:displayText="showing comfort with familiar people and seeking support when required in familiar situations, and when approaching new learning experiences" w:value="showing comfort with familiar people and seeking support when required in familiar situations, and when approaching new learning experiences"/>
                  <w:listItem w:displayText="showing comfort with familiar people, seeking support when required, and showing interest in exploring new learning experiences" w:value="showing comfort with familiar people, seeking support when required, and showing interest in exploring new learning experiences"/>
                  <w:listItem w:displayText="showing comfort with familiar people, seeking support when required, and engaging in new learning experiences" w:value="showing comfort with familiar people, seeking support when required, and engaging in new learning experiences"/>
                  <w:listItem w:displayText="showing confidence with familiar and unfamiliar people, and seeking support when required in familiar situations and when approaching new learning experiences" w:value="showing confidence with familiar and unfamiliar people, and seeking support when required in familiar situations and when approaching new learning experiences"/>
                  <w:listItem w:displayText="showing confidence with familiar and unfamiliar people, seeking support when required and showing interest in exploring new learning experiences" w:value="showing confidence with familiar and unfamiliar people, seeking support when required and showing interest in exploring new learning experiences"/>
                  <w:listItem w:displayText="showing confidence with familiar and unfamiliar people, seeking support when required and engaging in new learning experiences" w:value="showing confidence with familiar and unfamiliar people, seeking support when required and engaging in new learning experiences"/>
                </w:dropDownList>
              </w:sdtPr>
              <w:sdtEndPr/>
              <w:sdtContent>
                <w:r w:rsidR="00B46505" w:rsidRPr="00705AE0">
                  <w:rPr>
                    <w:shd w:val="clear" w:color="auto" w:fill="F7EA9F" w:themeFill="accent6"/>
                  </w:rPr>
                  <w:t>[choose an item]</w:t>
                </w:r>
              </w:sdtContent>
            </w:sdt>
            <w:r w:rsidR="00B46505" w:rsidRPr="00D2197D">
              <w:t>.</w:t>
            </w:r>
            <w:r w:rsidR="00B46505" w:rsidRPr="001F22D8">
              <w:rPr>
                <w:bCs/>
              </w:rPr>
              <w:t xml:space="preserve"> </w:t>
            </w:r>
            <w:sdt>
              <w:sdtPr>
                <w:rPr>
                  <w:bCs/>
                </w:rPr>
                <w:alias w:val="He/She/Child's name"/>
                <w:tag w:val="He/She/Child's name"/>
                <w:id w:val="-337853128"/>
                <w:placeholder>
                  <w:docPart w:val="40BEECC5AA194DAD8B00532DC629232E"/>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rPr>
                <w:bCs/>
              </w:rPr>
              <w:t xml:space="preserve"> </w:t>
            </w:r>
            <w:r w:rsidR="00FB2899">
              <w:rPr>
                <w:bCs/>
              </w:rPr>
              <w:t xml:space="preserve">acts </w:t>
            </w:r>
            <w:r w:rsidR="00B46505" w:rsidRPr="001F22D8">
              <w:rPr>
                <w:bCs/>
              </w:rPr>
              <w:t>with independence b</w:t>
            </w:r>
            <w:r w:rsidR="00B46505">
              <w:rPr>
                <w:bCs/>
              </w:rPr>
              <w:t xml:space="preserve">y </w:t>
            </w:r>
            <w:sdt>
              <w:sdtPr>
                <w:id w:val="-1909910304"/>
                <w:placeholder>
                  <w:docPart w:val="83C96585ED2547829E952576359C2AD7"/>
                </w:placeholder>
                <w:showingPlcHdr/>
                <w:dropDownList>
                  <w:listItem w:displayText="following directions to organise self and belongings" w:value="following directions to organise self and belongings"/>
                  <w:listItem w:displayText="organising self and belongings in familiar routines" w:value="organising self and belongings in familiar routines"/>
                  <w:listItem w:displayText="organising self and belongings to manage routines" w:value="organising self and belongings to manage routines"/>
                  <w:listItem w:displayText="showing a preference for revisiting the same learning experiences" w:value="showing a preference for revisiting the same learning experiences"/>
                  <w:listItem w:displayText="choosing to join in a range of familiar learning experiences" w:value="choosing to join in a range of familiar learning experiences"/>
                  <w:listItem w:displayText="organising new experiences and building on learning" w:value="organising new experiences and building on learning"/>
                </w:dropDownList>
              </w:sdtPr>
              <w:sdtEndPr/>
              <w:sdtContent>
                <w:r w:rsidR="00B46505" w:rsidRPr="00705AE0">
                  <w:rPr>
                    <w:shd w:val="clear" w:color="auto" w:fill="F7EA9F" w:themeFill="accent6"/>
                  </w:rPr>
                  <w:t>[choose an item]</w:t>
                </w:r>
              </w:sdtContent>
            </w:sdt>
            <w:r w:rsidR="00B46505" w:rsidRPr="001F22D8">
              <w:rPr>
                <w:bCs/>
              </w:rPr>
              <w:t>.</w:t>
            </w:r>
            <w:r w:rsidR="00B46505">
              <w:rPr>
                <w:bCs/>
              </w:rPr>
              <w:t xml:space="preserve"> </w:t>
            </w:r>
            <w:sdt>
              <w:sdtPr>
                <w:alias w:val="Child's preferred name"/>
                <w:tag w:val="DocumentField1"/>
                <w:id w:val="591745807"/>
                <w:placeholder>
                  <w:docPart w:val="58A879E51F244CB28CE0E7DC9F61657C"/>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1F22D8">
              <w:rPr>
                <w:bCs/>
              </w:rPr>
              <w:t xml:space="preserve"> </w:t>
            </w:r>
            <w:r w:rsidR="00B46505" w:rsidRPr="001F22D8">
              <w:t>shows perseverance by</w:t>
            </w:r>
            <w:r w:rsidR="00B46505">
              <w:t xml:space="preserve"> </w:t>
            </w:r>
            <w:sdt>
              <w:sdtPr>
                <w:id w:val="-852334477"/>
                <w:placeholder>
                  <w:docPart w:val="401A3E8997E04C39BE02F571643417E1"/>
                </w:placeholder>
                <w:showingPlcHdr/>
                <w:dropDownList>
                  <w:listItem w:displayText="attempting to persist with a familiar challenge" w:value="attempting to persist with a familiar challenge"/>
                  <w:listItem w:displayText="persisting with familiar challenges" w:value="persisting with familiar challenges"/>
                  <w:listItem w:displayText="persisting with challenges" w:value="persisting with challenges"/>
                  <w:listItem w:displayText="working toward goals with positive reinforcement" w:value="working toward goals with positive reinforcement"/>
                  <w:listItem w:displayText="working toward goals and considering effort and success" w:value="working toward goals and considering effort and success"/>
                  <w:listItem w:displayText="working toward goals and recognising their effort and success" w:value="working toward goals and recognising their effort and success"/>
                </w:dropDownList>
              </w:sdtPr>
              <w:sdtEndPr/>
              <w:sdtContent>
                <w:r w:rsidR="00B46505" w:rsidRPr="00705AE0">
                  <w:rPr>
                    <w:shd w:val="clear" w:color="auto" w:fill="F7EA9F" w:themeFill="accent6"/>
                  </w:rPr>
                  <w:t>[choose an item]</w:t>
                </w:r>
              </w:sdtContent>
            </w:sdt>
            <w:r w:rsidR="00B46505" w:rsidRPr="00FF0652">
              <w:t>.</w:t>
            </w:r>
            <w:r w:rsidR="00B46505" w:rsidRPr="001F22D8">
              <w:t xml:space="preserve"> </w:t>
            </w:r>
            <w:sdt>
              <w:sdtPr>
                <w:rPr>
                  <w:bCs/>
                </w:rPr>
                <w:alias w:val="He/She/Child's name"/>
                <w:tag w:val="He/She/Child's name"/>
                <w:id w:val="-1267377910"/>
                <w:placeholder>
                  <w:docPart w:val="199E4CB27A134547BA8139BA8D1CA01E"/>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r w:rsidR="00FB2899">
              <w:t xml:space="preserve">expresses </w:t>
            </w:r>
            <w:r w:rsidR="00B46505" w:rsidRPr="001F22D8">
              <w:t>a confident sense of self</w:t>
            </w:r>
            <w:r w:rsidR="00B46505" w:rsidRPr="001F22D8">
              <w:rPr>
                <w:rFonts w:ascii="Cambria Math" w:hAnsi="Cambria Math" w:cs="Cambria Math"/>
              </w:rPr>
              <w:t>‑</w:t>
            </w:r>
            <w:r w:rsidR="00B46505" w:rsidRPr="001F22D8">
              <w:t>identity by</w:t>
            </w:r>
            <w:r w:rsidR="00B46505">
              <w:t xml:space="preserve"> </w:t>
            </w:r>
            <w:sdt>
              <w:sdtPr>
                <w:id w:val="749476468"/>
                <w:placeholder>
                  <w:docPart w:val="8B1148CF40B841678CE7CBDD2379821A"/>
                </w:placeholder>
                <w:showingPlcHdr/>
                <w:dropDownList>
                  <w:listItem w:displayText="beginning to share personal experiences" w:value="beginning to share personal experiences"/>
                  <w:listItem w:displayText="sharing personal and cultural experiences, significant events or artefacts," w:value="sharing personal and cultural experiences, significant events or artefacts,"/>
                  <w:listItem w:displayText="initiating sharing of personal and cultural experiences, significant events and artefacts," w:value="initiating sharing of personal and cultural experiences, significant events and artefacts,"/>
                </w:dropDownList>
              </w:sdtPr>
              <w:sdtEndPr/>
              <w:sdtContent>
                <w:r w:rsidR="00B46505" w:rsidRPr="00705AE0">
                  <w:rPr>
                    <w:shd w:val="clear" w:color="auto" w:fill="F7EA9F" w:themeFill="accent6"/>
                  </w:rPr>
                  <w:t>[choose an item]</w:t>
                </w:r>
              </w:sdtContent>
            </w:sdt>
            <w:r w:rsidR="00B46505">
              <w:t xml:space="preserve"> </w:t>
            </w:r>
            <w:r w:rsidR="00B46505" w:rsidRPr="001F22D8">
              <w:t>an</w:t>
            </w:r>
            <w:r w:rsidR="00B46505">
              <w:t xml:space="preserve">d </w:t>
            </w:r>
            <w:sdt>
              <w:sdtPr>
                <w:id w:val="344446729"/>
                <w:placeholder>
                  <w:docPart w:val="4A8B7CA14444479789E393D7103CB994"/>
                </w:placeholder>
                <w:showingPlcHdr/>
                <w:dropDownList>
                  <w:listItem w:displayText="recognising effort and success when identified by others" w:value="recognising effort and success when identified by others"/>
                  <w:listItem w:displayText="sharing own learning achievements" w:value="sharing own learning achievements"/>
                  <w:listItem w:displayText="recognising and sharing own learning achievements" w:value="recognising and sharing own learning achievements"/>
                </w:dropDownList>
              </w:sdtPr>
              <w:sdtEndPr/>
              <w:sdtContent>
                <w:r w:rsidR="00B46505" w:rsidRPr="00705AE0">
                  <w:rPr>
                    <w:shd w:val="clear" w:color="auto" w:fill="F7EA9F" w:themeFill="accent6"/>
                  </w:rPr>
                  <w:t>[choose an item]</w:t>
                </w:r>
              </w:sdtContent>
            </w:sdt>
            <w:r w:rsidR="00B46505" w:rsidRPr="00FF0652">
              <w:t>.</w:t>
            </w:r>
          </w:p>
          <w:p w14:paraId="1BAE7397" w14:textId="06076536" w:rsidR="00686DE7" w:rsidRDefault="00976405" w:rsidP="00976405">
            <w:pPr>
              <w:pStyle w:val="Instructiontowriters"/>
            </w:pPr>
            <w:r>
              <w:t xml:space="preserve">Describe how the child was building their sense of identity, including strategies that may be continued into Prep to support their ongoing learning. Consider describing intentional teaching strategies, levels and frequency of intentional support, learning situations, and possible next steps for learning. Provide </w:t>
            </w:r>
            <w:r w:rsidR="00261380">
              <w:t>a minimum of</w:t>
            </w:r>
            <w:r>
              <w:t xml:space="preserve"> one suggestion</w:t>
            </w:r>
            <w:r w:rsidR="00261380">
              <w:t xml:space="preserve"> </w:t>
            </w:r>
            <w:r w:rsidR="00812A81">
              <w:t>with</w:t>
            </w:r>
            <w:r w:rsidR="00261380">
              <w:t xml:space="preserve"> a maximum of three suggestions</w:t>
            </w:r>
            <w:r>
              <w:t xml:space="preserve"> (1–2 sentences per suggestion, up to 200 characters</w:t>
            </w:r>
            <w:r w:rsidR="00261380">
              <w:t> </w:t>
            </w:r>
            <w:r>
              <w:t>each).</w:t>
            </w:r>
          </w:p>
        </w:tc>
      </w:tr>
      <w:tr w:rsidR="00700857" w14:paraId="16135AA2" w14:textId="77777777" w:rsidTr="00B46505">
        <w:trPr>
          <w:cantSplit/>
        </w:trPr>
        <w:tc>
          <w:tcPr>
            <w:tcW w:w="9030" w:type="dxa"/>
            <w:tcBorders>
              <w:top w:val="nil"/>
              <w:left w:val="single" w:sz="24" w:space="0" w:color="42668C"/>
              <w:bottom w:val="nil"/>
              <w:right w:val="nil"/>
            </w:tcBorders>
            <w:shd w:val="clear" w:color="auto" w:fill="auto"/>
          </w:tcPr>
          <w:p w14:paraId="63C147A0" w14:textId="35CAB506" w:rsidR="00AA6E47" w:rsidRPr="006250CB" w:rsidRDefault="007042BE" w:rsidP="00F851EA">
            <w:pPr>
              <w:pStyle w:val="Tablesubhead"/>
              <w:keepNext/>
            </w:pPr>
            <w:r>
              <w:t>S</w:t>
            </w:r>
            <w:r w:rsidR="000E4E59">
              <w:t>uggestions to s</w:t>
            </w:r>
            <w:r w:rsidR="00EA67BC" w:rsidRPr="006250CB">
              <w:t>upport continuity of Identity learning:</w:t>
            </w:r>
          </w:p>
          <w:sdt>
            <w:sdtPr>
              <w:id w:val="-1827967295"/>
              <w:placeholder>
                <w:docPart w:val="8CF55E02D2CA4DA281667D9960DF1B24"/>
              </w:placeholder>
              <w:showingPlcHdr/>
            </w:sdtPr>
            <w:sdtEndPr/>
            <w:sdtContent>
              <w:p w14:paraId="42B7A57C" w14:textId="77777777" w:rsidR="001D04C9" w:rsidRPr="00261380" w:rsidRDefault="001D2543" w:rsidP="00976405">
                <w:pPr>
                  <w:pStyle w:val="TableBullet"/>
                  <w:keepNext/>
                </w:pPr>
                <w:r w:rsidRPr="00216660">
                  <w:rPr>
                    <w:shd w:val="clear" w:color="auto" w:fill="F7EA9F"/>
                  </w:rPr>
                  <w:t>[</w:t>
                </w:r>
                <w:r w:rsidR="00216660" w:rsidRPr="00216660">
                  <w:rPr>
                    <w:shd w:val="clear" w:color="auto" w:fill="F7EA9F"/>
                  </w:rPr>
                  <w:t>Suggestion 1 (up to 200 characters)</w:t>
                </w:r>
                <w:r w:rsidR="00976405">
                  <w:rPr>
                    <w:shd w:val="clear" w:color="auto" w:fill="F7EA9F"/>
                  </w:rPr>
                  <w:t>]</w:t>
                </w:r>
              </w:p>
              <w:p w14:paraId="2D7AC115" w14:textId="6E4B9B15" w:rsidR="00261380" w:rsidRPr="00261380" w:rsidRDefault="00261380" w:rsidP="00976405">
                <w:pPr>
                  <w:pStyle w:val="TableBullet"/>
                  <w:keepNext/>
                </w:pPr>
                <w:r w:rsidRPr="00216660">
                  <w:rPr>
                    <w:shd w:val="clear" w:color="auto" w:fill="F7EA9F"/>
                  </w:rPr>
                  <w:t xml:space="preserve">[Suggestion </w:t>
                </w:r>
                <w:r>
                  <w:rPr>
                    <w:shd w:val="clear" w:color="auto" w:fill="F7EA9F"/>
                  </w:rPr>
                  <w:t>2</w:t>
                </w:r>
                <w:r w:rsidRPr="00216660">
                  <w:rPr>
                    <w:shd w:val="clear" w:color="auto" w:fill="F7EA9F"/>
                  </w:rPr>
                  <w:t xml:space="preserve"> (up to 200 characters)</w:t>
                </w:r>
                <w:r>
                  <w:rPr>
                    <w:shd w:val="clear" w:color="auto" w:fill="F7EA9F"/>
                  </w:rPr>
                  <w:t>]</w:t>
                </w:r>
              </w:p>
              <w:p w14:paraId="11E4EAE0" w14:textId="60B67634" w:rsidR="00261380" w:rsidRPr="000D01D4" w:rsidRDefault="00261380" w:rsidP="00976405">
                <w:pPr>
                  <w:pStyle w:val="TableBullet"/>
                  <w:keepNext/>
                </w:pPr>
                <w:r w:rsidRPr="00216660">
                  <w:rPr>
                    <w:shd w:val="clear" w:color="auto" w:fill="F7EA9F"/>
                  </w:rPr>
                  <w:t xml:space="preserve">[Suggestion </w:t>
                </w:r>
                <w:r>
                  <w:rPr>
                    <w:shd w:val="clear" w:color="auto" w:fill="F7EA9F"/>
                  </w:rPr>
                  <w:t>3</w:t>
                </w:r>
                <w:r w:rsidRPr="00216660">
                  <w:rPr>
                    <w:shd w:val="clear" w:color="auto" w:fill="F7EA9F"/>
                  </w:rPr>
                  <w:t xml:space="preserve"> (up to 200 characters)</w:t>
                </w:r>
                <w:r>
                  <w:rPr>
                    <w:shd w:val="clear" w:color="auto" w:fill="F7EA9F"/>
                  </w:rPr>
                  <w:t>]</w:t>
                </w:r>
              </w:p>
            </w:sdtContent>
          </w:sdt>
        </w:tc>
      </w:tr>
    </w:tbl>
    <w:p w14:paraId="439772D7" w14:textId="714A2FB7" w:rsidR="00317B1F" w:rsidRPr="003E740F" w:rsidRDefault="0017329B" w:rsidP="003E740F">
      <w:pPr>
        <w:pStyle w:val="Heading3"/>
        <w:rPr>
          <w:color w:val="E37E51"/>
        </w:rPr>
      </w:pPr>
      <w:r w:rsidRPr="003E740F">
        <w:rPr>
          <w:color w:val="E37E51"/>
        </w:rPr>
        <w:t>Connectedness</w:t>
      </w:r>
    </w:p>
    <w:tbl>
      <w:tblPr>
        <w:tblStyle w:val="QCAAtablestyle1"/>
        <w:tblW w:w="5000" w:type="pct"/>
        <w:tblLook w:val="0600" w:firstRow="0" w:lastRow="0" w:firstColumn="0" w:lastColumn="0" w:noHBand="1" w:noVBand="1"/>
      </w:tblPr>
      <w:tblGrid>
        <w:gridCol w:w="9040"/>
      </w:tblGrid>
      <w:tr w:rsidR="00B46505" w14:paraId="76911DFD" w14:textId="77777777" w:rsidTr="00B46505">
        <w:trPr>
          <w:cantSplit/>
        </w:trPr>
        <w:tc>
          <w:tcPr>
            <w:tcW w:w="9030" w:type="dxa"/>
            <w:tcBorders>
              <w:top w:val="nil"/>
              <w:left w:val="single" w:sz="24" w:space="0" w:color="E37E51"/>
              <w:bottom w:val="nil"/>
              <w:right w:val="nil"/>
            </w:tcBorders>
            <w:shd w:val="clear" w:color="auto" w:fill="auto"/>
          </w:tcPr>
          <w:p w14:paraId="35599426" w14:textId="77777777" w:rsidR="00B46505" w:rsidRDefault="003C1E7E" w:rsidP="008C4F27">
            <w:pPr>
              <w:pStyle w:val="Tabletext"/>
            </w:pPr>
            <w:sdt>
              <w:sdtPr>
                <w:alias w:val="Child's preferred name"/>
                <w:tag w:val="DocumentField1"/>
                <w:id w:val="1278065904"/>
                <w:placeholder>
                  <w:docPart w:val="2431BBA274DB4760A33C081DBF472634"/>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A72C02">
              <w:rPr>
                <w:szCs w:val="20"/>
                <w14:numForm w14:val="lining"/>
              </w:rPr>
              <w:t xml:space="preserve"> builds positive relationships by</w:t>
            </w:r>
            <w:r w:rsidR="00B46505">
              <w:rPr>
                <w:szCs w:val="20"/>
                <w14:numForm w14:val="lining"/>
              </w:rPr>
              <w:t xml:space="preserve"> </w:t>
            </w:r>
            <w:sdt>
              <w:sdtPr>
                <w:id w:val="1824854154"/>
                <w:placeholder>
                  <w:docPart w:val="A5325428FB924734AD08E64DC80A0A7C"/>
                </w:placeholder>
                <w:showingPlcHdr/>
                <w:dropDownList>
                  <w:listItem w:displayText="comfortably playing alongside others" w:value="comfortably playing alongside others"/>
                  <w:listItem w:displayText="interacting with others" w:value="interacting with others"/>
                  <w:listItem w:displayText="engaging in interactions for a shared purpose" w:value="engaging in interactions for a shared purpose"/>
                </w:dropDownList>
              </w:sdtPr>
              <w:sdtEndPr/>
              <w:sdtContent>
                <w:r w:rsidR="00B46505" w:rsidRPr="00705AE0">
                  <w:rPr>
                    <w:shd w:val="clear" w:color="auto" w:fill="F7EA9F" w:themeFill="accent6"/>
                  </w:rPr>
                  <w:t>[choose an item]</w:t>
                </w:r>
              </w:sdtContent>
            </w:sdt>
            <w:r w:rsidR="00B46505">
              <w:t>,</w:t>
            </w:r>
            <w:r w:rsidR="00B46505">
              <w:rPr>
                <w:szCs w:val="20"/>
                <w14:numForm w14:val="lining"/>
              </w:rPr>
              <w:t xml:space="preserve"> and </w:t>
            </w:r>
            <w:sdt>
              <w:sdtPr>
                <w:id w:val="-1709641383"/>
                <w:placeholder>
                  <w:docPart w:val="B7B2B0BE552E4BF39432054792A47C5F"/>
                </w:placeholder>
                <w:showingPlcHdr/>
                <w:dropDownList>
                  <w:listItem w:displayText="following directions and cues to share and take turns" w:value="following directions and cues to share and take turns"/>
                  <w:listItem w:displayText="attempting to share and take turns" w:value="attempting to share and take turns"/>
                  <w:listItem w:displayText="cooperating, sharing and taking turns in interactions" w:value="cooperating, sharing and taking turns in interactions"/>
                </w:dropDownList>
              </w:sdtPr>
              <w:sdtEndPr/>
              <w:sdtContent>
                <w:r w:rsidR="00B46505" w:rsidRPr="00705AE0">
                  <w:rPr>
                    <w:shd w:val="clear" w:color="auto" w:fill="F7EA9F" w:themeFill="accent6"/>
                  </w:rPr>
                  <w:t>[choose an item]</w:t>
                </w:r>
              </w:sdtContent>
            </w:sdt>
            <w:r w:rsidR="00B46505" w:rsidRPr="00A501AE">
              <w:rPr>
                <w:szCs w:val="20"/>
                <w14:numForm w14:val="lining"/>
              </w:rPr>
              <w:t xml:space="preserve">. </w:t>
            </w:r>
            <w:sdt>
              <w:sdtPr>
                <w:rPr>
                  <w:bCs/>
                </w:rPr>
                <w:alias w:val="He/She/Child's name"/>
                <w:tag w:val="He/She/Child's name"/>
                <w:id w:val="5576309"/>
                <w:placeholder>
                  <w:docPart w:val="A22E340D59394A7E90C2A2ABE37AA466"/>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722470399"/>
                <w:placeholder>
                  <w:docPart w:val="8F80C52D70854770B44DFBAA3B80B22F"/>
                </w:placeholder>
                <w:showingPlcHdr/>
                <w:dropDownList>
                  <w:listItem w:displayText="is beginning to notice the feelings of others" w:value="is beginning to notice the feelings of others"/>
                  <w:listItem w:displayText="attempts to show concern and care for others" w:value="attempts to show concern and care for others"/>
                  <w:listItem w:displayText="shows concern and care for others" w:value="shows concern and care for others"/>
                </w:dropDownList>
              </w:sdtPr>
              <w:sdtEndPr/>
              <w:sdtContent>
                <w:r w:rsidR="00B46505" w:rsidRPr="00705AE0">
                  <w:rPr>
                    <w:shd w:val="clear" w:color="auto" w:fill="F7EA9F" w:themeFill="accent6"/>
                  </w:rPr>
                  <w:t>[choose an item]</w:t>
                </w:r>
              </w:sdtContent>
            </w:sdt>
            <w:r w:rsidR="00B46505">
              <w:t xml:space="preserve">, and </w:t>
            </w:r>
            <w:sdt>
              <w:sdtPr>
                <w:id w:val="-109280916"/>
                <w:placeholder>
                  <w:docPart w:val="D9B8F655458C4B30B557227461236063"/>
                </w:placeholder>
                <w:showingPlcHdr/>
                <w:dropDownList>
                  <w:listItem w:displayText="is beginning to demonstrate awareness of their rights and being fair" w:value="is beginning to demonstrate awareness of their rights and being fair"/>
                  <w:listItem w:displayText="attempts to respond fairly in everyday situations by considering the rights of others" w:value="attempts to respond fairly in everyday situations by considering the rights of others"/>
                  <w:listItem w:displayText="attempts to resolve unfair behaviours, demonstrating awareness of the rights of others" w:value="attempts to resolve unfair behaviours, demonstrating awareness of the rights of others"/>
                  <w:listItem w:displayText="carries out everyday responsibilities with guidance" w:value="carries out everyday responsibilities with guidance"/>
                  <w:listItem w:displayText="considers responsibilities" w:value="considers responsibilities"/>
                  <w:listItem w:displayText="understands responsibilities" w:value="understands responsibilities"/>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1686867957"/>
                <w:placeholder>
                  <w:docPart w:val="8E6F984FE6E9493FBE5CD5764EA4B3A2"/>
                </w:placeholder>
                <w:showingPlcHdr/>
                <w:dataBinding w:prefixMappings="xmlns:ns0='http://QCAA.qld.edu.au' " w:xpath="/ns0:QCAA[1]/ns0:DocumentField1[1]" w:storeItemID="{029BFAC3-A859-40E3-910E-708531540F3D}"/>
                <w:text/>
              </w:sdtPr>
              <w:sdtEndPr/>
              <w:sdtContent>
                <w:r w:rsidR="00FB2899" w:rsidRPr="00C145D3">
                  <w:rPr>
                    <w:shd w:val="clear" w:color="auto" w:fill="F7EA9F" w:themeFill="accent6"/>
                  </w:rPr>
                  <w:t>[</w:t>
                </w:r>
                <w:r w:rsidR="00FB2899">
                  <w:rPr>
                    <w:shd w:val="clear" w:color="auto" w:fill="F7EA9F" w:themeFill="accent6"/>
                  </w:rPr>
                  <w:t>Child’s name</w:t>
                </w:r>
                <w:r w:rsidR="00FB2899" w:rsidRPr="00C145D3">
                  <w:rPr>
                    <w:shd w:val="clear" w:color="auto" w:fill="F7EA9F" w:themeFill="accent6"/>
                  </w:rPr>
                  <w:t>]</w:t>
                </w:r>
              </w:sdtContent>
            </w:sdt>
            <w:r w:rsidR="00FB2899">
              <w:rPr>
                <w:rFonts w:cstheme="minorHAnsi"/>
                <w:bCs/>
                <w:szCs w:val="20"/>
              </w:rPr>
              <w:t xml:space="preserve"> shows </w:t>
            </w:r>
            <w:r w:rsidR="00B46505" w:rsidRPr="00636BE5">
              <w:rPr>
                <w:rFonts w:cstheme="minorHAnsi"/>
                <w:bCs/>
                <w:szCs w:val="20"/>
              </w:rPr>
              <w:t>respect for diversity by</w:t>
            </w:r>
            <w:r w:rsidR="00B46505">
              <w:rPr>
                <w:rFonts w:cstheme="minorHAnsi"/>
                <w:bCs/>
                <w:szCs w:val="20"/>
              </w:rPr>
              <w:t xml:space="preserve"> </w:t>
            </w:r>
            <w:sdt>
              <w:sdtPr>
                <w:id w:val="2062663285"/>
                <w:placeholder>
                  <w:docPart w:val="4ABC9D4D31B34649B4B9B2F2D6833ACA"/>
                </w:placeholder>
                <w:showingPlcHdr/>
                <w:dropDownList>
                  <w:listItem w:displayText="noticing how people may be similar to or different from themself" w:value="noticing how people may be similar to or different from themself"/>
                  <w:listItem w:displayText="exploring similarities and differences between people" w:value="exploring similarities and differences between people"/>
                  <w:listItem w:displayText="recognising and respecting similarities and differences between people" w:value="recognising and respecting similarities and differences between people"/>
                  <w:listItem w:displayText="paying attention to adult-led interactions about stereotypes" w:value="paying attention to adult-led interactions about stereotypes"/>
                  <w:listItem w:displayText="exploring representations of stereotypes" w:value="exploring representations of stereotypes"/>
                  <w:listItem w:displayText="demonstrating awareness of stereotypes" w:value="demonstrating awareness of stereotypes"/>
                </w:dropDownList>
              </w:sdtPr>
              <w:sdtEndPr/>
              <w:sdtContent>
                <w:r w:rsidR="00B46505" w:rsidRPr="00705AE0">
                  <w:rPr>
                    <w:shd w:val="clear" w:color="auto" w:fill="F7EA9F" w:themeFill="accent6"/>
                  </w:rPr>
                  <w:t>[choose an item]</w:t>
                </w:r>
              </w:sdtContent>
            </w:sdt>
            <w:r w:rsidR="00B46505">
              <w:rPr>
                <w:rFonts w:cstheme="minorHAnsi"/>
                <w:bCs/>
                <w:szCs w:val="20"/>
              </w:rPr>
              <w:t xml:space="preserve">. </w:t>
            </w:r>
            <w:sdt>
              <w:sdtPr>
                <w:rPr>
                  <w:bCs/>
                </w:rPr>
                <w:alias w:val="He/She/Child's name"/>
                <w:tag w:val="He/She/Child's name"/>
                <w:id w:val="-1305075481"/>
                <w:placeholder>
                  <w:docPart w:val="ECB0D1C2ECFB45D381D4F3ED7ACC328E"/>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773924346"/>
                <w:placeholder>
                  <w:docPart w:val="0E8C507DA74A4950A82BA89216BDFDE0"/>
                </w:placeholder>
                <w:showingPlcHdr/>
                <w:dropDownList>
                  <w:listItem w:displayText="pays attention to cultural and family experiences shared by others" w:value="pays attention to cultural and family experiences shared by others"/>
                  <w:listItem w:displayText="shows interest in the cultural experiences of others" w:value="shows interest in the cultural experiences of others"/>
                  <w:listItem w:displayText="understands the cultural experiences of others" w:value="understands the cultural experiences of others"/>
                  <w:listItem w:displayText="pays attention to Aboriginal and Torres Strait Islander ways of knowing and being" w:value="pays attention to Aboriginal and Torres Strait Islander ways of knowing and being"/>
                  <w:listItem w:displayText="explores Aboriginal and Torres Strait Islander ways of knowing and being" w:value="explores Aboriginal and Torres Strait Islander ways of knowing and being"/>
                  <w:listItem w:displayText="reflects on and responds to Aboriginal and Torres Strait Islander ways of knowing and being" w:value="reflects on and responds to Aboriginal and Torres Strait Islander ways of knowing and being"/>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1430815027"/>
                <w:placeholder>
                  <w:docPart w:val="136782C28072464993016146F8AD2026"/>
                </w:placeholder>
                <w:showingPlcHdr/>
                <w:dataBinding w:prefixMappings="xmlns:ns0='http://QCAA.qld.edu.au' " w:xpath="/ns0:QCAA[1]/ns0:DocumentField1[1]" w:storeItemID="{029BFAC3-A859-40E3-910E-708531540F3D}"/>
                <w:text/>
              </w:sdtPr>
              <w:sdtEndPr/>
              <w:sdtContent>
                <w:r w:rsidR="00FB2899" w:rsidRPr="00C145D3">
                  <w:rPr>
                    <w:shd w:val="clear" w:color="auto" w:fill="F7EA9F" w:themeFill="accent6"/>
                  </w:rPr>
                  <w:t>[</w:t>
                </w:r>
                <w:r w:rsidR="00FB2899">
                  <w:rPr>
                    <w:shd w:val="clear" w:color="auto" w:fill="F7EA9F" w:themeFill="accent6"/>
                  </w:rPr>
                  <w:t>Child’s name</w:t>
                </w:r>
                <w:r w:rsidR="00FB2899" w:rsidRPr="00C145D3">
                  <w:rPr>
                    <w:shd w:val="clear" w:color="auto" w:fill="F7EA9F" w:themeFill="accent6"/>
                  </w:rPr>
                  <w:t>]</w:t>
                </w:r>
              </w:sdtContent>
            </w:sdt>
            <w:r w:rsidR="00FB2899">
              <w:rPr>
                <w:szCs w:val="20"/>
                <w14:numForm w14:val="lining"/>
              </w:rPr>
              <w:t xml:space="preserve"> demonstrates </w:t>
            </w:r>
            <w:r w:rsidR="00B46505" w:rsidRPr="00636BE5">
              <w:rPr>
                <w:szCs w:val="20"/>
                <w14:numForm w14:val="lining"/>
              </w:rPr>
              <w:t>respect for environments by</w:t>
            </w:r>
            <w:r w:rsidR="00B46505">
              <w:rPr>
                <w:szCs w:val="20"/>
                <w14:numForm w14:val="lining"/>
              </w:rPr>
              <w:t xml:space="preserve"> </w:t>
            </w:r>
            <w:sdt>
              <w:sdtPr>
                <w:id w:val="997007540"/>
                <w:placeholder>
                  <w:docPart w:val="A3FCF2910D434499A21C5F3BCB06A0E3"/>
                </w:placeholder>
                <w:showingPlcHdr/>
                <w:dropDownList>
                  <w:listItem w:displayText="following directions to notice things of interest in the natural environment" w:value="following directions to notice things of interest in the natural environment"/>
                  <w:listItem w:displayText="noticing things of interest in the natural environment" w:value="noticing things of interest in the natural environment"/>
                  <w:listItem w:displayText="showing interest in the natural environment" w:value="showing interest in the natural environment"/>
                </w:dropDownList>
              </w:sdtPr>
              <w:sdtEndPr/>
              <w:sdtContent>
                <w:r w:rsidR="00B46505" w:rsidRPr="00705AE0">
                  <w:rPr>
                    <w:shd w:val="clear" w:color="auto" w:fill="F7EA9F" w:themeFill="accent6"/>
                  </w:rPr>
                  <w:t>[choose an item]</w:t>
                </w:r>
              </w:sdtContent>
            </w:sdt>
            <w:r w:rsidR="00B46505">
              <w:t xml:space="preserve"> and </w:t>
            </w:r>
            <w:sdt>
              <w:sdtPr>
                <w:id w:val="-139660852"/>
                <w:placeholder>
                  <w:docPart w:val="42C8A2F698AC419FB617310CF93F0698"/>
                </w:placeholder>
                <w:showingPlcHdr/>
                <w:dropDownList>
                  <w:listItem w:displayText="following directions to care for the environment" w:value="following directions to care for the environment"/>
                  <w:listItem w:displayText="identifying sustainable practices to care for the environment" w:value="identifying sustainable practices to care for the environment"/>
                  <w:listItem w:displayText="engaging in sustainable practices to care for the environment" w:value="engaging in sustainable practices to care for the environment"/>
                  <w:listItem w:displayText="sharing a personal experience about ways to care for the environment" w:value="sharing a personal experience about ways to care for the environment"/>
                  <w:listItem w:displayText="exploring actions to protect the environment" w:value="exploring actions to protect the environment"/>
                  <w:listItem w:displayText="showing awareness of actions that protect the environment" w:value="showing awareness of actions that protect the environment"/>
                </w:dropDownList>
              </w:sdtPr>
              <w:sdtEndPr/>
              <w:sdtContent>
                <w:r w:rsidR="00B46505" w:rsidRPr="00705AE0">
                  <w:rPr>
                    <w:shd w:val="clear" w:color="auto" w:fill="F7EA9F" w:themeFill="accent6"/>
                  </w:rPr>
                  <w:t>[choose an item]</w:t>
                </w:r>
              </w:sdtContent>
            </w:sdt>
            <w:r w:rsidR="00B46505">
              <w:t>.</w:t>
            </w:r>
          </w:p>
          <w:p w14:paraId="0F3EC826" w14:textId="233CDF34" w:rsidR="00976405" w:rsidRPr="00976405" w:rsidRDefault="00976405" w:rsidP="00976405">
            <w:pPr>
              <w:pStyle w:val="Instructiontowriters"/>
            </w:pPr>
            <w:r w:rsidRPr="00976405">
              <w:t xml:space="preserve">Describe how the child was connecting with and contributing to their world, including strategies that may be continued into Prep to support their ongoing learning. Consider describing intentional teaching strategies, levels and frequency of intentional support, learning situations, and possible next steps for learning. Provide </w:t>
            </w:r>
            <w:r w:rsidR="00261380" w:rsidRPr="00261380">
              <w:t xml:space="preserve">a minimum of one suggestion </w:t>
            </w:r>
            <w:r w:rsidR="00812A81">
              <w:t xml:space="preserve">with </w:t>
            </w:r>
            <w:r w:rsidR="00261380" w:rsidRPr="00261380">
              <w:t xml:space="preserve">a maximum of three suggestions </w:t>
            </w:r>
            <w:r w:rsidRPr="00976405">
              <w:t>(1–2 sentences per suggestion, up to 200 characters</w:t>
            </w:r>
            <w:r w:rsidR="00261380">
              <w:t> </w:t>
            </w:r>
            <w:r w:rsidRPr="00976405">
              <w:t>each).</w:t>
            </w:r>
          </w:p>
        </w:tc>
      </w:tr>
      <w:tr w:rsidR="0017329B" w14:paraId="68F8448F" w14:textId="77777777" w:rsidTr="00B46505">
        <w:trPr>
          <w:cantSplit/>
        </w:trPr>
        <w:tc>
          <w:tcPr>
            <w:tcW w:w="9030" w:type="dxa"/>
            <w:tcBorders>
              <w:top w:val="nil"/>
              <w:left w:val="single" w:sz="24" w:space="0" w:color="E37E51"/>
              <w:bottom w:val="nil"/>
              <w:right w:val="nil"/>
            </w:tcBorders>
            <w:shd w:val="clear" w:color="auto" w:fill="auto"/>
          </w:tcPr>
          <w:p w14:paraId="6EC83B83" w14:textId="19BD9098" w:rsidR="000E323B" w:rsidRDefault="001D04C9" w:rsidP="00B46505">
            <w:pPr>
              <w:pStyle w:val="Tablesubhead"/>
            </w:pPr>
            <w:r w:rsidRPr="006250CB">
              <w:t>S</w:t>
            </w:r>
            <w:r w:rsidR="000E4E59">
              <w:t>uggestions to s</w:t>
            </w:r>
            <w:r w:rsidRPr="006250CB">
              <w:t xml:space="preserve">upport </w:t>
            </w:r>
            <w:r w:rsidRPr="00B46505">
              <w:t>continuity</w:t>
            </w:r>
            <w:r w:rsidRPr="006250CB">
              <w:t xml:space="preserve"> of </w:t>
            </w:r>
            <w:r w:rsidR="0065385A">
              <w:t>Connectedness</w:t>
            </w:r>
            <w:r w:rsidRPr="006250CB">
              <w:t xml:space="preserve"> learning:</w:t>
            </w:r>
          </w:p>
          <w:sdt>
            <w:sdtPr>
              <w:id w:val="2025511082"/>
              <w:placeholder>
                <w:docPart w:val="8AA7B020A68F4336A5587AE5F662A2D0"/>
              </w:placeholder>
              <w:showingPlcHdr/>
            </w:sdtPr>
            <w:sdtEndPr/>
            <w:sdtContent>
              <w:p w14:paraId="3F0BA9CE" w14:textId="77777777" w:rsidR="004E139F" w:rsidRPr="00261380" w:rsidRDefault="000E323B" w:rsidP="00976405">
                <w:pPr>
                  <w:pStyle w:val="TableBullet"/>
                </w:pPr>
                <w:r w:rsidRPr="0050410E">
                  <w:rPr>
                    <w:shd w:val="clear" w:color="auto" w:fill="F7EA9F"/>
                  </w:rPr>
                  <w:t>[Suggestion 1</w:t>
                </w:r>
                <w:r>
                  <w:rPr>
                    <w:shd w:val="clear" w:color="auto" w:fill="F7EA9F"/>
                  </w:rPr>
                  <w:t xml:space="preserve"> (up to 200 characters)</w:t>
                </w:r>
                <w:r w:rsidR="00976405">
                  <w:rPr>
                    <w:shd w:val="clear" w:color="auto" w:fill="F7EA9F"/>
                  </w:rPr>
                  <w:t>]</w:t>
                </w:r>
              </w:p>
              <w:p w14:paraId="7FB53A72" w14:textId="3A1A8894" w:rsidR="00261380" w:rsidRPr="00261380" w:rsidRDefault="00261380" w:rsidP="00976405">
                <w:pPr>
                  <w:pStyle w:val="TableBullet"/>
                </w:pPr>
                <w:r w:rsidRPr="0050410E">
                  <w:rPr>
                    <w:shd w:val="clear" w:color="auto" w:fill="F7EA9F"/>
                  </w:rPr>
                  <w:t xml:space="preserve">[Suggestion </w:t>
                </w:r>
                <w:r>
                  <w:rPr>
                    <w:shd w:val="clear" w:color="auto" w:fill="F7EA9F"/>
                  </w:rPr>
                  <w:t>2 (up to 200 characters)]</w:t>
                </w:r>
              </w:p>
              <w:p w14:paraId="074B25DD" w14:textId="570D6004" w:rsidR="00261380" w:rsidRPr="00C00E67" w:rsidRDefault="00261380" w:rsidP="00976405">
                <w:pPr>
                  <w:pStyle w:val="TableBullet"/>
                </w:pPr>
                <w:r w:rsidRPr="0050410E">
                  <w:rPr>
                    <w:shd w:val="clear" w:color="auto" w:fill="F7EA9F"/>
                  </w:rPr>
                  <w:t xml:space="preserve">[Suggestion </w:t>
                </w:r>
                <w:r>
                  <w:rPr>
                    <w:shd w:val="clear" w:color="auto" w:fill="F7EA9F"/>
                  </w:rPr>
                  <w:t>3 (up to 200 characters)]</w:t>
                </w:r>
              </w:p>
            </w:sdtContent>
          </w:sdt>
        </w:tc>
      </w:tr>
    </w:tbl>
    <w:p w14:paraId="576DE9E2" w14:textId="4FFAC95E" w:rsidR="00CE0E66" w:rsidRPr="003E740F" w:rsidRDefault="00BC054A" w:rsidP="003E740F">
      <w:pPr>
        <w:pStyle w:val="Heading3"/>
        <w:rPr>
          <w:color w:val="88A468"/>
        </w:rPr>
      </w:pPr>
      <w:r w:rsidRPr="003E740F">
        <w:rPr>
          <w:color w:val="88A468"/>
        </w:rPr>
        <w:lastRenderedPageBreak/>
        <w:t>Wellbeing</w:t>
      </w:r>
    </w:p>
    <w:tbl>
      <w:tblPr>
        <w:tblStyle w:val="QCAAtablestyle1"/>
        <w:tblW w:w="5000" w:type="pct"/>
        <w:tblLook w:val="0600" w:firstRow="0" w:lastRow="0" w:firstColumn="0" w:lastColumn="0" w:noHBand="1" w:noVBand="1"/>
      </w:tblPr>
      <w:tblGrid>
        <w:gridCol w:w="9040"/>
      </w:tblGrid>
      <w:tr w:rsidR="00B46505" w14:paraId="6B7F04DC" w14:textId="77777777" w:rsidTr="00B46505">
        <w:trPr>
          <w:cantSplit/>
        </w:trPr>
        <w:tc>
          <w:tcPr>
            <w:tcW w:w="9030" w:type="dxa"/>
            <w:tcBorders>
              <w:top w:val="nil"/>
              <w:left w:val="single" w:sz="24" w:space="0" w:color="88A468"/>
              <w:bottom w:val="nil"/>
              <w:right w:val="nil"/>
            </w:tcBorders>
            <w:shd w:val="clear" w:color="auto" w:fill="auto"/>
          </w:tcPr>
          <w:p w14:paraId="5612E68D" w14:textId="77777777" w:rsidR="00B46505" w:rsidRDefault="003C1E7E" w:rsidP="00073156">
            <w:pPr>
              <w:pStyle w:val="Tabletext"/>
            </w:pPr>
            <w:sdt>
              <w:sdtPr>
                <w:alias w:val="Child's preferred name"/>
                <w:tag w:val="DocumentField1"/>
                <w:id w:val="1411201696"/>
                <w:placeholder>
                  <w:docPart w:val="D963C997E8774908B44D59EB5BBA556B"/>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337A09">
              <w:rPr>
                <w:bCs/>
                <w:szCs w:val="20"/>
                <w14:numForm w14:val="lining"/>
              </w:rPr>
              <w:t xml:space="preserve"> displays increasing autonomy and resilience by</w:t>
            </w:r>
            <w:r w:rsidR="00B46505">
              <w:rPr>
                <w:bCs/>
                <w:szCs w:val="20"/>
                <w14:numForm w14:val="lining"/>
              </w:rPr>
              <w:t xml:space="preserve"> </w:t>
            </w:r>
            <w:sdt>
              <w:sdtPr>
                <w:id w:val="-291521217"/>
                <w:placeholder>
                  <w:docPart w:val="3F8251088CC64ABD9D1F051C7A7EC22C"/>
                </w:placeholder>
                <w:showingPlcHdr/>
                <w:dropDownList>
                  <w:listItem w:displayText="responding to visuals or questions to identify their feelings" w:value="responding to visuals or questions to identify their feelings"/>
                  <w:listItem w:displayText="recognising feelings" w:value="recognising feelings"/>
                  <w:listItem w:displayText="recognising feelings and expressing why they feel a particular way" w:value="recognising feelings and expressing why they feel a particular way"/>
                </w:dropDownList>
              </w:sdtPr>
              <w:sdtEndPr/>
              <w:sdtContent>
                <w:r w:rsidR="00B46505" w:rsidRPr="00705AE0">
                  <w:rPr>
                    <w:shd w:val="clear" w:color="auto" w:fill="F7EA9F" w:themeFill="accent6"/>
                  </w:rPr>
                  <w:t>[choose an item]</w:t>
                </w:r>
              </w:sdtContent>
            </w:sdt>
            <w:r w:rsidR="00B46505">
              <w:rPr>
                <w:bCs/>
                <w:szCs w:val="20"/>
                <w14:numForm w14:val="lining"/>
              </w:rPr>
              <w:t xml:space="preserve">. </w:t>
            </w:r>
            <w:sdt>
              <w:sdtPr>
                <w:rPr>
                  <w:bCs/>
                </w:rPr>
                <w:alias w:val="He/She/Child's name"/>
                <w:tag w:val="He/She/Child's name"/>
                <w:id w:val="706212619"/>
                <w:placeholder>
                  <w:docPart w:val="1F6229892E7542C498B1274154B3591F"/>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854490214"/>
                <w:placeholder>
                  <w:docPart w:val="0C4DF8331687424FACE79711D96BB4E9"/>
                </w:placeholder>
                <w:showingPlcHdr/>
                <w:dropDownList>
                  <w:listItem w:displayText="copies strategies to regulate emotions and manage self through change" w:value="copies strategies to regulate emotions and manage self through change"/>
                  <w:listItem w:displayText="copies strategies to regulate emotions and uses modelled strategies to respond to change" w:value="copies strategies to regulate emotions and uses modelled strategies to respond to change"/>
                  <w:listItem w:displayText="copies strategies to regulate emotions and uses strategies to respond to change" w:value="copies strategies to regulate emotions and uses strategies to respond to change"/>
                  <w:listItem w:displayText="uses modelled strategies to regulate emotions and copies strategies to manage self through change" w:value="uses modelled strategies to regulate emotions and copies strategies to manage self through change"/>
                  <w:listItem w:displayText="uses modelled strategies to regulate emotions and respond to change" w:value="uses modelled strategies to regulate emotions and respond to change"/>
                  <w:listItem w:displayText="uses modelled strategies to regulate emotions and selects strategies to respond to change" w:value="uses modelled strategies to regulate emotions and selects strategies to respond to change"/>
                  <w:listItem w:displayText="recalls and uses strategies to regulate emotions and copies strategies to manage self through change" w:value="recalls and uses strategies to regulate emotions and copies strategies to manage self through change"/>
                  <w:listItem w:displayText="recalls and uses strategies to regulate emotions and uses modelled strategies to respond to change" w:value="recalls and uses strategies to regulate emotions and uses modelled strategies to respond to change"/>
                  <w:listItem w:displayText="recalls and uses strategies to regulate emotions and respond to change" w:value="recalls and uses strategies to regulate emotions and respond to change"/>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713925477"/>
                <w:placeholder>
                  <w:docPart w:val="D2BD1F658DBA4A5498F36466BCA7DA41"/>
                </w:placeholder>
                <w:showingPlcHdr/>
                <w:dataBinding w:prefixMappings="xmlns:ns0='http://QCAA.qld.edu.au' " w:xpath="/ns0:QCAA[1]/ns0:DocumentField1[1]" w:storeItemID="{029BFAC3-A859-40E3-910E-708531540F3D}"/>
                <w:text/>
              </w:sdtPr>
              <w:sdtEndPr/>
              <w:sdtContent>
                <w:r w:rsidR="00FB2899" w:rsidRPr="00C145D3">
                  <w:rPr>
                    <w:shd w:val="clear" w:color="auto" w:fill="F7EA9F" w:themeFill="accent6"/>
                  </w:rPr>
                  <w:t>[</w:t>
                </w:r>
                <w:r w:rsidR="00FB2899">
                  <w:rPr>
                    <w:shd w:val="clear" w:color="auto" w:fill="F7EA9F" w:themeFill="accent6"/>
                  </w:rPr>
                  <w:t>Child’s name</w:t>
                </w:r>
                <w:r w:rsidR="00FB2899" w:rsidRPr="00C145D3">
                  <w:rPr>
                    <w:shd w:val="clear" w:color="auto" w:fill="F7EA9F" w:themeFill="accent6"/>
                  </w:rPr>
                  <w:t>]</w:t>
                </w:r>
              </w:sdtContent>
            </w:sdt>
            <w:r w:rsidR="00FB2899">
              <w:rPr>
                <w:bCs/>
              </w:rPr>
              <w:t xml:space="preserve"> engages </w:t>
            </w:r>
            <w:r w:rsidR="00B46505" w:rsidRPr="00E545DD">
              <w:rPr>
                <w:rFonts w:cstheme="minorHAnsi"/>
                <w:szCs w:val="20"/>
              </w:rPr>
              <w:t xml:space="preserve">with ways </w:t>
            </w:r>
            <w:r w:rsidR="00B46505" w:rsidRPr="00E545DD">
              <w:rPr>
                <w:szCs w:val="20"/>
                <w14:numForm w14:val="lining"/>
              </w:rPr>
              <w:t>to be healthy and safe by</w:t>
            </w:r>
            <w:r w:rsidR="00B46505">
              <w:rPr>
                <w:szCs w:val="20"/>
                <w14:numForm w14:val="lining"/>
              </w:rPr>
              <w:t xml:space="preserve"> </w:t>
            </w:r>
            <w:sdt>
              <w:sdtPr>
                <w:id w:val="-1356113671"/>
                <w:placeholder>
                  <w:docPart w:val="7784BF20FA6E4C669B70255C1B7F93BB"/>
                </w:placeholder>
                <w:showingPlcHdr/>
                <w:dropDownList>
                  <w:listItem w:displayText="following directions to make healthy choices" w:value="following directions to make healthy choices"/>
                  <w:listItem w:displayText="considering choices that support their health" w:value="considering choices that support their health"/>
                  <w:listItem w:displayText="recognising personal choices that contribute to their health" w:value="recognising personal choices that contribute to their health"/>
                  <w:listItem w:displayText="copying modelling to recognise and communicate personal needs" w:value="copying modelling to recognise and communicate personal needs"/>
                  <w:listItem w:displayText="attempting to manage personal needs" w:value="attempting to manage personal needs"/>
                  <w:listItem w:displayText="managing personal needs" w:value="managing personal needs"/>
                </w:dropDownList>
              </w:sdtPr>
              <w:sdtEndPr/>
              <w:sdtContent>
                <w:r w:rsidR="00B46505" w:rsidRPr="00705AE0">
                  <w:rPr>
                    <w:shd w:val="clear" w:color="auto" w:fill="F7EA9F" w:themeFill="accent6"/>
                  </w:rPr>
                  <w:t>[choose an item]</w:t>
                </w:r>
              </w:sdtContent>
            </w:sdt>
            <w:r w:rsidR="00B46505" w:rsidRPr="0017562B">
              <w:rPr>
                <w:szCs w:val="20"/>
                <w14:numForm w14:val="lining"/>
              </w:rPr>
              <w:t>.</w:t>
            </w:r>
            <w:r w:rsidR="00B46505">
              <w:rPr>
                <w:szCs w:val="20"/>
                <w14:numForm w14:val="lining"/>
              </w:rPr>
              <w:t xml:space="preserve"> </w:t>
            </w:r>
            <w:sdt>
              <w:sdtPr>
                <w:rPr>
                  <w:bCs/>
                </w:rPr>
                <w:alias w:val="He/She/Child's name"/>
                <w:tag w:val="He/She/Child's name"/>
                <w:id w:val="-363977210"/>
                <w:placeholder>
                  <w:docPart w:val="FD8B4D5EC68B45038137B9B620CB8E8B"/>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087925095"/>
                <w:placeholder>
                  <w:docPart w:val="2DF8FE0C8AAA426D95F406D4F9120A2E"/>
                </w:placeholder>
                <w:showingPlcHdr/>
                <w:dropDownList>
                  <w:listItem w:displayText="attempts to recognise and communicate feelings about people in their personal space" w:value="attempts to recognise and communicate feelings about people in their personal space"/>
                  <w:listItem w:displayText="identifies personal boundaries and communicates these to others" w:value="identifies personal boundaries and communicates these to others"/>
                  <w:listItem w:displayText="recognises personal boundaries and shows respect for others’ bodies and space" w:value="recognises personal boundaries and shows respect for others’ bodies and space"/>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1989006988"/>
                <w:placeholder>
                  <w:docPart w:val="FB564A0F293B4921AC950D0216BE7D91"/>
                </w:placeholder>
                <w:showingPlcHdr/>
                <w:dataBinding w:prefixMappings="xmlns:ns0='http://QCAA.qld.edu.au' " w:xpath="/ns0:QCAA[1]/ns0:DocumentField1[1]" w:storeItemID="{029BFAC3-A859-40E3-910E-708531540F3D}"/>
                <w:text/>
              </w:sdtPr>
              <w:sdtEndPr/>
              <w:sdtContent>
                <w:r w:rsidR="00FB2899" w:rsidRPr="00C145D3">
                  <w:rPr>
                    <w:shd w:val="clear" w:color="auto" w:fill="F7EA9F" w:themeFill="accent6"/>
                  </w:rPr>
                  <w:t>[</w:t>
                </w:r>
                <w:r w:rsidR="00FB2899">
                  <w:rPr>
                    <w:shd w:val="clear" w:color="auto" w:fill="F7EA9F" w:themeFill="accent6"/>
                  </w:rPr>
                  <w:t>Child’s name</w:t>
                </w:r>
                <w:r w:rsidR="00FB2899" w:rsidRPr="00C145D3">
                  <w:rPr>
                    <w:shd w:val="clear" w:color="auto" w:fill="F7EA9F" w:themeFill="accent6"/>
                  </w:rPr>
                  <w:t>]</w:t>
                </w:r>
              </w:sdtContent>
            </w:sdt>
            <w:r w:rsidR="00FB2899">
              <w:t xml:space="preserve"> </w:t>
            </w:r>
            <w:sdt>
              <w:sdtPr>
                <w:id w:val="-1459561899"/>
                <w:placeholder>
                  <w:docPart w:val="C71F570E14D344B18B1901FB46DEA28E"/>
                </w:placeholder>
                <w:showingPlcHdr/>
                <w:dropDownList>
                  <w:listItem w:displayText="pays attention as others identify safe and unsafe risks" w:value="pays attention as others identify safe and unsafe risks"/>
                  <w:listItem w:displayText="attempts to identify safe and unsafe risks to make a safe choice" w:value="attempts to identify safe and unsafe risks to make a safe choice"/>
                  <w:listItem w:displayText="shows awareness of safe and unsafe risks and makes safe choices" w:value="shows awareness of safe and unsafe risks and makes safe choices"/>
                </w:dropDownList>
              </w:sdtPr>
              <w:sdtEndPr/>
              <w:sdtContent>
                <w:r w:rsidR="00B46505" w:rsidRPr="00705AE0">
                  <w:rPr>
                    <w:shd w:val="clear" w:color="auto" w:fill="F7EA9F" w:themeFill="accent6"/>
                  </w:rPr>
                  <w:t>[choose an item]</w:t>
                </w:r>
              </w:sdtContent>
            </w:sdt>
            <w:r w:rsidR="00B46505">
              <w:t xml:space="preserve">. </w:t>
            </w:r>
            <w:sdt>
              <w:sdtPr>
                <w:rPr>
                  <w:bCs/>
                </w:rPr>
                <w:alias w:val="He/She/Child's name"/>
                <w:tag w:val="He/She/Child's name"/>
                <w:id w:val="1425232286"/>
                <w:placeholder>
                  <w:docPart w:val="156D483D48D248C98692F3ACD0FEA900"/>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r w:rsidR="00B46505">
              <w:t xml:space="preserve">shows </w:t>
            </w:r>
            <w:r w:rsidR="00B46505" w:rsidRPr="00EC5FB8">
              <w:rPr>
                <w:szCs w:val="20"/>
                <w14:numForm w14:val="lining"/>
              </w:rPr>
              <w:t>physical wellbeing by</w:t>
            </w:r>
            <w:r w:rsidR="00B46505">
              <w:rPr>
                <w:szCs w:val="20"/>
                <w14:numForm w14:val="lining"/>
              </w:rPr>
              <w:t xml:space="preserve"> </w:t>
            </w:r>
            <w:sdt>
              <w:sdtPr>
                <w:id w:val="223569774"/>
                <w:placeholder>
                  <w:docPart w:val="7AF0A083C2214A3BA7FE2342D9B689D6"/>
                </w:placeholder>
                <w:showingPlcHdr/>
                <w:dropDownList>
                  <w:listItem w:displayText="beginning to develop whole-body gross motor skills" w:value="beginning to develop whole-body gross motor skills"/>
                  <w:listItem w:displayText="using developing whole-body gross motor skills" w:value="using developing whole-body gross motor skills"/>
                  <w:listItem w:displayText="demonstrating whole-body gross motor skills with coordination and control," w:value="demonstrating whole-body gross motor skills with coordination and control,"/>
                  <w:listItem w:displayText="beginning to manipulate objects and equipment," w:value="beginning to manipulate objects and equipment,"/>
                  <w:listItem w:displayText="attempting to manipulate objects and equipment with increasing control and strength," w:value="attempting to manipulate objects and equipment with increasing control and strength,"/>
                  <w:listItem w:displayText="manipulating new objects and equipment with control, strength and coordination," w:value="manipulating new objects and equipment with control, strength and coordination,"/>
                </w:dropDownList>
              </w:sdtPr>
              <w:sdtEndPr/>
              <w:sdtContent>
                <w:r w:rsidR="00B46505" w:rsidRPr="00705AE0">
                  <w:rPr>
                    <w:shd w:val="clear" w:color="auto" w:fill="F7EA9F" w:themeFill="accent6"/>
                  </w:rPr>
                  <w:t>[choose an item]</w:t>
                </w:r>
              </w:sdtContent>
            </w:sdt>
            <w:r w:rsidR="00B46505">
              <w:rPr>
                <w:szCs w:val="20"/>
                <w14:numForm w14:val="lining"/>
              </w:rPr>
              <w:t xml:space="preserve"> and </w:t>
            </w:r>
            <w:sdt>
              <w:sdtPr>
                <w:id w:val="1823083925"/>
                <w:placeholder>
                  <w:docPart w:val="7DA571A084304E8EB862A6988211310D"/>
                </w:placeholder>
                <w:showingPlcHdr/>
                <w:dropDownList>
                  <w:listItem w:displayText="beginning to develop spatial awareness" w:value="beginning to develop spatial awareness"/>
                  <w:listItem w:displayText="engaging in learning experiences that develop spatial awareness" w:value="engaging in learning experiences that develop spatial awareness"/>
                  <w:listItem w:displayText="demonstrating spatial awareness" w:value="demonstrating spatial awareness"/>
                  <w:listItem w:displayText="attempting sensory experiences" w:value="attempting sensory experiences"/>
                  <w:listItem w:displayText="attempting to use senses to explore" w:value="attempting to use senses to explore"/>
                  <w:listItem w:displayText="using senses to explore and discover" w:value="using senses to explore and discover"/>
                </w:dropDownList>
              </w:sdtPr>
              <w:sdtEndPr/>
              <w:sdtContent>
                <w:r w:rsidR="00B46505" w:rsidRPr="00705AE0">
                  <w:rPr>
                    <w:shd w:val="clear" w:color="auto" w:fill="F7EA9F" w:themeFill="accent6"/>
                  </w:rPr>
                  <w:t>[choose an item]</w:t>
                </w:r>
              </w:sdtContent>
            </w:sdt>
            <w:r w:rsidR="00B46505">
              <w:t>.</w:t>
            </w:r>
          </w:p>
          <w:p w14:paraId="110798D6" w14:textId="7DF2E82A" w:rsidR="00976405" w:rsidRDefault="00976405" w:rsidP="00976405">
            <w:pPr>
              <w:pStyle w:val="Instructiontowriters"/>
            </w:pPr>
            <w:r>
              <w:t xml:space="preserve">Describe how the child was developing a strong sense of wellbeing, including strategies that may be continued into Prep to support their ongoing learning. Consider describing intentional teaching strategies, levels and frequency of intentional support, learning situations, and possible next steps for learning. Provide </w:t>
            </w:r>
            <w:r w:rsidR="00261380">
              <w:t xml:space="preserve">a minimum of one suggestion </w:t>
            </w:r>
            <w:r w:rsidR="00812A81">
              <w:t xml:space="preserve">with </w:t>
            </w:r>
            <w:r w:rsidR="00261380">
              <w:t>a maximum of three suggestions</w:t>
            </w:r>
            <w:r>
              <w:t xml:space="preserve"> (1–2 sentences per suggestion, up to 200 characters</w:t>
            </w:r>
            <w:r w:rsidR="00261380">
              <w:t> </w:t>
            </w:r>
            <w:r>
              <w:t>each).</w:t>
            </w:r>
          </w:p>
        </w:tc>
      </w:tr>
      <w:tr w:rsidR="00BC054A" w14:paraId="41E8191D" w14:textId="77777777" w:rsidTr="00B46505">
        <w:trPr>
          <w:cantSplit/>
        </w:trPr>
        <w:tc>
          <w:tcPr>
            <w:tcW w:w="9030" w:type="dxa"/>
            <w:tcBorders>
              <w:top w:val="nil"/>
              <w:left w:val="single" w:sz="24" w:space="0" w:color="88A468"/>
              <w:bottom w:val="nil"/>
              <w:right w:val="nil"/>
            </w:tcBorders>
            <w:shd w:val="clear" w:color="auto" w:fill="auto"/>
          </w:tcPr>
          <w:p w14:paraId="4C33DE2F" w14:textId="490E5D36" w:rsidR="0065385A" w:rsidRPr="00B46505" w:rsidRDefault="0065385A" w:rsidP="00B46505">
            <w:pPr>
              <w:pStyle w:val="Tablesubhead"/>
            </w:pPr>
            <w:r w:rsidRPr="0065385A">
              <w:t>S</w:t>
            </w:r>
            <w:r w:rsidR="000E4E59">
              <w:t>uggestions to s</w:t>
            </w:r>
            <w:r w:rsidRPr="0065385A">
              <w:t xml:space="preserve">upport continuity of </w:t>
            </w:r>
            <w:r w:rsidR="00BC4BF6">
              <w:t>Wellbeing</w:t>
            </w:r>
            <w:r w:rsidRPr="0065385A">
              <w:t xml:space="preserve"> learning:</w:t>
            </w:r>
          </w:p>
          <w:sdt>
            <w:sdtPr>
              <w:id w:val="-387958526"/>
              <w:placeholder>
                <w:docPart w:val="6648414CB3CD48E1BA86D5D6ED1E64B8"/>
              </w:placeholder>
              <w:showingPlcHdr/>
            </w:sdtPr>
            <w:sdtEndPr/>
            <w:sdtContent>
              <w:p w14:paraId="32140092" w14:textId="77777777" w:rsidR="00AA6E47" w:rsidRPr="00261380" w:rsidRDefault="0050410E" w:rsidP="00976405">
                <w:pPr>
                  <w:pStyle w:val="TableBullet"/>
                </w:pPr>
                <w:r w:rsidRPr="0050410E">
                  <w:rPr>
                    <w:shd w:val="clear" w:color="auto" w:fill="F7EA9F"/>
                  </w:rPr>
                  <w:t>[Suggestion 1</w:t>
                </w:r>
                <w:r>
                  <w:rPr>
                    <w:shd w:val="clear" w:color="auto" w:fill="F7EA9F"/>
                  </w:rPr>
                  <w:t xml:space="preserve"> (up to 200 characters)</w:t>
                </w:r>
                <w:r w:rsidRPr="0050410E">
                  <w:rPr>
                    <w:shd w:val="clear" w:color="auto" w:fill="F7EA9F"/>
                  </w:rPr>
                  <w:t>]</w:t>
                </w:r>
              </w:p>
              <w:p w14:paraId="737DDDC6" w14:textId="1B606337" w:rsidR="00261380" w:rsidRPr="00261380" w:rsidRDefault="00261380" w:rsidP="00976405">
                <w:pPr>
                  <w:pStyle w:val="TableBullet"/>
                </w:pPr>
                <w:r w:rsidRPr="0050410E">
                  <w:rPr>
                    <w:shd w:val="clear" w:color="auto" w:fill="F7EA9F"/>
                  </w:rPr>
                  <w:t xml:space="preserve">[Suggestion </w:t>
                </w:r>
                <w:r>
                  <w:rPr>
                    <w:shd w:val="clear" w:color="auto" w:fill="F7EA9F"/>
                  </w:rPr>
                  <w:t>2 (up to 200 characters)]</w:t>
                </w:r>
              </w:p>
              <w:p w14:paraId="58C2BD61" w14:textId="1347568A" w:rsidR="00261380" w:rsidRPr="003E740F" w:rsidRDefault="00261380" w:rsidP="00976405">
                <w:pPr>
                  <w:pStyle w:val="TableBullet"/>
                </w:pPr>
                <w:r w:rsidRPr="0050410E">
                  <w:rPr>
                    <w:shd w:val="clear" w:color="auto" w:fill="F7EA9F"/>
                  </w:rPr>
                  <w:t xml:space="preserve">[Suggestion </w:t>
                </w:r>
                <w:r>
                  <w:rPr>
                    <w:shd w:val="clear" w:color="auto" w:fill="F7EA9F"/>
                  </w:rPr>
                  <w:t>3 (up to 200 characters)]</w:t>
                </w:r>
              </w:p>
            </w:sdtContent>
          </w:sdt>
        </w:tc>
      </w:tr>
    </w:tbl>
    <w:p w14:paraId="01713DEF" w14:textId="0FC2732C" w:rsidR="009B319F" w:rsidRPr="003E740F" w:rsidRDefault="00837582" w:rsidP="003E740F">
      <w:pPr>
        <w:pStyle w:val="Heading3"/>
        <w:rPr>
          <w:color w:val="A6446C"/>
        </w:rPr>
      </w:pPr>
      <w:r w:rsidRPr="003E740F">
        <w:rPr>
          <w:color w:val="A6446C"/>
        </w:rPr>
        <w:t>Active learning</w:t>
      </w:r>
    </w:p>
    <w:tbl>
      <w:tblPr>
        <w:tblStyle w:val="QCAAtablestyle1"/>
        <w:tblW w:w="5000" w:type="pct"/>
        <w:tblLook w:val="0600" w:firstRow="0" w:lastRow="0" w:firstColumn="0" w:lastColumn="0" w:noHBand="1" w:noVBand="1"/>
      </w:tblPr>
      <w:tblGrid>
        <w:gridCol w:w="9040"/>
      </w:tblGrid>
      <w:tr w:rsidR="00B46505" w14:paraId="36401E54" w14:textId="77777777" w:rsidTr="00B46505">
        <w:trPr>
          <w:cantSplit/>
        </w:trPr>
        <w:tc>
          <w:tcPr>
            <w:tcW w:w="9030" w:type="dxa"/>
            <w:tcBorders>
              <w:top w:val="nil"/>
              <w:left w:val="single" w:sz="24" w:space="0" w:color="A6446C"/>
              <w:bottom w:val="nil"/>
              <w:right w:val="nil"/>
            </w:tcBorders>
            <w:shd w:val="clear" w:color="auto" w:fill="auto"/>
          </w:tcPr>
          <w:p w14:paraId="3C5A1729" w14:textId="77777777" w:rsidR="00B46505" w:rsidRDefault="003C1E7E" w:rsidP="00220605">
            <w:pPr>
              <w:pStyle w:val="Tabletext"/>
              <w:keepNext/>
            </w:pPr>
            <w:sdt>
              <w:sdtPr>
                <w:alias w:val="Child's preferred name"/>
                <w:tag w:val="DocumentField1"/>
                <w:id w:val="309980218"/>
                <w:placeholder>
                  <w:docPart w:val="2FE2A4D06E35410EA129F4FD495A7783"/>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7308C0">
              <w:rPr>
                <w14:numForm w14:val="lining"/>
              </w:rPr>
              <w:t xml:space="preserve"> demonstrates positive dispositions toward learning by</w:t>
            </w:r>
            <w:r w:rsidR="00B46505">
              <w:rPr>
                <w14:numForm w14:val="lining"/>
              </w:rPr>
              <w:t xml:space="preserve"> </w:t>
            </w:r>
            <w:sdt>
              <w:sdtPr>
                <w:id w:val="-175495776"/>
                <w:placeholder>
                  <w:docPart w:val="79F434F829434C5AB254DC648DA05370"/>
                </w:placeholder>
                <w:showingPlcHdr/>
                <w:dropDownList>
                  <w:listItem w:displayText="expressing interest in engaging with familiar materials or experiences" w:value="expressing interest in engaging with familiar materials or experiences"/>
                  <w:listItem w:displayText="showing curiosity in building on familiar learning" w:value="showing curiosity in building on familiar learning"/>
                  <w:listItem w:displayText="showing curiosity and engaging in new learning with enthusiasm" w:value="showing curiosity and engaging in new learning with enthusiasm"/>
                </w:dropDownList>
              </w:sdtPr>
              <w:sdtEndPr/>
              <w:sdtContent>
                <w:r w:rsidR="00B46505" w:rsidRPr="00705AE0">
                  <w:rPr>
                    <w:shd w:val="clear" w:color="auto" w:fill="F7EA9F" w:themeFill="accent6"/>
                  </w:rPr>
                  <w:t>[choose an item]</w:t>
                </w:r>
              </w:sdtContent>
            </w:sdt>
            <w:r w:rsidR="00B46505" w:rsidRPr="0045179C">
              <w:rPr>
                <w14:numForm w14:val="lining"/>
              </w:rPr>
              <w:t>.</w:t>
            </w:r>
            <w:r w:rsidR="00B46505">
              <w:rPr>
                <w14:numForm w14:val="lining"/>
              </w:rPr>
              <w:t xml:space="preserve"> </w:t>
            </w:r>
            <w:sdt>
              <w:sdtPr>
                <w:rPr>
                  <w:bCs/>
                </w:rPr>
                <w:alias w:val="He/She/Child's name"/>
                <w:tag w:val="He/She/Child's name"/>
                <w:id w:val="1171915913"/>
                <w:placeholder>
                  <w:docPart w:val="540A5654FEC24F28882311B23D9566D0"/>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494764366"/>
                <w:placeholder>
                  <w:docPart w:val="9903083E17484563B7E80394CFF98362"/>
                </w:placeholder>
                <w:showingPlcHdr/>
                <w:dropDownList>
                  <w:listItem w:displayText="participates in aspects of the arts" w:value="participates in aspects of the arts"/>
                  <w:listItem w:displayText="responds to, and attempts to use, aspects of the arts imaginatively" w:value="responds to, and attempts to use, aspects of the arts imaginatively"/>
                  <w:listItem w:displayText="responds to, and uses, the arts in creative and imaginative ways" w:value="responds to, and uses, the arts in creative and imaginative ways"/>
                  <w:listItem w:displayText="attempts to use materials to express ideas or feelings" w:value="attempts to use materials to express ideas or feelings"/>
                  <w:listItem w:displayText="explores materials to create, and attempts to communicate ideas or feelings through the arts" w:value="explores materials to create, and attempts to communicate ideas or feelings through the arts"/>
                  <w:listItem w:displayText="creates, and communicates meaning through the arts" w:value="creates, and communicates meaning through the arts"/>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482045688"/>
                <w:placeholder>
                  <w:docPart w:val="A8AFEDD96FED4A7DAEBA7A2329EF5C6A"/>
                </w:placeholder>
                <w:showingPlcHdr/>
                <w:dataBinding w:prefixMappings="xmlns:ns0='http://QCAA.qld.edu.au' " w:xpath="/ns0:QCAA[1]/ns0:DocumentField1[1]" w:storeItemID="{029BFAC3-A859-40E3-910E-708531540F3D}"/>
                <w:text/>
              </w:sdtPr>
              <w:sdtEndPr/>
              <w:sdtContent>
                <w:r w:rsidR="00F872D3" w:rsidRPr="00C145D3">
                  <w:rPr>
                    <w:shd w:val="clear" w:color="auto" w:fill="F7EA9F" w:themeFill="accent6"/>
                  </w:rPr>
                  <w:t>[</w:t>
                </w:r>
                <w:r w:rsidR="00F872D3">
                  <w:rPr>
                    <w:shd w:val="clear" w:color="auto" w:fill="F7EA9F" w:themeFill="accent6"/>
                  </w:rPr>
                  <w:t>Child’s name</w:t>
                </w:r>
                <w:r w:rsidR="00F872D3" w:rsidRPr="00C145D3">
                  <w:rPr>
                    <w:shd w:val="clear" w:color="auto" w:fill="F7EA9F" w:themeFill="accent6"/>
                  </w:rPr>
                  <w:t>]</w:t>
                </w:r>
              </w:sdtContent>
            </w:sdt>
            <w:r w:rsidR="00F872D3">
              <w:t xml:space="preserve"> shows </w:t>
            </w:r>
            <w:r w:rsidR="00B46505" w:rsidRPr="008976F8">
              <w:t>confidence and involvement in learning by</w:t>
            </w:r>
            <w:r w:rsidR="00B46505">
              <w:t xml:space="preserve"> </w:t>
            </w:r>
            <w:sdt>
              <w:sdtPr>
                <w:id w:val="1218864089"/>
                <w:placeholder>
                  <w:docPart w:val="F609AA1CD6934C07822CFCFA9B9C8793"/>
                </w:placeholder>
                <w:showingPlcHdr/>
                <w:dropDownList>
                  <w:listItem w:displayText="engaging with familiar spaces, materials and play" w:value="engaging with familiar spaces, materials and play"/>
                  <w:listItem w:displayText="attempting to plan and organise resources to carry out projects of interest" w:value="attempting to plan and organise resources to carry out projects of interest"/>
                  <w:listItem w:displayText="planning, organising and carrying out learning projects" w:value="planning, organising and carrying out learning projects"/>
                </w:dropDownList>
              </w:sdtPr>
              <w:sdtEndPr/>
              <w:sdtContent>
                <w:r w:rsidR="00B46505" w:rsidRPr="00705AE0">
                  <w:rPr>
                    <w:shd w:val="clear" w:color="auto" w:fill="F7EA9F" w:themeFill="accent6"/>
                  </w:rPr>
                  <w:t>[choose an item]</w:t>
                </w:r>
              </w:sdtContent>
            </w:sdt>
            <w:r w:rsidR="00B46505" w:rsidRPr="00EC276E">
              <w:t>.</w:t>
            </w:r>
            <w:r w:rsidR="00B46505">
              <w:t xml:space="preserve"> </w:t>
            </w:r>
            <w:sdt>
              <w:sdtPr>
                <w:rPr>
                  <w:bCs/>
                </w:rPr>
                <w:alias w:val="He/She/Child's name"/>
                <w:tag w:val="He/She/Child's name"/>
                <w:id w:val="-235240338"/>
                <w:placeholder>
                  <w:docPart w:val="5C33E59D905F4360A2AEA257C6FF6492"/>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535078799"/>
                <w:placeholder>
                  <w:docPart w:val="50B31053FA994D3899EA03D54EE0E1C0"/>
                </w:placeholder>
                <w:showingPlcHdr/>
                <w:dropDownList>
                  <w:listItem w:displayText="displays curiosity about what is happening around them" w:value="displays curiosity about what is happening around them"/>
                  <w:listItem w:displayText="suggests ideas to explore" w:value="suggests ideas to explore"/>
                  <w:listItem w:displayText="hypothesises and tests ideas," w:value="hypothesises and tests ideas,"/>
                </w:dropDownList>
              </w:sdtPr>
              <w:sdtEndPr/>
              <w:sdtContent>
                <w:r w:rsidR="00B46505" w:rsidRPr="00705AE0">
                  <w:rPr>
                    <w:shd w:val="clear" w:color="auto" w:fill="F7EA9F" w:themeFill="accent6"/>
                  </w:rPr>
                  <w:t>[choose an item]</w:t>
                </w:r>
              </w:sdtContent>
            </w:sdt>
            <w:r w:rsidR="00B46505">
              <w:t xml:space="preserve"> and </w:t>
            </w:r>
            <w:sdt>
              <w:sdtPr>
                <w:id w:val="1631206210"/>
                <w:placeholder>
                  <w:docPart w:val="ED25359C487A49D991A904BC1D0725A8"/>
                </w:placeholder>
                <w:showingPlcHdr/>
                <w:dropDownList>
                  <w:listItem w:displayText="is beginning to share thoughts and ideas from play" w:value="is beginning to share thoughts and ideas from play"/>
                  <w:listItem w:displayText="shares ideas about their learning" w:value="shares ideas about their learning"/>
                  <w:listItem w:displayText="shares ideas and describes learning discoveries" w:value="shares ideas and describes learning discoveries"/>
                </w:dropDownList>
              </w:sdtPr>
              <w:sdtEndPr/>
              <w:sdtContent>
                <w:r w:rsidR="00B46505" w:rsidRPr="00705AE0">
                  <w:rPr>
                    <w:shd w:val="clear" w:color="auto" w:fill="F7EA9F" w:themeFill="accent6"/>
                  </w:rPr>
                  <w:t>[choose an item]</w:t>
                </w:r>
              </w:sdtContent>
            </w:sdt>
            <w:r w:rsidR="00B46505">
              <w:t>.</w:t>
            </w:r>
            <w:r w:rsidR="00B46505" w:rsidRPr="00854BBC">
              <w:t xml:space="preserve"> </w:t>
            </w:r>
            <w:sdt>
              <w:sdtPr>
                <w:alias w:val="Child's preferred name"/>
                <w:tag w:val="DocumentField1"/>
                <w:id w:val="-690841055"/>
                <w:placeholder>
                  <w:docPart w:val="2A4F743798F5407DA0BC366A4EEAFC2F"/>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t xml:space="preserve"> </w:t>
            </w:r>
            <w:sdt>
              <w:sdtPr>
                <w:id w:val="-511839278"/>
                <w:placeholder>
                  <w:docPart w:val="F3E188A3A15347F9AD391D719CE3C323"/>
                </w:placeholder>
                <w:showingPlcHdr/>
                <w:dropDownList>
                  <w:listItem w:displayText="is beginning to make links to prior learning in teacher-led reflections" w:value="is beginning to make links to prior learning in teacher-led reflections"/>
                  <w:listItem w:displayText="makes links to prior learning in guided reflections" w:value="makes links to prior learning in guided reflections"/>
                  <w:listItem w:displayText="reflects on prior learning to make links to new learning" w:value="reflects on prior learning to make links to new learning"/>
                  <w:listItem w:displayText="pays attention to modelled thinking to respond to a problem" w:value="pays attention to modelled thinking to respond to a problem"/>
                  <w:listItem w:displayText="uses modelled thinking strategies for problem-solving" w:value="uses modelled thinking strategies for problem-solving"/>
                  <w:listItem w:displayText="uses a range of thinking strategies for problem-solving" w:value="uses a range of thinking strategies for problem-solving"/>
                </w:dropDownList>
              </w:sdtPr>
              <w:sdtEndPr/>
              <w:sdtContent>
                <w:r w:rsidR="00B46505" w:rsidRPr="00705AE0">
                  <w:rPr>
                    <w:shd w:val="clear" w:color="auto" w:fill="F7EA9F" w:themeFill="accent6"/>
                  </w:rPr>
                  <w:t>[choose an item]</w:t>
                </w:r>
              </w:sdtContent>
            </w:sdt>
            <w:r w:rsidR="00B46505" w:rsidRPr="00854BBC">
              <w:t xml:space="preserve">. </w:t>
            </w:r>
            <w:sdt>
              <w:sdtPr>
                <w:rPr>
                  <w:bCs/>
                </w:rPr>
                <w:alias w:val="He/She/Child's name"/>
                <w:tag w:val="He/She/Child's name"/>
                <w:id w:val="614489296"/>
                <w:placeholder>
                  <w:docPart w:val="17052A4D8A80423F9520A219B3ABB177"/>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r w:rsidR="00F872D3">
              <w:t xml:space="preserve">engages </w:t>
            </w:r>
            <w:r w:rsidR="00B46505" w:rsidRPr="00F14610">
              <w:t>with technologies for learning and communication by</w:t>
            </w:r>
            <w:r w:rsidR="00B46505">
              <w:t xml:space="preserve"> </w:t>
            </w:r>
            <w:sdt>
              <w:sdtPr>
                <w:id w:val="939420051"/>
                <w:placeholder>
                  <w:docPart w:val="5A627EC6E01C44018866FD4091E8C37D"/>
                </w:placeholder>
                <w:showingPlcHdr/>
                <w:dropDownList>
                  <w:listItem w:displayText="beginning to use real or pretend technologies in play" w:value="beginning to use real or pretend technologies in play"/>
                  <w:listItem w:displayText="using real or pretend technologies in play and inquiry" w:value="using real or pretend technologies in play and inquiry"/>
                  <w:listItem w:displayText="using technologies in play and inquiry experiences" w:value="using technologies in play and inquiry experiences"/>
                  <w:listItem w:displayText="attempting to use familiar technologies" w:value="attempting to use familiar technologies"/>
                  <w:listItem w:displayText="exploring ways to use technologies purposefully" w:value="exploring ways to use technologies purposefully"/>
                  <w:listItem w:displayText="using technologies purposefully" w:value="using technologies purposefully"/>
                </w:dropDownList>
              </w:sdtPr>
              <w:sdtEndPr/>
              <w:sdtContent>
                <w:r w:rsidR="00B46505" w:rsidRPr="00705AE0">
                  <w:rPr>
                    <w:shd w:val="clear" w:color="auto" w:fill="F7EA9F" w:themeFill="accent6"/>
                  </w:rPr>
                  <w:t>[choose an item]</w:t>
                </w:r>
              </w:sdtContent>
            </w:sdt>
            <w:r w:rsidR="00B46505">
              <w:t>.</w:t>
            </w:r>
          </w:p>
          <w:p w14:paraId="643A93AC" w14:textId="1D04017B" w:rsidR="00976405" w:rsidRPr="00B46505" w:rsidRDefault="00976405" w:rsidP="00976405">
            <w:pPr>
              <w:pStyle w:val="Instructiontowriters"/>
            </w:pPr>
            <w:r>
              <w:t xml:space="preserve">Describe how the child was becoming a confident and involved learner, including strategies that may be continued into Prep to support their ongoing learning. Consider describing intentional teaching strategies, levels and frequency of intentional support, learning situations, and possible next steps for learning. Provide </w:t>
            </w:r>
            <w:r w:rsidR="00261380" w:rsidRPr="00261380">
              <w:t xml:space="preserve">a minimum of one suggestion </w:t>
            </w:r>
            <w:r w:rsidR="00812A81">
              <w:t xml:space="preserve">with </w:t>
            </w:r>
            <w:r w:rsidR="00261380" w:rsidRPr="00261380">
              <w:t>a maximum of three suggestions</w:t>
            </w:r>
            <w:r>
              <w:t xml:space="preserve"> (1–2 sentences per suggestion, up to 200 characters</w:t>
            </w:r>
            <w:r w:rsidR="00261380">
              <w:t> </w:t>
            </w:r>
            <w:r>
              <w:t>each).</w:t>
            </w:r>
          </w:p>
        </w:tc>
      </w:tr>
      <w:tr w:rsidR="00837582" w14:paraId="707275B0" w14:textId="77777777" w:rsidTr="00B46505">
        <w:trPr>
          <w:cantSplit/>
        </w:trPr>
        <w:tc>
          <w:tcPr>
            <w:tcW w:w="9030" w:type="dxa"/>
            <w:tcBorders>
              <w:top w:val="nil"/>
              <w:left w:val="single" w:sz="24" w:space="0" w:color="A6446C"/>
              <w:bottom w:val="nil"/>
              <w:right w:val="nil"/>
            </w:tcBorders>
            <w:shd w:val="clear" w:color="auto" w:fill="auto"/>
          </w:tcPr>
          <w:p w14:paraId="15B0C8FC" w14:textId="0ADF2F5B" w:rsidR="00C00E67" w:rsidRDefault="00114B03" w:rsidP="00220605">
            <w:pPr>
              <w:pStyle w:val="Tablesubhead"/>
              <w:keepNext/>
            </w:pPr>
            <w:r w:rsidRPr="00114B03">
              <w:t>S</w:t>
            </w:r>
            <w:r w:rsidR="000E4E59">
              <w:t>uggestions to s</w:t>
            </w:r>
            <w:r w:rsidRPr="00114B03">
              <w:t xml:space="preserve">upport continuity of </w:t>
            </w:r>
            <w:r w:rsidR="00A06077">
              <w:t>Active</w:t>
            </w:r>
            <w:r w:rsidRPr="00114B03">
              <w:t xml:space="preserve"> learning:</w:t>
            </w:r>
          </w:p>
          <w:sdt>
            <w:sdtPr>
              <w:id w:val="486906038"/>
              <w:placeholder>
                <w:docPart w:val="0E4D071A0939489E9ECA61ED54A84E19"/>
              </w:placeholder>
              <w:showingPlcHdr/>
            </w:sdtPr>
            <w:sdtEndPr/>
            <w:sdtContent>
              <w:p w14:paraId="64026022" w14:textId="77777777" w:rsidR="009C7F84" w:rsidRPr="00261380" w:rsidRDefault="00C00E67" w:rsidP="00976405">
                <w:pPr>
                  <w:pStyle w:val="TableBullet"/>
                  <w:keepNext/>
                </w:pPr>
                <w:r w:rsidRPr="0050410E">
                  <w:rPr>
                    <w:shd w:val="clear" w:color="auto" w:fill="F7EA9F"/>
                  </w:rPr>
                  <w:t>[Suggestion 1</w:t>
                </w:r>
                <w:r>
                  <w:rPr>
                    <w:shd w:val="clear" w:color="auto" w:fill="F7EA9F"/>
                  </w:rPr>
                  <w:t xml:space="preserve"> (up to 200 characters)</w:t>
                </w:r>
                <w:r w:rsidRPr="0050410E">
                  <w:rPr>
                    <w:shd w:val="clear" w:color="auto" w:fill="F7EA9F"/>
                  </w:rPr>
                  <w:t>]</w:t>
                </w:r>
              </w:p>
              <w:p w14:paraId="09C6E1E5" w14:textId="2ADC634E" w:rsidR="00261380" w:rsidRPr="00261380" w:rsidRDefault="00261380" w:rsidP="00976405">
                <w:pPr>
                  <w:pStyle w:val="TableBullet"/>
                  <w:keepNext/>
                </w:pPr>
                <w:r w:rsidRPr="0050410E">
                  <w:rPr>
                    <w:shd w:val="clear" w:color="auto" w:fill="F7EA9F"/>
                  </w:rPr>
                  <w:t xml:space="preserve">[Suggestion </w:t>
                </w:r>
                <w:r>
                  <w:rPr>
                    <w:shd w:val="clear" w:color="auto" w:fill="F7EA9F"/>
                  </w:rPr>
                  <w:t>2 (up to 200 characters)]</w:t>
                </w:r>
              </w:p>
              <w:p w14:paraId="3C49A602" w14:textId="4F63FAFC" w:rsidR="00261380" w:rsidRPr="003E740F" w:rsidRDefault="00261380" w:rsidP="00976405">
                <w:pPr>
                  <w:pStyle w:val="TableBullet"/>
                  <w:keepNext/>
                </w:pPr>
                <w:r w:rsidRPr="0050410E">
                  <w:rPr>
                    <w:shd w:val="clear" w:color="auto" w:fill="F7EA9F"/>
                  </w:rPr>
                  <w:t xml:space="preserve">[Suggestion </w:t>
                </w:r>
                <w:r>
                  <w:rPr>
                    <w:shd w:val="clear" w:color="auto" w:fill="F7EA9F"/>
                  </w:rPr>
                  <w:t>3 (up to 200 characters)]</w:t>
                </w:r>
              </w:p>
            </w:sdtContent>
          </w:sdt>
        </w:tc>
      </w:tr>
    </w:tbl>
    <w:p w14:paraId="35FCAC06" w14:textId="6EC3E752" w:rsidR="00837582" w:rsidRPr="003E740F" w:rsidRDefault="00005805" w:rsidP="003E740F">
      <w:pPr>
        <w:pStyle w:val="Heading3"/>
        <w:rPr>
          <w:color w:val="7C6597"/>
        </w:rPr>
      </w:pPr>
      <w:r w:rsidRPr="003E740F">
        <w:rPr>
          <w:color w:val="7C6597"/>
        </w:rPr>
        <w:t>Communicating</w:t>
      </w:r>
    </w:p>
    <w:tbl>
      <w:tblPr>
        <w:tblStyle w:val="QCAAtablestyle1"/>
        <w:tblW w:w="5000" w:type="pct"/>
        <w:tblLook w:val="0600" w:firstRow="0" w:lastRow="0" w:firstColumn="0" w:lastColumn="0" w:noHBand="1" w:noVBand="1"/>
      </w:tblPr>
      <w:tblGrid>
        <w:gridCol w:w="9040"/>
      </w:tblGrid>
      <w:tr w:rsidR="00B46505" w:rsidRPr="00081AE0" w14:paraId="26015E4B" w14:textId="77777777" w:rsidTr="00B46505">
        <w:trPr>
          <w:cantSplit/>
        </w:trPr>
        <w:tc>
          <w:tcPr>
            <w:tcW w:w="9030" w:type="dxa"/>
            <w:tcBorders>
              <w:top w:val="nil"/>
              <w:left w:val="single" w:sz="24" w:space="0" w:color="7C6597"/>
              <w:bottom w:val="nil"/>
              <w:right w:val="nil"/>
            </w:tcBorders>
            <w:shd w:val="clear" w:color="auto" w:fill="auto"/>
          </w:tcPr>
          <w:p w14:paraId="12635B0E" w14:textId="77777777" w:rsidR="00B46505" w:rsidRDefault="003C1E7E" w:rsidP="00073156">
            <w:pPr>
              <w:pStyle w:val="Tabletext"/>
            </w:pPr>
            <w:sdt>
              <w:sdtPr>
                <w:alias w:val="Child's preferred name"/>
                <w:tag w:val="DocumentField1"/>
                <w:id w:val="-642807799"/>
                <w:placeholder>
                  <w:docPart w:val="2B7FAA07055D4DE790C44B645FECB450"/>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rsidRPr="005144B4">
              <w:rPr>
                <w:szCs w:val="20"/>
                <w14:numForm w14:val="lining"/>
              </w:rPr>
              <w:t xml:space="preserve"> engages with and expands language by</w:t>
            </w:r>
            <w:r w:rsidR="00B46505">
              <w:t xml:space="preserve"> </w:t>
            </w:r>
            <w:sdt>
              <w:sdtPr>
                <w:id w:val="-1101484514"/>
                <w:placeholder>
                  <w:docPart w:val="FEE9DD095AA148AFA7583EF90A1DA611"/>
                </w:placeholder>
                <w:showingPlcHdr/>
                <w:dropDownList>
                  <w:listItem w:displayText="beginning to use nonverbal strategies to communicate" w:value="beginning to use nonverbal strategies to communicate"/>
                  <w:listItem w:displayText="communicating using nonverbal strategies" w:value="communicating using nonverbal strategies"/>
                  <w:listItem w:displayText="communicating confidently using nonverbal strategies to make meaning" w:value="communicating confidently using nonverbal strategies to make meaning"/>
                  <w:listItem w:displayText="beginning to use nonverbal strategies and spoken/signed language/s to communicate" w:value="beginning to use nonverbal strategies and spoken/signed language/s to communicate"/>
                  <w:listItem w:displayText="communicating using nonverbal strategies and spoken/signed language/s" w:value="communicating using nonverbal strategies and spoken/signed language/s"/>
                  <w:listItem w:displayText="communicating confidently using nonverbal strategies and spoken/signed language/s to make meaning" w:value="communicating confidently using nonverbal strategies and spoken/signed language/s to make meaning"/>
                  <w:listItem w:displayText="beginning to use nonverbal strategies and AAC to communicate" w:value="beginning to use nonverbal strategies and AAC to communicate"/>
                  <w:listItem w:displayText="communicating using nonverbal strategies and AAC" w:value="communicating using nonverbal strategies and AAC"/>
                  <w:listItem w:displayText="communicating confidently using nonverbal strategies and AAC to make meaning" w:value="communicating confidently using nonverbal strategies and AAC to make meaning"/>
                  <w:listItem w:displayText="beginning to use nonverbal strategies, spoken/signed language/s and AAC to communicate" w:value="beginning to use nonverbal strategies, spoken/signed language/s and AAC to communicate"/>
                  <w:listItem w:displayText="communicating using nonverbal strategies, spoken/signed language/s and AAC" w:value="communicating using nonverbal strategies, spoken/signed language/s and AAC"/>
                  <w:listItem w:displayText="communicating confidently using nonverbal strategies, spoken/signed language/s and AAC to make meaning" w:value="communicating confidently using nonverbal strategies, spoken/signed language/s and AAC to make meaning"/>
                  <w:listItem w:displayText="beginning to use spoken/signed language/s to communicate" w:value="beginning to use spoken/signed language/s to communicate"/>
                  <w:listItem w:displayText="communicating using spoken/signed language/s" w:value="communicating using spoken/signed language/s"/>
                  <w:listItem w:displayText="communicating confidently using spoken/signed language/s to make meaning" w:value="communicating confidently using spoken/signed language/s to make meaning"/>
                  <w:listItem w:displayText="beginning to use spoken/signed language/s and AAC to communicate" w:value="beginning to use spoken/signed language/s and AAC to communicate"/>
                  <w:listItem w:displayText="communicating using spoken/signed language/s and AAC" w:value="communicating using spoken/signed language/s and AAC"/>
                  <w:listItem w:displayText="communicating confidently using spoken/signed language/s and AAC to make meaning" w:value="communicating confidently using spoken/signed language/s and AAC to make meaning"/>
                  <w:listItem w:displayText="beginning to use AAC to communicate" w:value="beginning to use AAC to communicate"/>
                  <w:listItem w:displayText="communicating using AAC" w:value="communicating using AAC"/>
                  <w:listItem w:displayText="communicating confidently using AAC to make meaning" w:value="communicating confidently using AAC to make meaning"/>
                  <w:listItem w:displayText="using a small range of familiar words to express themself and by noticing sounds and letters in familiar words" w:value="using a small range of familiar words to express themself and by noticing sounds and letters in familiar words"/>
                  <w:listItem w:displayText="using a small range of familiar words to express themself and by exploring sounds and letters in familiar words" w:value="using a small range of familiar words to express themself and by exploring sounds and letters in familiar words"/>
                  <w:listItem w:displayText="using a small range of familiar words to express themself and by recognising a range of sounds and letters in words" w:value="using a small range of familiar words to express themself and by recognising a range of sounds and letters in words"/>
                  <w:listItem w:displayText="using an increasing range of words to express themself and by noticing sounds and letters in familiar words" w:value="using an increasing range of words to express themself and by noticing sounds and letters in familiar words"/>
                  <w:listItem w:displayText="using an increasing range of words to express themself and by exploring sounds and letters in familiar words" w:value="using an increasing range of words to express themself and by exploring sounds and letters in familiar words"/>
                  <w:listItem w:displayText="using an increasing range of words to express themself and by recognising a range of sounds and letters in words" w:value="using an increasing range of words to express themself and by recognising a range of sounds and letters in words"/>
                  <w:listItem w:displayText="using phrases to express themself and by noticing sounds and letters in familiar words" w:value="using phrases to express themself and by noticing sounds and letters in familiar words"/>
                  <w:listItem w:displayText="using phrases to express themself and by exploring sounds and letters in familiar words" w:value="using phrases to express themself and by exploring sounds and letters in familiar words"/>
                  <w:listItem w:displayText="using phrases to express themself and by recognising a range of sounds and letters in words" w:value="using phrases to express themself and by recognising a range of sounds and letters in words"/>
                </w:dropDownList>
              </w:sdtPr>
              <w:sdtEndPr/>
              <w:sdtContent>
                <w:r w:rsidR="00B46505" w:rsidRPr="00705AE0">
                  <w:rPr>
                    <w:shd w:val="clear" w:color="auto" w:fill="F7EA9F" w:themeFill="accent6"/>
                  </w:rPr>
                  <w:t>[choose an item]</w:t>
                </w:r>
              </w:sdtContent>
            </w:sdt>
            <w:r w:rsidR="00B46505">
              <w:t xml:space="preserve">. </w:t>
            </w:r>
            <w:sdt>
              <w:sdtPr>
                <w:rPr>
                  <w:bCs/>
                </w:rPr>
                <w:alias w:val="He/She/Child's name"/>
                <w:tag w:val="He/She/Child's name"/>
                <w:id w:val="-1766225926"/>
                <w:placeholder>
                  <w:docPart w:val="0DAF1AE7EFDD4204A4548D8A1F22EA67"/>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rPr>
                <w:bCs/>
              </w:rPr>
              <w:t xml:space="preserve"> </w:t>
            </w:r>
            <w:r w:rsidR="00AE22C0">
              <w:rPr>
                <w:bCs/>
              </w:rPr>
              <w:t xml:space="preserve">shows </w:t>
            </w:r>
            <w:r w:rsidR="00B46505">
              <w:rPr>
                <w:sz w:val="20"/>
                <w:szCs w:val="20"/>
                <w14:numForm w14:val="lining"/>
              </w:rPr>
              <w:t xml:space="preserve">developing literacy capabilities by </w:t>
            </w:r>
            <w:sdt>
              <w:sdtPr>
                <w:id w:val="144179399"/>
                <w:placeholder>
                  <w:docPart w:val="B66207E753824267AE5DFBB567BFA3E9"/>
                </w:placeholder>
                <w:showingPlcHdr/>
                <w:dropDownList>
                  <w:listItem w:displayText="responding to a direct query during interactions" w:value="responding to a direct query during interactions"/>
                  <w:listItem w:displayText="responding to others during interactions" w:value="responding to others during interactions"/>
                  <w:listItem w:displayText="engaging in sustained interactions" w:value="engaging in sustained interactions"/>
                </w:dropDownList>
              </w:sdtPr>
              <w:sdtEndPr/>
              <w:sdtContent>
                <w:r w:rsidR="00B46505" w:rsidRPr="00705AE0">
                  <w:rPr>
                    <w:shd w:val="clear" w:color="auto" w:fill="F7EA9F" w:themeFill="accent6"/>
                  </w:rPr>
                  <w:t>[choose an item]</w:t>
                </w:r>
              </w:sdtContent>
            </w:sdt>
            <w:r w:rsidR="00B46505">
              <w:rPr>
                <w:bCs/>
              </w:rPr>
              <w:t>.</w:t>
            </w:r>
            <w:r w:rsidR="00B46505">
              <w:t xml:space="preserve"> </w:t>
            </w:r>
            <w:sdt>
              <w:sdtPr>
                <w:alias w:val="Child's preferred name"/>
                <w:tag w:val="DocumentField1"/>
                <w:id w:val="-2007496956"/>
                <w:placeholder>
                  <w:docPart w:val="31F9127C57974A38BC95341F310B6599"/>
                </w:placeholder>
                <w:showingPlcHdr/>
                <w:dataBinding w:prefixMappings="xmlns:ns0='http://QCAA.qld.edu.au' " w:xpath="/ns0:QCAA[1]/ns0:DocumentField1[1]" w:storeItemID="{029BFAC3-A859-40E3-910E-708531540F3D}"/>
                <w:text/>
              </w:sdtPr>
              <w:sdtEndPr/>
              <w:sdtContent>
                <w:r w:rsidR="00B46505" w:rsidRPr="00C145D3">
                  <w:rPr>
                    <w:shd w:val="clear" w:color="auto" w:fill="F7EA9F" w:themeFill="accent6"/>
                  </w:rPr>
                  <w:t>[</w:t>
                </w:r>
                <w:r w:rsidR="00B46505">
                  <w:rPr>
                    <w:shd w:val="clear" w:color="auto" w:fill="F7EA9F" w:themeFill="accent6"/>
                  </w:rPr>
                  <w:t>Child’s name</w:t>
                </w:r>
                <w:r w:rsidR="00B46505" w:rsidRPr="00C145D3">
                  <w:rPr>
                    <w:shd w:val="clear" w:color="auto" w:fill="F7EA9F" w:themeFill="accent6"/>
                  </w:rPr>
                  <w:t>]</w:t>
                </w:r>
              </w:sdtContent>
            </w:sdt>
            <w:r w:rsidR="00B46505">
              <w:t xml:space="preserve"> </w:t>
            </w:r>
            <w:sdt>
              <w:sdtPr>
                <w:id w:val="49661842"/>
                <w:placeholder>
                  <w:docPart w:val="95B3453DF4164616B314FD47FA58F608"/>
                </w:placeholder>
                <w:showingPlcHdr/>
                <w:dropDownList>
                  <w:listItem w:displayText="responds to familiar texts" w:value="responds to familiar texts"/>
                  <w:listItem w:displayText="explores and responds to a range of texts" w:value="explores and responds to a range of texts"/>
                  <w:listItem w:displayText="engages with a range of texts" w:value="engages with a range of texts"/>
                </w:dropDownList>
              </w:sdtPr>
              <w:sdtEndPr/>
              <w:sdtContent>
                <w:r w:rsidR="00B46505" w:rsidRPr="00705AE0">
                  <w:rPr>
                    <w:shd w:val="clear" w:color="auto" w:fill="F7EA9F" w:themeFill="accent6"/>
                  </w:rPr>
                  <w:t>[choose an item]</w:t>
                </w:r>
              </w:sdtContent>
            </w:sdt>
            <w:r w:rsidR="00B46505">
              <w:t xml:space="preserve"> and </w:t>
            </w:r>
            <w:sdt>
              <w:sdtPr>
                <w:id w:val="1427538696"/>
                <w:placeholder>
                  <w:docPart w:val="4EA61F9FA08042E699AF71474DB7E21E"/>
                </w:placeholder>
                <w:showingPlcHdr/>
                <w:dropDownList>
                  <w:listItem w:displayText="shares a personal connection to familiar texts" w:value="shares a personal connection to familiar texts"/>
                  <w:listItem w:displayText="considers connections between texts and personal experiences" w:value="considers connections between texts and personal experiences"/>
                  <w:listItem w:displayText="identifies connections between texts and personal experiences" w:value="identifies connections between texts and personal experiences"/>
                  <w:listItem w:displayText="is beginning to notice images in texts" w:value="is beginning to notice images in texts"/>
                  <w:listItem w:displayText="recognises images in texts" w:value="recognises images in texts"/>
                  <w:listItem w:displayText="identifies images that add meaning to a text" w:value="identifies images that add meaning to a text"/>
                </w:dropDownList>
              </w:sdtPr>
              <w:sdtEndPr/>
              <w:sdtContent>
                <w:r w:rsidR="00B46505" w:rsidRPr="00705AE0">
                  <w:rPr>
                    <w:shd w:val="clear" w:color="auto" w:fill="F7EA9F" w:themeFill="accent6"/>
                  </w:rPr>
                  <w:t>[choose an item]</w:t>
                </w:r>
              </w:sdtContent>
            </w:sdt>
            <w:r w:rsidR="00B46505">
              <w:t xml:space="preserve">. </w:t>
            </w:r>
            <w:sdt>
              <w:sdtPr>
                <w:rPr>
                  <w:bCs/>
                </w:rPr>
                <w:alias w:val="He/She/Child's name"/>
                <w:tag w:val="He/She/Child's name"/>
                <w:id w:val="1517429856"/>
                <w:placeholder>
                  <w:docPart w:val="CE8ACD7E1BFC402EA75E104231B3E7D8"/>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710454150"/>
                <w:placeholder>
                  <w:docPart w:val="1FDA41D9054C4E238E8DCABC9DA177CF"/>
                </w:placeholder>
                <w:showingPlcHdr/>
                <w:dropDownList>
                  <w:listItem w:displayText="experiments with writing implements and is beginning to make marks" w:value="experiments with writing implements and is beginning to make marks"/>
                  <w:listItem w:displayText="explores the use of writing implements to make marks and convey meaning" w:value="explores the use of writing implements to make marks and convey meaning"/>
                  <w:listItem w:displayText="uses mark-making and writing to convey meaning" w:value="uses mark-making and writing to convey meaning"/>
                </w:dropDownList>
              </w:sdtPr>
              <w:sdtEndPr/>
              <w:sdtContent>
                <w:r w:rsidR="00B46505" w:rsidRPr="00705AE0">
                  <w:rPr>
                    <w:shd w:val="clear" w:color="auto" w:fill="F7EA9F" w:themeFill="accent6"/>
                  </w:rPr>
                  <w:t>[choose an item]</w:t>
                </w:r>
              </w:sdtContent>
            </w:sdt>
            <w:r w:rsidR="00B46505" w:rsidRPr="000D1F93">
              <w:t xml:space="preserve">. </w:t>
            </w:r>
            <w:sdt>
              <w:sdtPr>
                <w:alias w:val="Child's preferred name"/>
                <w:tag w:val="DocumentField1"/>
                <w:id w:val="1215630195"/>
                <w:placeholder>
                  <w:docPart w:val="265609CBA0E5412AA54310F3CC5A07D3"/>
                </w:placeholder>
                <w:showingPlcHdr/>
                <w:dataBinding w:prefixMappings="xmlns:ns0='http://QCAA.qld.edu.au' " w:xpath="/ns0:QCAA[1]/ns0:DocumentField1[1]" w:storeItemID="{029BFAC3-A859-40E3-910E-708531540F3D}"/>
                <w:text/>
              </w:sdtPr>
              <w:sdtEndPr/>
              <w:sdtContent>
                <w:r w:rsidR="00AE22C0" w:rsidRPr="00C145D3">
                  <w:rPr>
                    <w:shd w:val="clear" w:color="auto" w:fill="F7EA9F" w:themeFill="accent6"/>
                  </w:rPr>
                  <w:t>[</w:t>
                </w:r>
                <w:r w:rsidR="00AE22C0">
                  <w:rPr>
                    <w:shd w:val="clear" w:color="auto" w:fill="F7EA9F" w:themeFill="accent6"/>
                  </w:rPr>
                  <w:t>Child’s name</w:t>
                </w:r>
                <w:r w:rsidR="00AE22C0" w:rsidRPr="00C145D3">
                  <w:rPr>
                    <w:shd w:val="clear" w:color="auto" w:fill="F7EA9F" w:themeFill="accent6"/>
                  </w:rPr>
                  <w:t>]</w:t>
                </w:r>
              </w:sdtContent>
            </w:sdt>
            <w:r w:rsidR="00AE22C0">
              <w:rPr>
                <w:szCs w:val="20"/>
              </w:rPr>
              <w:t xml:space="preserve"> demonstrates </w:t>
            </w:r>
            <w:r w:rsidR="00B46505" w:rsidRPr="00B8092A">
              <w:rPr>
                <w:szCs w:val="20"/>
              </w:rPr>
              <w:t>developing numeracy capabilities</w:t>
            </w:r>
            <w:r w:rsidR="00B46505">
              <w:rPr>
                <w:szCs w:val="20"/>
              </w:rPr>
              <w:t xml:space="preserve"> by </w:t>
            </w:r>
            <w:sdt>
              <w:sdtPr>
                <w:id w:val="194740055"/>
                <w:placeholder>
                  <w:docPart w:val="29B9D485A853489A91D56214E83A2E8A"/>
                </w:placeholder>
                <w:showingPlcHdr/>
                <w:dropDownList>
                  <w:listItem w:displayText="noticing simple patterns" w:value="noticing simple patterns"/>
                  <w:listItem w:displayText="noticing and copying simple patterns" w:value="noticing and copying simple patterns"/>
                  <w:listItem w:displayText="describing created patterns" w:value="describing created patterns"/>
                </w:dropDownList>
              </w:sdtPr>
              <w:sdtEndPr/>
              <w:sdtContent>
                <w:r w:rsidR="00B46505" w:rsidRPr="00705AE0">
                  <w:rPr>
                    <w:shd w:val="clear" w:color="auto" w:fill="F7EA9F" w:themeFill="accent6"/>
                  </w:rPr>
                  <w:t>[choose an item]</w:t>
                </w:r>
              </w:sdtContent>
            </w:sdt>
            <w:r w:rsidR="00B46505" w:rsidRPr="005319C1">
              <w:rPr>
                <w:szCs w:val="20"/>
              </w:rPr>
              <w:t>.</w:t>
            </w:r>
            <w:r w:rsidR="00B46505" w:rsidRPr="005319C1">
              <w:t xml:space="preserve"> </w:t>
            </w:r>
            <w:sdt>
              <w:sdtPr>
                <w:rPr>
                  <w:bCs/>
                </w:rPr>
                <w:alias w:val="He/She/Child's name"/>
                <w:tag w:val="He/She/Child's name"/>
                <w:id w:val="-1317342713"/>
                <w:placeholder>
                  <w:docPart w:val="16071CBD67934E7F909E72D07ABC1CA8"/>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2076784626"/>
                <w:placeholder>
                  <w:docPart w:val="C21CE2ADF53D45ADA27144D565F37CF8"/>
                </w:placeholder>
                <w:showingPlcHdr/>
                <w:dropDownList>
                  <w:listItem w:displayText="is beginning to notice length, mass, capacity and/or time in daily play or routines" w:value="is beginning to notice length, mass, capacity and/or time in daily play or routines"/>
                  <w:listItem w:displayText="attempts to describe attributes of length, mass, capacity and/or time in relation to familiar objects or events" w:value="attempts to describe attributes of length, mass, capacity and/or time in relation to familiar objects or events"/>
                  <w:listItem w:displayText="describes length, mass, capacity and/or time in relation to objects or events" w:value="describes length, mass, capacity and/or time in relation to objects or events"/>
                  <w:listItem w:displayText="communicates understanding of the language of shapes, positions and directions" w:value="communicates understanding of the language of shapes, positions and directions"/>
                  <w:listItem w:displayText="describes shapes, positions and directions" w:value="describes shapes, positions and directions"/>
                  <w:listItem w:displayText="describes and identifies shapes, positions and directions in a range of contexts" w:value="describes and identifies shapes, positions and directions in a range of contexts"/>
                </w:dropDownList>
              </w:sdtPr>
              <w:sdtEndPr/>
              <w:sdtContent>
                <w:r w:rsidR="00B46505" w:rsidRPr="00705AE0">
                  <w:rPr>
                    <w:shd w:val="clear" w:color="auto" w:fill="F7EA9F" w:themeFill="accent6"/>
                  </w:rPr>
                  <w:t>[choose an item]</w:t>
                </w:r>
              </w:sdtContent>
            </w:sdt>
            <w:r w:rsidR="00B46505">
              <w:t xml:space="preserve">. </w:t>
            </w:r>
            <w:sdt>
              <w:sdtPr>
                <w:alias w:val="Child's preferred name"/>
                <w:tag w:val="DocumentField1"/>
                <w:id w:val="-991557267"/>
                <w:placeholder>
                  <w:docPart w:val="854B86DBFF8B4A10B2884B00E4F6BDA2"/>
                </w:placeholder>
                <w:showingPlcHdr/>
                <w:dataBinding w:prefixMappings="xmlns:ns0='http://QCAA.qld.edu.au' " w:xpath="/ns0:QCAA[1]/ns0:DocumentField1[1]" w:storeItemID="{029BFAC3-A859-40E3-910E-708531540F3D}"/>
                <w:text/>
              </w:sdtPr>
              <w:sdtEndPr/>
              <w:sdtContent>
                <w:r w:rsidR="00170A68" w:rsidRPr="00C145D3">
                  <w:rPr>
                    <w:shd w:val="clear" w:color="auto" w:fill="F7EA9F" w:themeFill="accent6"/>
                  </w:rPr>
                  <w:t>[</w:t>
                </w:r>
                <w:r w:rsidR="00170A68">
                  <w:rPr>
                    <w:shd w:val="clear" w:color="auto" w:fill="F7EA9F" w:themeFill="accent6"/>
                  </w:rPr>
                  <w:t>Child’s name</w:t>
                </w:r>
                <w:r w:rsidR="00170A68" w:rsidRPr="00C145D3">
                  <w:rPr>
                    <w:shd w:val="clear" w:color="auto" w:fill="F7EA9F" w:themeFill="accent6"/>
                  </w:rPr>
                  <w:t>]</w:t>
                </w:r>
              </w:sdtContent>
            </w:sdt>
            <w:r w:rsidR="00170A68">
              <w:t xml:space="preserve"> </w:t>
            </w:r>
            <w:sdt>
              <w:sdtPr>
                <w:id w:val="-1346161764"/>
                <w:placeholder>
                  <w:docPart w:val="22E9A06A82FE4AE6B8AAC375F47A8290"/>
                </w:placeholder>
                <w:showingPlcHdr/>
                <w:dropDownList>
                  <w:listItem w:displayText="uses number names that are personally familiar and attempts counting" w:value="uses number names that are personally familiar and attempts counting"/>
                  <w:listItem w:displayText="uses counting in play and is beginning to count in sequence" w:value="uses counting in play and is beginning to count in sequence"/>
                  <w:listItem w:displayText="assesses sizes of sets and uses one-to-one correspondence to count in sequence" w:value="assesses sizes of sets and uses one-to-one correspondence to count in sequence"/>
                </w:dropDownList>
              </w:sdtPr>
              <w:sdtEndPr/>
              <w:sdtContent>
                <w:r w:rsidR="00B46505" w:rsidRPr="00705AE0">
                  <w:rPr>
                    <w:shd w:val="clear" w:color="auto" w:fill="F7EA9F" w:themeFill="accent6"/>
                  </w:rPr>
                  <w:t>[choose an item]</w:t>
                </w:r>
              </w:sdtContent>
            </w:sdt>
            <w:r w:rsidR="00B46505" w:rsidRPr="00C84598">
              <w:t>.</w:t>
            </w:r>
            <w:r w:rsidR="00B46505">
              <w:t xml:space="preserve"> </w:t>
            </w:r>
            <w:sdt>
              <w:sdtPr>
                <w:rPr>
                  <w:bCs/>
                </w:rPr>
                <w:alias w:val="He/She/Child's name"/>
                <w:tag w:val="He/She/Child's name"/>
                <w:id w:val="211551480"/>
                <w:placeholder>
                  <w:docPart w:val="10EB2ABA934D4AB1B082C9E8BD543684"/>
                </w:placeholder>
                <w:showingPlcHdr/>
                <w:dataBinding w:prefixMappings="xmlns:ns0='http://QCAA.qld.edu.au' " w:xpath="/ns0:QCAA[1]/ns0:DocumentField8[1]" w:storeItemID="{ECF99190-FDC9-4DC7-BF4D-418697363580}"/>
                <w:text/>
              </w:sdtPr>
              <w:sdtEndPr/>
              <w:sdtContent>
                <w:r w:rsidR="003E1BA1" w:rsidRPr="003E1BA1">
                  <w:rPr>
                    <w:bCs/>
                    <w:shd w:val="clear" w:color="auto" w:fill="F7EA9F" w:themeFill="accent6"/>
                  </w:rPr>
                  <w:t>[He/She/Child</w:t>
                </w:r>
                <w:r w:rsidR="003E1BA1">
                  <w:rPr>
                    <w:bCs/>
                    <w:shd w:val="clear" w:color="auto" w:fill="F7EA9F" w:themeFill="accent6"/>
                  </w:rPr>
                  <w:t>’s</w:t>
                </w:r>
                <w:r w:rsidR="003E1BA1" w:rsidRPr="003E1BA1">
                  <w:rPr>
                    <w:bCs/>
                    <w:shd w:val="clear" w:color="auto" w:fill="F7EA9F" w:themeFill="accent6"/>
                  </w:rPr>
                  <w:t xml:space="preserve"> name]</w:t>
                </w:r>
              </w:sdtContent>
            </w:sdt>
            <w:r w:rsidR="003E1BA1">
              <w:t xml:space="preserve"> </w:t>
            </w:r>
            <w:sdt>
              <w:sdtPr>
                <w:id w:val="1528765815"/>
                <w:placeholder>
                  <w:docPart w:val="288427646C1B4A2D904E5F0220388F14"/>
                </w:placeholder>
                <w:showingPlcHdr/>
                <w:dropDownList>
                  <w:listItem w:displayText="follows directions to recognise everyday problems and seek help to resolve them" w:value="follows directions to recognise everyday problems and seek help to resolve them"/>
                  <w:listItem w:displayText="describes problems and attempts to solve them using mathematical thinking" w:value="describes problems and attempts to solve them using mathematical thinking"/>
                  <w:listItem w:displayText="describes and solves problems using mathematical thinking" w:value="describes and solves problems using mathematical thinking"/>
                </w:dropDownList>
              </w:sdtPr>
              <w:sdtEndPr/>
              <w:sdtContent>
                <w:r w:rsidR="00B46505" w:rsidRPr="00705AE0">
                  <w:rPr>
                    <w:shd w:val="clear" w:color="auto" w:fill="F7EA9F" w:themeFill="accent6"/>
                  </w:rPr>
                  <w:t>[choose an item]</w:t>
                </w:r>
              </w:sdtContent>
            </w:sdt>
            <w:r w:rsidR="00B46505">
              <w:t>.</w:t>
            </w:r>
          </w:p>
          <w:p w14:paraId="27ACA9F8" w14:textId="14130E3F" w:rsidR="00976405" w:rsidRPr="00B46505" w:rsidRDefault="00976405" w:rsidP="00976405">
            <w:pPr>
              <w:pStyle w:val="Instructiontowriters"/>
            </w:pPr>
            <w:r>
              <w:t xml:space="preserve">Describe how the child was becoming an effective communicator, including strategies that may be continued into Prep to support their ongoing learning. Consider describing intentional teaching strategies, levels and frequency of intentional support, learning situations, and possible next steps for learning. Provide </w:t>
            </w:r>
            <w:r w:rsidR="00261380" w:rsidRPr="00261380">
              <w:t xml:space="preserve">a minimum of one suggestion </w:t>
            </w:r>
            <w:r w:rsidR="00812A81">
              <w:t xml:space="preserve">with </w:t>
            </w:r>
            <w:r w:rsidR="00261380" w:rsidRPr="00261380">
              <w:t>a maximum of three suggestions</w:t>
            </w:r>
            <w:r>
              <w:t xml:space="preserve"> (1–2 sentences per suggestion, up to 200 characters</w:t>
            </w:r>
            <w:r w:rsidR="00261380">
              <w:t> </w:t>
            </w:r>
            <w:r>
              <w:t>each).</w:t>
            </w:r>
          </w:p>
        </w:tc>
      </w:tr>
      <w:tr w:rsidR="00081AE0" w:rsidRPr="00081AE0" w14:paraId="2588DB47" w14:textId="77777777" w:rsidTr="00B46505">
        <w:trPr>
          <w:cantSplit/>
        </w:trPr>
        <w:tc>
          <w:tcPr>
            <w:tcW w:w="9030" w:type="dxa"/>
            <w:tcBorders>
              <w:top w:val="nil"/>
              <w:left w:val="single" w:sz="24" w:space="0" w:color="7C6597"/>
              <w:bottom w:val="nil"/>
              <w:right w:val="nil"/>
            </w:tcBorders>
            <w:shd w:val="clear" w:color="auto" w:fill="auto"/>
          </w:tcPr>
          <w:p w14:paraId="5EDC76FF" w14:textId="671670B0" w:rsidR="00042082" w:rsidRDefault="00A06077" w:rsidP="00B46505">
            <w:pPr>
              <w:pStyle w:val="Tablesubhead"/>
            </w:pPr>
            <w:r w:rsidRPr="00A06077">
              <w:t>S</w:t>
            </w:r>
            <w:r w:rsidR="000E4E59">
              <w:t>uggestions to s</w:t>
            </w:r>
            <w:r w:rsidRPr="00A06077">
              <w:t xml:space="preserve">upport continuity of </w:t>
            </w:r>
            <w:r w:rsidR="00411E1C">
              <w:t>Communicating</w:t>
            </w:r>
            <w:r w:rsidRPr="00A06077">
              <w:t xml:space="preserve"> learning:</w:t>
            </w:r>
          </w:p>
          <w:sdt>
            <w:sdtPr>
              <w:id w:val="-2004414969"/>
              <w:placeholder>
                <w:docPart w:val="343553B1DC7A4DBABE7516FE5131B1C8"/>
              </w:placeholder>
              <w:showingPlcHdr/>
            </w:sdtPr>
            <w:sdtEndPr/>
            <w:sdtContent>
              <w:p w14:paraId="2E421395" w14:textId="77777777" w:rsidR="0028611A" w:rsidRPr="00261380" w:rsidRDefault="00042082" w:rsidP="00976405">
                <w:pPr>
                  <w:pStyle w:val="TableBullet"/>
                </w:pPr>
                <w:r w:rsidRPr="0050410E">
                  <w:rPr>
                    <w:shd w:val="clear" w:color="auto" w:fill="F7EA9F"/>
                  </w:rPr>
                  <w:t>[Suggestion 1</w:t>
                </w:r>
                <w:r>
                  <w:rPr>
                    <w:shd w:val="clear" w:color="auto" w:fill="F7EA9F"/>
                  </w:rPr>
                  <w:t xml:space="preserve"> (up to 200 characters)</w:t>
                </w:r>
                <w:r w:rsidRPr="0050410E">
                  <w:rPr>
                    <w:shd w:val="clear" w:color="auto" w:fill="F7EA9F"/>
                  </w:rPr>
                  <w:t>]</w:t>
                </w:r>
              </w:p>
              <w:p w14:paraId="353D0D37" w14:textId="1137964D" w:rsidR="00261380" w:rsidRPr="00261380" w:rsidRDefault="00261380" w:rsidP="00976405">
                <w:pPr>
                  <w:pStyle w:val="TableBullet"/>
                </w:pPr>
                <w:r w:rsidRPr="0050410E">
                  <w:rPr>
                    <w:shd w:val="clear" w:color="auto" w:fill="F7EA9F"/>
                  </w:rPr>
                  <w:t xml:space="preserve">[Suggestion </w:t>
                </w:r>
                <w:r>
                  <w:rPr>
                    <w:shd w:val="clear" w:color="auto" w:fill="F7EA9F"/>
                  </w:rPr>
                  <w:t>2 (up to 200 characters)]</w:t>
                </w:r>
              </w:p>
              <w:p w14:paraId="1B584CD9" w14:textId="02EA2D23" w:rsidR="00261380" w:rsidRPr="00DB7CC4" w:rsidRDefault="00261380" w:rsidP="00976405">
                <w:pPr>
                  <w:pStyle w:val="TableBullet"/>
                </w:pPr>
                <w:r w:rsidRPr="0050410E">
                  <w:rPr>
                    <w:shd w:val="clear" w:color="auto" w:fill="F7EA9F"/>
                  </w:rPr>
                  <w:t xml:space="preserve">[Suggestion </w:t>
                </w:r>
                <w:r>
                  <w:rPr>
                    <w:shd w:val="clear" w:color="auto" w:fill="F7EA9F"/>
                  </w:rPr>
                  <w:t>3 (up to 200 characters)]</w:t>
                </w:r>
              </w:p>
            </w:sdtContent>
          </w:sdt>
        </w:tc>
      </w:tr>
    </w:tbl>
    <w:p w14:paraId="4CBECD09" w14:textId="54A7CF2D" w:rsidR="00B77A91" w:rsidRPr="00081AE0" w:rsidRDefault="00B77A91" w:rsidP="003E33AC">
      <w:pPr>
        <w:pStyle w:val="BodyText"/>
      </w:pPr>
    </w:p>
    <w:sectPr w:rsidR="00B77A91" w:rsidRPr="00081AE0" w:rsidSect="00B26BD8">
      <w:headerReference w:type="even" r:id="rId17"/>
      <w:headerReference w:type="default" r:id="rId18"/>
      <w:headerReference w:type="first" r:id="rId19"/>
      <w:type w:val="continuous"/>
      <w:pgSz w:w="11906" w:h="16838" w:code="9"/>
      <w:pgMar w:top="1134" w:right="1418" w:bottom="1701" w:left="1418" w:header="567" w:footer="28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8951C6" w14:textId="77777777" w:rsidR="00A0043F" w:rsidRDefault="00A0043F" w:rsidP="00185154">
      <w:r>
        <w:separator/>
      </w:r>
    </w:p>
    <w:p w14:paraId="6812C92E" w14:textId="77777777" w:rsidR="00A0043F" w:rsidRDefault="00A0043F"/>
    <w:p w14:paraId="33BCE904" w14:textId="77777777" w:rsidR="00A0043F" w:rsidRDefault="00A0043F"/>
  </w:endnote>
  <w:endnote w:type="continuationSeparator" w:id="0">
    <w:p w14:paraId="5A2300E9" w14:textId="77777777" w:rsidR="00A0043F" w:rsidRDefault="00A0043F" w:rsidP="00185154">
      <w:r>
        <w:continuationSeparator/>
      </w:r>
    </w:p>
    <w:p w14:paraId="0BE6DAD1" w14:textId="77777777" w:rsidR="00A0043F" w:rsidRDefault="00A0043F"/>
    <w:p w14:paraId="3265342E" w14:textId="77777777" w:rsidR="00A0043F" w:rsidRDefault="00A0043F"/>
  </w:endnote>
  <w:endnote w:type="continuationNotice" w:id="1">
    <w:p w14:paraId="74394E72" w14:textId="77777777" w:rsidR="00A0043F" w:rsidRDefault="00A004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3B51E0" w14:textId="6EFC0E88" w:rsidR="003E33AC" w:rsidRPr="003E33AC" w:rsidRDefault="003E33AC" w:rsidP="003E33AC">
    <w:pPr>
      <w:pStyle w:val="Legalnotice"/>
      <w:spacing w:after="240"/>
      <w:ind w:left="-851" w:right="-853"/>
      <w:rPr>
        <w:sz w:val="17"/>
        <w:szCs w:val="17"/>
      </w:rPr>
    </w:pPr>
    <w:r w:rsidRPr="003E33AC">
      <w:rPr>
        <w:sz w:val="17"/>
        <w:szCs w:val="17"/>
      </w:rPr>
      <w:t xml:space="preserve">When completed, this document may contain confidential personal </w:t>
    </w:r>
    <w:proofErr w:type="gramStart"/>
    <w:r w:rsidRPr="003E33AC">
      <w:rPr>
        <w:sz w:val="17"/>
        <w:szCs w:val="17"/>
      </w:rPr>
      <w:t>information, and</w:t>
    </w:r>
    <w:proofErr w:type="gramEnd"/>
    <w:r w:rsidRPr="003E33AC">
      <w:rPr>
        <w:sz w:val="17"/>
        <w:szCs w:val="17"/>
      </w:rPr>
      <w:t xml:space="preserve"> must be handled in accordance with applicable privacy law.</w:t>
    </w:r>
  </w:p>
  <w:tbl>
    <w:tblPr>
      <w:tblW w:w="5950" w:type="pct"/>
      <w:tblInd w:w="-851" w:type="dxa"/>
      <w:tblCellMar>
        <w:left w:w="0" w:type="dxa"/>
        <w:right w:w="0" w:type="dxa"/>
      </w:tblCellMar>
      <w:tblLook w:val="0600" w:firstRow="0" w:lastRow="0" w:firstColumn="0" w:lastColumn="0" w:noHBand="1" w:noVBand="1"/>
    </w:tblPr>
    <w:tblGrid>
      <w:gridCol w:w="10793"/>
    </w:tblGrid>
    <w:tr w:rsidR="008A7255" w:rsidRPr="00B53123" w14:paraId="705A9B1F" w14:textId="77777777" w:rsidTr="003C3CC6">
      <w:tc>
        <w:tcPr>
          <w:tcW w:w="5000" w:type="pct"/>
          <w:noWrap/>
          <w:vAlign w:val="center"/>
          <w:hideMark/>
        </w:tcPr>
        <w:sdt>
          <w:sdtPr>
            <w:rPr>
              <w:sz w:val="18"/>
            </w:rPr>
            <w:id w:val="377745927"/>
            <w:docPartObj>
              <w:docPartGallery w:val="Page Numbers (Top of Page)"/>
              <w:docPartUnique/>
            </w:docPartObj>
          </w:sdtPr>
          <w:sdtEndPr/>
          <w:sdtContent>
            <w:p w14:paraId="333AC314" w14:textId="7CDE2FFB" w:rsidR="008A7255" w:rsidRDefault="008A7255" w:rsidP="008A7255">
              <w:pPr>
                <w:pStyle w:val="Footer"/>
                <w:spacing w:line="240" w:lineRule="auto"/>
                <w:jc w:val="center"/>
                <w:rPr>
                  <w:sz w:val="18"/>
                </w:rPr>
              </w:pPr>
              <w:r>
                <w:rPr>
                  <w:b w:val="0"/>
                  <w:sz w:val="18"/>
                </w:rPr>
                <w:t xml:space="preserve">Page </w:t>
              </w:r>
              <w:r>
                <w:rPr>
                  <w:sz w:val="18"/>
                </w:rPr>
                <w:fldChar w:fldCharType="begin"/>
              </w:r>
              <w:r>
                <w:rPr>
                  <w:sz w:val="18"/>
                </w:rPr>
                <w:instrText xml:space="preserve"> PAGE </w:instrText>
              </w:r>
              <w:r>
                <w:rPr>
                  <w:sz w:val="18"/>
                </w:rPr>
                <w:fldChar w:fldCharType="separate"/>
              </w:r>
              <w:r>
                <w:rPr>
                  <w:sz w:val="18"/>
                </w:rPr>
                <w:t>2</w:t>
              </w:r>
              <w:r>
                <w:rPr>
                  <w:sz w:val="18"/>
                </w:rPr>
                <w:fldChar w:fldCharType="end"/>
              </w:r>
              <w:r>
                <w:rPr>
                  <w:b w:val="0"/>
                  <w:sz w:val="18"/>
                </w:rPr>
                <w:t xml:space="preserve"> of </w:t>
              </w:r>
              <w:r>
                <w:rPr>
                  <w:b w:val="0"/>
                  <w:sz w:val="18"/>
                </w:rPr>
                <w:fldChar w:fldCharType="begin"/>
              </w:r>
              <w:r>
                <w:rPr>
                  <w:b w:val="0"/>
                  <w:sz w:val="18"/>
                </w:rPr>
                <w:instrText xml:space="preserve"> NUMPAGES  </w:instrText>
              </w:r>
              <w:r>
                <w:rPr>
                  <w:b w:val="0"/>
                  <w:sz w:val="18"/>
                </w:rPr>
                <w:fldChar w:fldCharType="separate"/>
              </w:r>
              <w:r>
                <w:rPr>
                  <w:b w:val="0"/>
                  <w:sz w:val="18"/>
                </w:rPr>
                <w:t>3</w:t>
              </w:r>
              <w:r>
                <w:rPr>
                  <w:b w:val="0"/>
                  <w:sz w:val="18"/>
                </w:rPr>
                <w:fldChar w:fldCharType="end"/>
              </w:r>
            </w:p>
          </w:sdtContent>
        </w:sdt>
      </w:tc>
    </w:tr>
  </w:tbl>
  <w:p w14:paraId="5EFF2BF8" w14:textId="77777777" w:rsidR="008A7255" w:rsidRDefault="008A7255" w:rsidP="00220605">
    <w:pPr>
      <w:pStyle w:val="Smallspac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
      <w:tblW w:w="10149" w:type="dxa"/>
      <w:tblLook w:val="04A0" w:firstRow="1" w:lastRow="0" w:firstColumn="1" w:lastColumn="0" w:noHBand="0" w:noVBand="1"/>
    </w:tblPr>
    <w:tblGrid>
      <w:gridCol w:w="4504"/>
      <w:gridCol w:w="5645"/>
    </w:tblGrid>
    <w:tr w:rsidR="00346472" w:rsidRPr="00C9759C" w14:paraId="3BA7C67C" w14:textId="77777777" w:rsidTr="00C9759C">
      <w:trPr>
        <w:cantSplit/>
        <w:trHeight w:val="856"/>
      </w:trPr>
      <w:tc>
        <w:tcPr>
          <w:tcW w:w="4530" w:type="dxa"/>
        </w:tcPr>
        <w:p w14:paraId="0510BF03" w14:textId="77777777" w:rsidR="00346472" w:rsidRDefault="00346472" w:rsidP="00346472">
          <w:pPr>
            <w:pStyle w:val="Footer"/>
            <w:rPr>
              <w:b w:val="0"/>
              <w:color w:val="6F7378"/>
              <w:sz w:val="10"/>
              <w:szCs w:val="10"/>
            </w:rPr>
          </w:pPr>
        </w:p>
      </w:tc>
      <w:tc>
        <w:tcPr>
          <w:tcW w:w="5676" w:type="dxa"/>
          <w:shd w:val="clear" w:color="auto" w:fill="auto"/>
          <w:textDirection w:val="btLr"/>
          <w:vAlign w:val="bottom"/>
        </w:tcPr>
        <w:p w14:paraId="6E7C8FDB" w14:textId="5BC9B31A" w:rsidR="00346472" w:rsidRPr="00C9759C" w:rsidRDefault="00346472" w:rsidP="00C9759C">
          <w:pPr>
            <w:pStyle w:val="Jobnumber"/>
          </w:pPr>
          <w:r w:rsidRPr="00C9759C">
            <w:rPr>
              <w:rFonts w:ascii="Wingdings" w:eastAsia="Wingdings" w:hAnsi="Wingdings" w:cs="Wingdings"/>
            </w:rPr>
            <w:t>n</w:t>
          </w:r>
          <w:r w:rsidRPr="00C9759C">
            <w:t xml:space="preserve"> </w:t>
          </w:r>
          <w:sdt>
            <w:sdtPr>
              <w:alias w:val="Job No."/>
              <w:tag w:val="Category"/>
              <w:id w:val="1125736446"/>
              <w:placeholder>
                <w:docPart w:val="63CB8EB29B9E4D5180300C95FD86714F"/>
              </w:placeholder>
              <w:dataBinding w:prefixMappings="xmlns:ns0='http://purl.org/dc/elements/1.1/' xmlns:ns1='http://schemas.openxmlformats.org/package/2006/metadata/core-properties' " w:xpath="/ns1:coreProperties[1]/ns1:category[1]" w:storeItemID="{6C3C8BC8-F283-45AE-878A-BAB7291924A1}"/>
              <w:text/>
            </w:sdtPr>
            <w:sdtEndPr/>
            <w:sdtContent>
              <w:r w:rsidR="00CD273F">
                <w:t>250982</w:t>
              </w:r>
            </w:sdtContent>
          </w:sdt>
        </w:p>
      </w:tc>
    </w:tr>
    <w:tr w:rsidR="00346472" w14:paraId="0B4D73DB" w14:textId="77777777" w:rsidTr="00346472">
      <w:trPr>
        <w:trHeight w:val="532"/>
      </w:trPr>
      <w:tc>
        <w:tcPr>
          <w:tcW w:w="4530" w:type="dxa"/>
        </w:tcPr>
        <w:p w14:paraId="2E765BB0" w14:textId="77777777" w:rsidR="00346472" w:rsidRDefault="00346472" w:rsidP="00346472">
          <w:pPr>
            <w:pStyle w:val="Footer"/>
            <w:rPr>
              <w:b w:val="0"/>
              <w:color w:val="6F7378"/>
              <w:sz w:val="10"/>
              <w:szCs w:val="10"/>
            </w:rPr>
          </w:pPr>
        </w:p>
      </w:tc>
      <w:tc>
        <w:tcPr>
          <w:tcW w:w="5676" w:type="dxa"/>
        </w:tcPr>
        <w:p w14:paraId="0DA84436" w14:textId="77777777" w:rsidR="00346472" w:rsidRDefault="00346472" w:rsidP="00346472">
          <w:pPr>
            <w:pStyle w:val="Footer"/>
            <w:rPr>
              <w:b w:val="0"/>
              <w:color w:val="6F7378"/>
              <w:sz w:val="10"/>
              <w:szCs w:val="10"/>
            </w:rPr>
          </w:pPr>
        </w:p>
      </w:tc>
    </w:tr>
  </w:tbl>
  <w:p w14:paraId="356260CA" w14:textId="77777777" w:rsidR="00A510A2" w:rsidRPr="00346472" w:rsidRDefault="00A510A2" w:rsidP="00346472">
    <w:pPr>
      <w:pStyle w:val="Footer"/>
      <w:rPr>
        <w:b w:val="0"/>
        <w:color w:val="6F7378"/>
        <w:sz w:val="10"/>
        <w:szCs w:val="10"/>
      </w:rPr>
    </w:pPr>
    <w:r w:rsidRPr="00346472">
      <w:rPr>
        <w:b w:val="0"/>
        <w:noProof/>
        <w:color w:val="6F7378"/>
        <w:sz w:val="10"/>
        <w:szCs w:val="10"/>
      </w:rPr>
      <w:drawing>
        <wp:anchor distT="0" distB="0" distL="114300" distR="114300" simplePos="0" relativeHeight="251657216" behindDoc="1" locked="0" layoutInCell="1" allowOverlap="1" wp14:anchorId="6E5C40B6" wp14:editId="642B81D2">
          <wp:simplePos x="898543" y="9297281"/>
          <wp:positionH relativeFrom="page">
            <wp:align>left</wp:align>
          </wp:positionH>
          <wp:positionV relativeFrom="page">
            <wp:align>bottom</wp:align>
          </wp:positionV>
          <wp:extent cx="7574400" cy="1126800"/>
          <wp:effectExtent l="0" t="0" r="0" b="0"/>
          <wp:wrapNone/>
          <wp:docPr id="1322396982" name="Picture 1322396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QCAA_A4_namestyles_col_RGB for word_A4 portrait.jpg"/>
                  <pic:cNvPicPr/>
                </pic:nvPicPr>
                <pic:blipFill>
                  <a:blip cstate="print">
                    <a:extLst>
                      <a:ext uri="{28A0092B-C50C-407E-A947-70E740481C1C}">
                        <a14:useLocalDpi xmlns:a14="http://schemas.microsoft.com/office/drawing/2010/main" val="0"/>
                      </a:ext>
                    </a:extLst>
                  </a:blip>
                  <a:stretch>
                    <a:fillRect/>
                  </a:stretch>
                </pic:blipFill>
                <pic:spPr>
                  <a:xfrm>
                    <a:off x="0" y="0"/>
                    <a:ext cx="7574400" cy="11268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D587C5" w14:textId="77777777" w:rsidR="00A0043F" w:rsidRPr="001B4733" w:rsidRDefault="00A0043F" w:rsidP="001B4733">
      <w:pPr>
        <w:rPr>
          <w:color w:val="D22730" w:themeColor="text2"/>
        </w:rPr>
      </w:pPr>
      <w:r w:rsidRPr="001B4733">
        <w:rPr>
          <w:color w:val="D22730" w:themeColor="text2"/>
        </w:rPr>
        <w:continuationSeparator/>
      </w:r>
    </w:p>
    <w:p w14:paraId="46C6429E" w14:textId="77777777" w:rsidR="00A0043F" w:rsidRPr="001B4733" w:rsidRDefault="00A0043F">
      <w:pPr>
        <w:rPr>
          <w:sz w:val="4"/>
          <w:szCs w:val="4"/>
        </w:rPr>
      </w:pPr>
    </w:p>
  </w:footnote>
  <w:footnote w:type="continuationSeparator" w:id="0">
    <w:p w14:paraId="13B73C97" w14:textId="77777777" w:rsidR="00A0043F" w:rsidRPr="001B4733" w:rsidRDefault="00A0043F" w:rsidP="00185154">
      <w:pPr>
        <w:rPr>
          <w:color w:val="D22730" w:themeColor="text2"/>
        </w:rPr>
      </w:pPr>
      <w:r w:rsidRPr="001B4733">
        <w:rPr>
          <w:color w:val="D22730" w:themeColor="text2"/>
        </w:rPr>
        <w:continuationSeparator/>
      </w:r>
    </w:p>
    <w:p w14:paraId="779C33F6" w14:textId="77777777" w:rsidR="00A0043F" w:rsidRPr="001B4733" w:rsidRDefault="00A0043F">
      <w:pPr>
        <w:rPr>
          <w:sz w:val="4"/>
          <w:szCs w:val="4"/>
        </w:rPr>
      </w:pPr>
    </w:p>
  </w:footnote>
  <w:footnote w:type="continuationNotice" w:id="1">
    <w:p w14:paraId="27C40FF8" w14:textId="77777777" w:rsidR="00A0043F" w:rsidRPr="001B4733" w:rsidRDefault="00A0043F">
      <w:pPr>
        <w:rPr>
          <w:sz w:val="4"/>
          <w:szCs w:val="4"/>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2901E3" w14:textId="19886BAD" w:rsidR="000269EE" w:rsidRDefault="000269E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937E6F" w14:textId="2623B835" w:rsidR="000269EE" w:rsidRDefault="000269E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25AA22" w14:textId="178662C9" w:rsidR="000269EE" w:rsidRDefault="000269E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634DD"/>
    <w:multiLevelType w:val="multilevel"/>
    <w:tmpl w:val="90A0C4BA"/>
    <w:styleLink w:val="ListGroupListNumber"/>
    <w:lvl w:ilvl="0">
      <w:start w:val="1"/>
      <w:numFmt w:val="decimal"/>
      <w:pStyle w:val="ListNumber"/>
      <w:lvlText w:val="%1."/>
      <w:lvlJc w:val="left"/>
      <w:pPr>
        <w:tabs>
          <w:tab w:val="num" w:pos="397"/>
        </w:tabs>
        <w:ind w:left="397" w:hanging="397"/>
      </w:pPr>
      <w:rPr>
        <w:rFonts w:hint="default"/>
      </w:rPr>
    </w:lvl>
    <w:lvl w:ilvl="1">
      <w:start w:val="1"/>
      <w:numFmt w:val="lowerLetter"/>
      <w:pStyle w:val="ListNumber2"/>
      <w:lvlText w:val="%2."/>
      <w:lvlJc w:val="left"/>
      <w:pPr>
        <w:tabs>
          <w:tab w:val="num" w:pos="794"/>
        </w:tabs>
        <w:ind w:left="794" w:hanging="397"/>
      </w:pPr>
      <w:rPr>
        <w:rFonts w:hint="default"/>
      </w:rPr>
    </w:lvl>
    <w:lvl w:ilvl="2">
      <w:start w:val="1"/>
      <w:numFmt w:val="lowerRoman"/>
      <w:pStyle w:val="ListNumber3"/>
      <w:lvlText w:val="%3."/>
      <w:lvlJc w:val="left"/>
      <w:pPr>
        <w:tabs>
          <w:tab w:val="num" w:pos="1191"/>
        </w:tabs>
        <w:ind w:left="1191" w:hanging="397"/>
      </w:pPr>
      <w:rPr>
        <w:rFonts w:hint="default"/>
      </w:rPr>
    </w:lvl>
    <w:lvl w:ilvl="3">
      <w:start w:val="1"/>
      <w:numFmt w:val="none"/>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 w15:restartNumberingAfterBreak="0">
    <w:nsid w:val="02DB476F"/>
    <w:multiLevelType w:val="multilevel"/>
    <w:tmpl w:val="A188459C"/>
    <w:styleLink w:val="ListGroupHeadings"/>
    <w:lvl w:ilvl="0">
      <w:start w:val="1"/>
      <w:numFmt w:val="decimal"/>
      <w:pStyle w:val="NoHeading1"/>
      <w:lvlText w:val="%1"/>
      <w:lvlJc w:val="right"/>
      <w:pPr>
        <w:tabs>
          <w:tab w:val="num" w:pos="0"/>
        </w:tabs>
        <w:ind w:left="0" w:hanging="425"/>
      </w:pPr>
      <w:rPr>
        <w:rFonts w:hint="default"/>
      </w:rPr>
    </w:lvl>
    <w:lvl w:ilvl="1">
      <w:start w:val="1"/>
      <w:numFmt w:val="decimal"/>
      <w:pStyle w:val="NoHeading2"/>
      <w:lvlText w:val="%1.%2"/>
      <w:lvlJc w:val="right"/>
      <w:pPr>
        <w:tabs>
          <w:tab w:val="num" w:pos="0"/>
        </w:tabs>
        <w:ind w:left="0" w:hanging="425"/>
      </w:pPr>
      <w:rPr>
        <w:rFonts w:hint="default"/>
      </w:rPr>
    </w:lvl>
    <w:lvl w:ilvl="2">
      <w:start w:val="1"/>
      <w:numFmt w:val="decimal"/>
      <w:pStyle w:val="NoHeading3"/>
      <w:lvlText w:val="%1.%2.%3"/>
      <w:lvlJc w:val="left"/>
      <w:pPr>
        <w:tabs>
          <w:tab w:val="num" w:pos="851"/>
        </w:tabs>
        <w:ind w:left="851" w:hanging="851"/>
      </w:pPr>
      <w:rPr>
        <w:rFonts w:hint="default"/>
        <w:color w:val="666666"/>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lvlRestart w:val="1"/>
      <w:suff w:val="nothing"/>
      <w:lvlText w:val=""/>
      <w:lvlJc w:val="left"/>
      <w:pPr>
        <w:ind w:left="0"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 w15:restartNumberingAfterBreak="0">
    <w:nsid w:val="03770942"/>
    <w:multiLevelType w:val="hybridMultilevel"/>
    <w:tmpl w:val="E9A2854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 w15:restartNumberingAfterBreak="0">
    <w:nsid w:val="0D8B4430"/>
    <w:multiLevelType w:val="hybridMultilevel"/>
    <w:tmpl w:val="5036A5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5325557"/>
    <w:multiLevelType w:val="multilevel"/>
    <w:tmpl w:val="B6D4764C"/>
    <w:lvl w:ilvl="0">
      <w:start w:val="1"/>
      <w:numFmt w:val="decimal"/>
      <w:lvlText w:val="%1."/>
      <w:lvlJc w:val="left"/>
      <w:pPr>
        <w:tabs>
          <w:tab w:val="num" w:pos="425"/>
        </w:tabs>
        <w:ind w:left="425" w:hanging="425"/>
      </w:pPr>
      <w:rPr>
        <w:rFonts w:asciiTheme="minorHAnsi" w:hAnsiTheme="minorHAnsi" w:hint="default"/>
        <w:b w:val="0"/>
        <w:i w:val="0"/>
        <w:caps w:val="0"/>
        <w:strike w:val="0"/>
        <w:dstrike w:val="0"/>
        <w:vanish w:val="0"/>
        <w:color w:val="auto"/>
        <w:sz w:val="21"/>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lvlText w:val="%2."/>
      <w:lvlJc w:val="left"/>
      <w:pPr>
        <w:tabs>
          <w:tab w:val="num" w:pos="850"/>
        </w:tabs>
        <w:ind w:left="850" w:hanging="425"/>
      </w:pPr>
      <w:rPr>
        <w:rFonts w:asciiTheme="minorHAnsi" w:hAnsiTheme="minorHAnsi" w:hint="default"/>
        <w:b w:val="0"/>
        <w:i w:val="0"/>
        <w:color w:val="auto"/>
        <w:sz w:val="21"/>
      </w:rPr>
    </w:lvl>
    <w:lvl w:ilvl="2">
      <w:start w:val="1"/>
      <w:numFmt w:val="lowerRoman"/>
      <w:lvlText w:val="%3."/>
      <w:lvlJc w:val="left"/>
      <w:pPr>
        <w:tabs>
          <w:tab w:val="num" w:pos="1275"/>
        </w:tabs>
        <w:ind w:left="1275" w:hanging="425"/>
      </w:pPr>
      <w:rPr>
        <w:rFonts w:asciiTheme="minorHAnsi" w:hAnsiTheme="minorHAnsi" w:hint="default"/>
        <w:b w:val="0"/>
        <w:i w:val="0"/>
        <w:color w:val="auto"/>
        <w:sz w:val="21"/>
      </w:rPr>
    </w:lvl>
    <w:lvl w:ilvl="3">
      <w:start w:val="1"/>
      <w:numFmt w:val="upperLetter"/>
      <w:pStyle w:val="ListNumber4"/>
      <w:lvlText w:val="%4."/>
      <w:lvlJc w:val="left"/>
      <w:pPr>
        <w:tabs>
          <w:tab w:val="num" w:pos="1700"/>
        </w:tabs>
        <w:ind w:left="1700" w:hanging="425"/>
      </w:pPr>
      <w:rPr>
        <w:rFonts w:asciiTheme="minorHAnsi" w:hAnsiTheme="minorHAnsi" w:hint="default"/>
        <w:b w:val="0"/>
        <w:i w:val="0"/>
        <w:color w:val="auto"/>
        <w:sz w:val="21"/>
      </w:rPr>
    </w:lvl>
    <w:lvl w:ilvl="4">
      <w:start w:val="1"/>
      <w:numFmt w:val="upperRoman"/>
      <w:pStyle w:val="ListNumber5"/>
      <w:lvlText w:val="%5."/>
      <w:lvlJc w:val="left"/>
      <w:pPr>
        <w:tabs>
          <w:tab w:val="num" w:pos="2125"/>
        </w:tabs>
        <w:ind w:left="2125" w:hanging="425"/>
      </w:pPr>
      <w:rPr>
        <w:rFonts w:asciiTheme="minorHAnsi" w:hAnsiTheme="minorHAnsi" w:hint="default"/>
        <w:b w:val="0"/>
        <w:i w:val="0"/>
        <w:color w:val="auto"/>
        <w:sz w:val="21"/>
      </w:rPr>
    </w:lvl>
    <w:lvl w:ilvl="5">
      <w:start w:val="1"/>
      <w:numFmt w:val="decimal"/>
      <w:pStyle w:val="ListNumber6"/>
      <w:lvlText w:val="%6."/>
      <w:lvlJc w:val="left"/>
      <w:pPr>
        <w:tabs>
          <w:tab w:val="num" w:pos="2550"/>
        </w:tabs>
        <w:ind w:left="2550" w:hanging="425"/>
      </w:pPr>
      <w:rPr>
        <w:rFonts w:asciiTheme="minorHAnsi" w:hAnsiTheme="minorHAnsi" w:hint="default"/>
        <w:b w:val="0"/>
        <w:i w:val="0"/>
        <w:color w:val="auto"/>
        <w:sz w:val="21"/>
      </w:rPr>
    </w:lvl>
    <w:lvl w:ilvl="6">
      <w:start w:val="1"/>
      <w:numFmt w:val="none"/>
      <w:suff w:val="nothing"/>
      <w:lvlText w:val="%7"/>
      <w:lvlJc w:val="left"/>
      <w:pPr>
        <w:ind w:left="2975" w:hanging="425"/>
      </w:pPr>
      <w:rPr>
        <w:rFonts w:hint="default"/>
        <w:color w:val="E1001A"/>
      </w:rPr>
    </w:lvl>
    <w:lvl w:ilvl="7">
      <w:start w:val="1"/>
      <w:numFmt w:val="none"/>
      <w:suff w:val="nothing"/>
      <w:lvlText w:val="%8"/>
      <w:lvlJc w:val="left"/>
      <w:pPr>
        <w:ind w:left="3400" w:hanging="425"/>
      </w:pPr>
      <w:rPr>
        <w:rFonts w:hint="default"/>
        <w:color w:val="E1001A"/>
        <w:sz w:val="20"/>
      </w:rPr>
    </w:lvl>
    <w:lvl w:ilvl="8">
      <w:start w:val="1"/>
      <w:numFmt w:val="none"/>
      <w:suff w:val="nothing"/>
      <w:lvlText w:val="%9"/>
      <w:lvlJc w:val="left"/>
      <w:pPr>
        <w:ind w:left="3825" w:hanging="425"/>
      </w:pPr>
      <w:rPr>
        <w:rFonts w:hint="default"/>
        <w:color w:val="E1001A"/>
      </w:rPr>
    </w:lvl>
  </w:abstractNum>
  <w:abstractNum w:abstractNumId="5" w15:restartNumberingAfterBreak="0">
    <w:nsid w:val="19D64AA4"/>
    <w:multiLevelType w:val="multilevel"/>
    <w:tmpl w:val="07F81A8C"/>
    <w:styleLink w:val="ListGroupListBullets"/>
    <w:lvl w:ilvl="0">
      <w:start w:val="1"/>
      <w:numFmt w:val="bullet"/>
      <w:pStyle w:val="ListBullet"/>
      <w:lvlText w:val=""/>
      <w:lvlJc w:val="left"/>
      <w:pPr>
        <w:tabs>
          <w:tab w:val="num" w:pos="284"/>
        </w:tabs>
        <w:ind w:left="284" w:hanging="284"/>
      </w:pPr>
      <w:rPr>
        <w:rFonts w:ascii="Symbol" w:hAnsi="Symbol" w:hint="default"/>
        <w:color w:val="auto"/>
      </w:rPr>
    </w:lvl>
    <w:lvl w:ilvl="1">
      <w:start w:val="1"/>
      <w:numFmt w:val="bullet"/>
      <w:pStyle w:val="ListBullet2"/>
      <w:lvlText w:val="-"/>
      <w:lvlJc w:val="left"/>
      <w:pPr>
        <w:tabs>
          <w:tab w:val="num" w:pos="568"/>
        </w:tabs>
        <w:ind w:left="568" w:hanging="284"/>
      </w:pPr>
      <w:rPr>
        <w:rFonts w:ascii="Courier New" w:hAnsi="Courier New" w:hint="default"/>
      </w:rPr>
    </w:lvl>
    <w:lvl w:ilvl="2">
      <w:start w:val="1"/>
      <w:numFmt w:val="bullet"/>
      <w:pStyle w:val="ListBullet3"/>
      <w:lvlText w:val=""/>
      <w:lvlJc w:val="left"/>
      <w:pPr>
        <w:tabs>
          <w:tab w:val="num" w:pos="852"/>
        </w:tabs>
        <w:ind w:left="852" w:hanging="284"/>
      </w:pPr>
      <w:rPr>
        <w:rFonts w:ascii="Wingdings" w:hAnsi="Wingdings" w:hint="default"/>
      </w:rPr>
    </w:lvl>
    <w:lvl w:ilvl="3">
      <w:start w:val="1"/>
      <w:numFmt w:val="bullet"/>
      <w:pStyle w:val="ListBullet4"/>
      <w:lvlText w:val="o"/>
      <w:lvlJc w:val="left"/>
      <w:pPr>
        <w:tabs>
          <w:tab w:val="num" w:pos="851"/>
        </w:tabs>
        <w:ind w:left="1136" w:hanging="284"/>
      </w:pPr>
      <w:rPr>
        <w:rFonts w:ascii="Courier New" w:hAnsi="Courier New" w:hint="default"/>
      </w:rPr>
    </w:lvl>
    <w:lvl w:ilvl="4">
      <w:start w:val="1"/>
      <w:numFmt w:val="none"/>
      <w:lvlText w:val="%5"/>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6" w15:restartNumberingAfterBreak="0">
    <w:nsid w:val="1BC04509"/>
    <w:multiLevelType w:val="multilevel"/>
    <w:tmpl w:val="19EA6812"/>
    <w:lvl w:ilvl="0">
      <w:start w:val="1"/>
      <w:numFmt w:val="bullet"/>
      <w:lvlText w:val=""/>
      <w:lvlJc w:val="left"/>
      <w:pPr>
        <w:tabs>
          <w:tab w:val="num" w:pos="284"/>
        </w:tabs>
        <w:ind w:left="284" w:hanging="284"/>
      </w:pPr>
      <w:rPr>
        <w:rFonts w:ascii="Symbol" w:hAnsi="Symbol" w:hint="default"/>
        <w:b w:val="0"/>
        <w:i w:val="0"/>
        <w:color w:val="auto"/>
        <w:sz w:val="21"/>
        <w:szCs w:val="20"/>
      </w:rPr>
    </w:lvl>
    <w:lvl w:ilvl="1">
      <w:start w:val="1"/>
      <w:numFmt w:val="bullet"/>
      <w:lvlText w:val="–"/>
      <w:lvlJc w:val="left"/>
      <w:pPr>
        <w:tabs>
          <w:tab w:val="num" w:pos="568"/>
        </w:tabs>
        <w:ind w:left="568" w:hanging="284"/>
      </w:pPr>
      <w:rPr>
        <w:rFonts w:asciiTheme="minorHAnsi" w:hAnsiTheme="minorHAnsi" w:hint="default"/>
        <w:caps w:val="0"/>
        <w:strike w:val="0"/>
        <w:dstrike w:val="0"/>
        <w:vanish w:val="0"/>
        <w:color w:val="auto"/>
        <w:sz w:val="21"/>
        <w:u w:val="none"/>
        <w:vertAlign w:val="baseline"/>
      </w:rPr>
    </w:lvl>
    <w:lvl w:ilvl="2">
      <w:start w:val="1"/>
      <w:numFmt w:val="bullet"/>
      <w:lvlText w:val=""/>
      <w:lvlJc w:val="left"/>
      <w:pPr>
        <w:tabs>
          <w:tab w:val="num" w:pos="852"/>
        </w:tabs>
        <w:ind w:left="852" w:hanging="284"/>
      </w:pPr>
      <w:rPr>
        <w:rFonts w:ascii="Symbol" w:hAnsi="Symbol" w:hint="default"/>
        <w:color w:val="auto"/>
        <w:sz w:val="21"/>
      </w:rPr>
    </w:lvl>
    <w:lvl w:ilvl="3">
      <w:start w:val="1"/>
      <w:numFmt w:val="bullet"/>
      <w:lvlText w:val="–"/>
      <w:lvlJc w:val="left"/>
      <w:pPr>
        <w:tabs>
          <w:tab w:val="num" w:pos="1136"/>
        </w:tabs>
        <w:ind w:left="1136" w:hanging="284"/>
      </w:pPr>
      <w:rPr>
        <w:rFonts w:asciiTheme="minorHAnsi" w:hAnsiTheme="minorHAnsi" w:hint="default"/>
        <w:caps w:val="0"/>
        <w:strike w:val="0"/>
        <w:dstrike w:val="0"/>
        <w:vanish w:val="0"/>
        <w:color w:val="auto"/>
        <w:sz w:val="21"/>
        <w:u w:val="none"/>
        <w:vertAlign w:val="baseline"/>
      </w:rPr>
    </w:lvl>
    <w:lvl w:ilvl="4">
      <w:start w:val="1"/>
      <w:numFmt w:val="bullet"/>
      <w:pStyle w:val="ListBullet5"/>
      <w:lvlText w:val=""/>
      <w:lvlJc w:val="left"/>
      <w:pPr>
        <w:tabs>
          <w:tab w:val="num" w:pos="1420"/>
        </w:tabs>
        <w:ind w:left="1420" w:hanging="284"/>
      </w:pPr>
      <w:rPr>
        <w:rFonts w:ascii="Symbol" w:hAnsi="Symbol" w:hint="default"/>
        <w:color w:val="auto"/>
        <w:sz w:val="21"/>
      </w:rPr>
    </w:lvl>
    <w:lvl w:ilvl="5">
      <w:start w:val="1"/>
      <w:numFmt w:val="bullet"/>
      <w:pStyle w:val="ListBullet6"/>
      <w:lvlText w:val="–"/>
      <w:lvlJc w:val="left"/>
      <w:pPr>
        <w:tabs>
          <w:tab w:val="num" w:pos="1704"/>
        </w:tabs>
        <w:ind w:left="1704" w:hanging="284"/>
      </w:pPr>
      <w:rPr>
        <w:rFonts w:asciiTheme="minorHAnsi" w:hAnsiTheme="minorHAnsi" w:cs="Times New Roman" w:hint="default"/>
        <w:caps w:val="0"/>
        <w:strike w:val="0"/>
        <w:dstrike w:val="0"/>
        <w:vanish w:val="0"/>
        <w:color w:val="auto"/>
        <w:sz w:val="21"/>
        <w:u w:val="none"/>
        <w:vertAlign w:val="baseline"/>
      </w:rPr>
    </w:lvl>
    <w:lvl w:ilvl="6">
      <w:start w:val="1"/>
      <w:numFmt w:val="none"/>
      <w:suff w:val="nothing"/>
      <w:lvlText w:val=""/>
      <w:lvlJc w:val="left"/>
      <w:pPr>
        <w:ind w:left="1988" w:hanging="284"/>
      </w:pPr>
      <w:rPr>
        <w:rFonts w:hint="default"/>
        <w:color w:val="auto"/>
        <w:sz w:val="20"/>
      </w:rPr>
    </w:lvl>
    <w:lvl w:ilvl="7">
      <w:start w:val="1"/>
      <w:numFmt w:val="none"/>
      <w:suff w:val="nothing"/>
      <w:lvlText w:val="%8"/>
      <w:lvlJc w:val="left"/>
      <w:pPr>
        <w:ind w:left="2272" w:hanging="284"/>
      </w:pPr>
      <w:rPr>
        <w:rFonts w:hint="default"/>
        <w:color w:val="000000"/>
        <w:sz w:val="20"/>
      </w:rPr>
    </w:lvl>
    <w:lvl w:ilvl="8">
      <w:start w:val="1"/>
      <w:numFmt w:val="none"/>
      <w:suff w:val="nothing"/>
      <w:lvlText w:val=""/>
      <w:lvlJc w:val="left"/>
      <w:pPr>
        <w:ind w:left="2556" w:hanging="284"/>
      </w:pPr>
      <w:rPr>
        <w:rFonts w:hint="default"/>
      </w:rPr>
    </w:lvl>
  </w:abstractNum>
  <w:abstractNum w:abstractNumId="7" w15:restartNumberingAfterBreak="0">
    <w:nsid w:val="245221A9"/>
    <w:multiLevelType w:val="multilevel"/>
    <w:tmpl w:val="F4FC095C"/>
    <w:styleLink w:val="ListGroupTableBullets"/>
    <w:lvl w:ilvl="0">
      <w:start w:val="1"/>
      <w:numFmt w:val="bullet"/>
      <w:pStyle w:val="TableBullet"/>
      <w:lvlText w:val=""/>
      <w:lvlJc w:val="left"/>
      <w:pPr>
        <w:tabs>
          <w:tab w:val="num" w:pos="284"/>
        </w:tabs>
        <w:ind w:left="284" w:hanging="171"/>
      </w:pPr>
      <w:rPr>
        <w:rFonts w:ascii="Symbol" w:hAnsi="Symbol" w:hint="default"/>
      </w:rPr>
    </w:lvl>
    <w:lvl w:ilvl="1">
      <w:start w:val="1"/>
      <w:numFmt w:val="bullet"/>
      <w:pStyle w:val="TableBullet2"/>
      <w:lvlText w:val="-"/>
      <w:lvlJc w:val="left"/>
      <w:pPr>
        <w:tabs>
          <w:tab w:val="num" w:pos="284"/>
        </w:tabs>
        <w:ind w:left="454" w:hanging="170"/>
      </w:pPr>
      <w:rPr>
        <w:rFonts w:ascii="Courier New" w:hAnsi="Courier New" w:hint="default"/>
      </w:rPr>
    </w:lvl>
    <w:lvl w:ilvl="2">
      <w:start w:val="1"/>
      <w:numFmt w:val="bullet"/>
      <w:pStyle w:val="TableBullet3"/>
      <w:lvlText w:val=""/>
      <w:lvlJc w:val="left"/>
      <w:pPr>
        <w:tabs>
          <w:tab w:val="num" w:pos="624"/>
        </w:tabs>
        <w:ind w:left="624" w:hanging="170"/>
      </w:pPr>
      <w:rPr>
        <w:rFonts w:ascii="Wingdings" w:hAnsi="Wingdings" w:hint="default"/>
      </w:rPr>
    </w:lvl>
    <w:lvl w:ilvl="3">
      <w:start w:val="1"/>
      <w:numFmt w:val="bullet"/>
      <w:pStyle w:val="TableBullet4"/>
      <w:lvlText w:val="o"/>
      <w:lvlJc w:val="left"/>
      <w:pPr>
        <w:tabs>
          <w:tab w:val="num" w:pos="794"/>
        </w:tabs>
        <w:ind w:left="794" w:hanging="170"/>
      </w:pPr>
      <w:rPr>
        <w:rFonts w:ascii="Courier New" w:hAnsi="Courier New" w:hint="default"/>
        <w:sz w:val="16"/>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8" w15:restartNumberingAfterBreak="0">
    <w:nsid w:val="326F0627"/>
    <w:multiLevelType w:val="multilevel"/>
    <w:tmpl w:val="BAFE1B40"/>
    <w:styleLink w:val="ListWriterInstructions"/>
    <w:lvl w:ilvl="0">
      <w:start w:val="1"/>
      <w:numFmt w:val="none"/>
      <w:suff w:val="nothing"/>
      <w:lvlText w:val=""/>
      <w:lvlJc w:val="left"/>
      <w:pPr>
        <w:ind w:left="0" w:firstLine="0"/>
      </w:pPr>
      <w:rPr>
        <w:rFonts w:hint="default"/>
      </w:rPr>
    </w:lvl>
    <w:lvl w:ilvl="1">
      <w:start w:val="1"/>
      <w:numFmt w:val="bullet"/>
      <w:pStyle w:val="Instructiontowritersbullet"/>
      <w:lvlText w:val=""/>
      <w:lvlJc w:val="left"/>
      <w:pPr>
        <w:tabs>
          <w:tab w:val="num" w:pos="284"/>
        </w:tabs>
        <w:ind w:left="284" w:hanging="284"/>
      </w:pPr>
      <w:rPr>
        <w:rFonts w:ascii="Symbol" w:hAnsi="Symbol" w:hint="default"/>
      </w:rPr>
    </w:lvl>
    <w:lvl w:ilvl="2">
      <w:start w:val="1"/>
      <w:numFmt w:val="decimal"/>
      <w:lvlText w:val="%3."/>
      <w:lvlJc w:val="left"/>
      <w:pPr>
        <w:tabs>
          <w:tab w:val="num" w:pos="284"/>
        </w:tabs>
        <w:ind w:left="284" w:hanging="284"/>
      </w:pPr>
      <w:rPr>
        <w:rFonts w:hint="default"/>
      </w:rPr>
    </w:lvl>
    <w:lvl w:ilvl="3">
      <w:start w:val="1"/>
      <w:numFmt w:val="bullet"/>
      <w:lvlText w:val="­"/>
      <w:lvlJc w:val="left"/>
      <w:pPr>
        <w:tabs>
          <w:tab w:val="num" w:pos="794"/>
        </w:tabs>
        <w:ind w:left="794" w:hanging="397"/>
      </w:pPr>
      <w:rPr>
        <w:rFonts w:ascii="Courier New" w:hAnsi="Courier New"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9" w15:restartNumberingAfterBreak="0">
    <w:nsid w:val="32790B4B"/>
    <w:multiLevelType w:val="multilevel"/>
    <w:tmpl w:val="A188459C"/>
    <w:numStyleLink w:val="ListGroupHeadings"/>
  </w:abstractNum>
  <w:abstractNum w:abstractNumId="10" w15:restartNumberingAfterBreak="0">
    <w:nsid w:val="3521034A"/>
    <w:multiLevelType w:val="multilevel"/>
    <w:tmpl w:val="E566FE3A"/>
    <w:numStyleLink w:val="ListGroupTableNumber"/>
  </w:abstractNum>
  <w:abstractNum w:abstractNumId="11" w15:restartNumberingAfterBreak="0">
    <w:nsid w:val="37725687"/>
    <w:multiLevelType w:val="hybridMultilevel"/>
    <w:tmpl w:val="71BCCC4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49754D75"/>
    <w:multiLevelType w:val="multilevel"/>
    <w:tmpl w:val="1B92F0E4"/>
    <w:styleLink w:val="ListGroupListNumberBullets"/>
    <w:lvl w:ilvl="0">
      <w:start w:val="1"/>
      <w:numFmt w:val="bullet"/>
      <w:pStyle w:val="ListNumberbullet"/>
      <w:lvlText w:val=""/>
      <w:lvlJc w:val="left"/>
      <w:pPr>
        <w:tabs>
          <w:tab w:val="num" w:pos="680"/>
        </w:tabs>
        <w:ind w:left="680" w:hanging="283"/>
      </w:pPr>
      <w:rPr>
        <w:rFonts w:ascii="Symbol" w:hAnsi="Symbol" w:hint="default"/>
        <w:color w:val="auto"/>
      </w:rPr>
    </w:lvl>
    <w:lvl w:ilvl="1">
      <w:start w:val="1"/>
      <w:numFmt w:val="bullet"/>
      <w:pStyle w:val="ListNumberbullet2"/>
      <w:lvlText w:val="-"/>
      <w:lvlJc w:val="left"/>
      <w:pPr>
        <w:tabs>
          <w:tab w:val="num" w:pos="964"/>
        </w:tabs>
        <w:ind w:left="964" w:hanging="284"/>
      </w:pPr>
      <w:rPr>
        <w:rFonts w:ascii="Courier New" w:hAnsi="Courier New" w:hint="default"/>
        <w:color w:val="auto"/>
      </w:rPr>
    </w:lvl>
    <w:lvl w:ilvl="2">
      <w:start w:val="1"/>
      <w:numFmt w:val="none"/>
      <w:lvlText w:val=""/>
      <w:lvlJc w:val="left"/>
      <w:pPr>
        <w:tabs>
          <w:tab w:val="num" w:pos="964"/>
        </w:tabs>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4AAC7CAB"/>
    <w:multiLevelType w:val="multilevel"/>
    <w:tmpl w:val="1DDCDB54"/>
    <w:styleLink w:val="ListGroupLegalNoticeNumber"/>
    <w:lvl w:ilvl="0">
      <w:start w:val="1"/>
      <w:numFmt w:val="decimal"/>
      <w:pStyle w:val="Legalnoticenumber"/>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7"/>
      <w:lvlJc w:val="left"/>
      <w:pPr>
        <w:ind w:left="2380" w:hanging="340"/>
      </w:pPr>
      <w:rPr>
        <w:rFonts w:hint="default"/>
      </w:rPr>
    </w:lvl>
    <w:lvl w:ilvl="7">
      <w:start w:val="1"/>
      <w:numFmt w:val="none"/>
      <w:lvlText w:val="%8"/>
      <w:lvlJc w:val="left"/>
      <w:pPr>
        <w:ind w:left="2720" w:hanging="340"/>
      </w:pPr>
      <w:rPr>
        <w:rFonts w:hint="default"/>
      </w:rPr>
    </w:lvl>
    <w:lvl w:ilvl="8">
      <w:start w:val="1"/>
      <w:numFmt w:val="none"/>
      <w:lvlText w:val="%9"/>
      <w:lvlJc w:val="left"/>
      <w:pPr>
        <w:ind w:left="3060" w:hanging="340"/>
      </w:pPr>
      <w:rPr>
        <w:rFonts w:hint="default"/>
      </w:rPr>
    </w:lvl>
  </w:abstractNum>
  <w:abstractNum w:abstractNumId="14" w15:restartNumberingAfterBreak="0">
    <w:nsid w:val="4C510D03"/>
    <w:multiLevelType w:val="multilevel"/>
    <w:tmpl w:val="E566FE3A"/>
    <w:styleLink w:val="ListGroupTableNumber"/>
    <w:lvl w:ilvl="0">
      <w:start w:val="1"/>
      <w:numFmt w:val="decimal"/>
      <w:pStyle w:val="TableNumber"/>
      <w:lvlText w:val="%1."/>
      <w:lvlJc w:val="left"/>
      <w:pPr>
        <w:tabs>
          <w:tab w:val="num" w:pos="340"/>
        </w:tabs>
        <w:ind w:left="340" w:hanging="227"/>
      </w:pPr>
      <w:rPr>
        <w:rFonts w:asciiTheme="minorHAnsi" w:hAnsiTheme="minorHAnsi" w:hint="default"/>
        <w:sz w:val="19"/>
      </w:rPr>
    </w:lvl>
    <w:lvl w:ilvl="1">
      <w:start w:val="1"/>
      <w:numFmt w:val="lowerLetter"/>
      <w:pStyle w:val="TableNumber2"/>
      <w:lvlText w:val="%2."/>
      <w:lvlJc w:val="left"/>
      <w:pPr>
        <w:tabs>
          <w:tab w:val="num" w:pos="567"/>
        </w:tabs>
        <w:ind w:left="567" w:hanging="227"/>
      </w:pPr>
      <w:rPr>
        <w:rFonts w:asciiTheme="minorHAnsi" w:hAnsiTheme="minorHAnsi" w:hint="default"/>
        <w:sz w:val="19"/>
      </w:rPr>
    </w:lvl>
    <w:lvl w:ilvl="2">
      <w:start w:val="1"/>
      <w:numFmt w:val="lowerRoman"/>
      <w:pStyle w:val="TableNumber3"/>
      <w:lvlText w:val="%3."/>
      <w:lvlJc w:val="left"/>
      <w:pPr>
        <w:tabs>
          <w:tab w:val="num" w:pos="794"/>
        </w:tabs>
        <w:ind w:left="794" w:hanging="227"/>
      </w:pPr>
      <w:rPr>
        <w:rFonts w:asciiTheme="minorHAnsi" w:hAnsiTheme="minorHAnsi" w:hint="default"/>
        <w:sz w:val="19"/>
      </w:rPr>
    </w:lvl>
    <w:lvl w:ilvl="3">
      <w:start w:val="1"/>
      <w:numFmt w:val="none"/>
      <w:lvlText w:val="%4"/>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5" w15:restartNumberingAfterBreak="0">
    <w:nsid w:val="65E67708"/>
    <w:multiLevelType w:val="hybridMultilevel"/>
    <w:tmpl w:val="E3282C0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7B512A8A"/>
    <w:multiLevelType w:val="multilevel"/>
    <w:tmpl w:val="1B8411DC"/>
    <w:lvl w:ilvl="0">
      <w:start w:val="1"/>
      <w:numFmt w:val="decimal"/>
      <w:lvlText w:val="%1"/>
      <w:lvlJc w:val="left"/>
      <w:pPr>
        <w:tabs>
          <w:tab w:val="num" w:pos="1134"/>
        </w:tabs>
        <w:ind w:left="1134" w:hanging="1134"/>
      </w:pPr>
      <w:rPr>
        <w:rFonts w:asciiTheme="majorHAnsi" w:hAnsiTheme="majorHAnsi" w:hint="default"/>
        <w:color w:val="auto"/>
      </w:rPr>
    </w:lvl>
    <w:lvl w:ilvl="1">
      <w:start w:val="1"/>
      <w:numFmt w:val="decimal"/>
      <w:lvlText w:val="%1.%2"/>
      <w:lvlJc w:val="left"/>
      <w:pPr>
        <w:tabs>
          <w:tab w:val="num" w:pos="1134"/>
        </w:tabs>
        <w:ind w:left="1134" w:hanging="1134"/>
      </w:pPr>
      <w:rPr>
        <w:rFonts w:asciiTheme="majorHAnsi" w:hAnsiTheme="majorHAnsi" w:hint="default"/>
        <w:color w:val="auto"/>
      </w:rPr>
    </w:lvl>
    <w:lvl w:ilvl="2">
      <w:start w:val="1"/>
      <w:numFmt w:val="decimal"/>
      <w:lvlText w:val="%1.%2.%3"/>
      <w:lvlJc w:val="left"/>
      <w:pPr>
        <w:tabs>
          <w:tab w:val="num" w:pos="1134"/>
        </w:tabs>
        <w:ind w:left="1134" w:hanging="1134"/>
      </w:pPr>
      <w:rPr>
        <w:rFonts w:asciiTheme="majorHAnsi" w:hAnsiTheme="majorHAnsi" w:hint="default"/>
        <w:color w:val="auto"/>
      </w:rPr>
    </w:lvl>
    <w:lvl w:ilvl="3">
      <w:start w:val="1"/>
      <w:numFmt w:val="decimal"/>
      <w:pStyle w:val="NoHeading4"/>
      <w:lvlText w:val="%1.%2.%3.%4"/>
      <w:lvlJc w:val="left"/>
      <w:pPr>
        <w:tabs>
          <w:tab w:val="num" w:pos="1134"/>
        </w:tabs>
        <w:ind w:left="1134" w:hanging="1134"/>
      </w:pPr>
      <w:rPr>
        <w:rFonts w:asciiTheme="majorHAnsi" w:hAnsiTheme="majorHAnsi" w:hint="default"/>
        <w:color w:val="auto"/>
        <w:sz w:val="20"/>
      </w:rPr>
    </w:lvl>
    <w:lvl w:ilvl="4">
      <w:start w:val="1"/>
      <w:numFmt w:val="decimal"/>
      <w:pStyle w:val="NoHeading5"/>
      <w:lvlText w:val="%1.%2.%3.%4.%5"/>
      <w:lvlJc w:val="left"/>
      <w:pPr>
        <w:tabs>
          <w:tab w:val="num" w:pos="1134"/>
        </w:tabs>
        <w:ind w:left="1134" w:hanging="1134"/>
      </w:pPr>
      <w:rPr>
        <w:rFonts w:asciiTheme="majorHAnsi" w:hAnsiTheme="majorHAnsi" w:hint="default"/>
        <w:color w:val="auto"/>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7" w15:restartNumberingAfterBreak="0">
    <w:nsid w:val="7CA21F5E"/>
    <w:multiLevelType w:val="hybridMultilevel"/>
    <w:tmpl w:val="0C10471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527111813">
    <w:abstractNumId w:val="16"/>
  </w:num>
  <w:num w:numId="2" w16cid:durableId="1362125104">
    <w:abstractNumId w:val="0"/>
  </w:num>
  <w:num w:numId="3" w16cid:durableId="1076510854">
    <w:abstractNumId w:val="6"/>
  </w:num>
  <w:num w:numId="4" w16cid:durableId="1503929331">
    <w:abstractNumId w:val="7"/>
  </w:num>
  <w:num w:numId="5" w16cid:durableId="1162116063">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6" w16cid:durableId="618294273">
    <w:abstractNumId w:val="1"/>
  </w:num>
  <w:num w:numId="7" w16cid:durableId="1377895616">
    <w:abstractNumId w:val="9"/>
  </w:num>
  <w:num w:numId="8" w16cid:durableId="717779093">
    <w:abstractNumId w:val="13"/>
  </w:num>
  <w:num w:numId="9" w16cid:durableId="1853640756">
    <w:abstractNumId w:val="13"/>
  </w:num>
  <w:num w:numId="10" w16cid:durableId="1923297036">
    <w:abstractNumId w:val="5"/>
  </w:num>
  <w:num w:numId="11" w16cid:durableId="1684084921">
    <w:abstractNumId w:val="12"/>
  </w:num>
  <w:num w:numId="12" w16cid:durableId="1200389022">
    <w:abstractNumId w:val="14"/>
  </w:num>
  <w:num w:numId="13" w16cid:durableId="568153353">
    <w:abstractNumId w:val="4"/>
  </w:num>
  <w:num w:numId="14" w16cid:durableId="778529065">
    <w:abstractNumId w:val="5"/>
  </w:num>
  <w:num w:numId="15" w16cid:durableId="2031565734">
    <w:abstractNumId w:val="0"/>
  </w:num>
  <w:num w:numId="16" w16cid:durableId="1029255390">
    <w:abstractNumId w:val="12"/>
  </w:num>
  <w:num w:numId="17" w16cid:durableId="561982997">
    <w:abstractNumId w:val="7"/>
  </w:num>
  <w:num w:numId="18" w16cid:durableId="2011132537">
    <w:abstractNumId w:val="10"/>
  </w:num>
  <w:num w:numId="19" w16cid:durableId="1157572666">
    <w:abstractNumId w:val="17"/>
  </w:num>
  <w:num w:numId="20" w16cid:durableId="865219036">
    <w:abstractNumId w:val="3"/>
  </w:num>
  <w:num w:numId="21" w16cid:durableId="248009227">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22" w16cid:durableId="1784112311">
    <w:abstractNumId w:val="8"/>
  </w:num>
  <w:num w:numId="23" w16cid:durableId="1110398314">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24" w16cid:durableId="1528833206">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25" w16cid:durableId="1258370665">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26" w16cid:durableId="2130976307">
    <w:abstractNumId w:val="8"/>
    <w:lvlOverride w:ilvl="1">
      <w:lvl w:ilvl="1">
        <w:start w:val="1"/>
        <w:numFmt w:val="bullet"/>
        <w:pStyle w:val="Instructiontowritersbullet"/>
        <w:lvlText w:val=""/>
        <w:lvlJc w:val="left"/>
        <w:pPr>
          <w:tabs>
            <w:tab w:val="num" w:pos="284"/>
          </w:tabs>
          <w:ind w:left="284" w:hanging="284"/>
        </w:pPr>
        <w:rPr>
          <w:rFonts w:ascii="Symbol" w:hAnsi="Symbol" w:hint="default"/>
          <w:color w:val="auto"/>
        </w:rPr>
      </w:lvl>
    </w:lvlOverride>
  </w:num>
  <w:num w:numId="27" w16cid:durableId="590627725">
    <w:abstractNumId w:val="11"/>
  </w:num>
  <w:num w:numId="28" w16cid:durableId="1651325496">
    <w:abstractNumId w:val="15"/>
  </w:num>
  <w:num w:numId="29" w16cid:durableId="678896006">
    <w:abstractNumId w:val="2"/>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0857"/>
    <w:rsid w:val="00000DC7"/>
    <w:rsid w:val="0000173B"/>
    <w:rsid w:val="00003B33"/>
    <w:rsid w:val="00004811"/>
    <w:rsid w:val="000048C9"/>
    <w:rsid w:val="00005805"/>
    <w:rsid w:val="00006100"/>
    <w:rsid w:val="000120D7"/>
    <w:rsid w:val="00012ABA"/>
    <w:rsid w:val="0002362A"/>
    <w:rsid w:val="00025175"/>
    <w:rsid w:val="000269EE"/>
    <w:rsid w:val="00032E64"/>
    <w:rsid w:val="0004059D"/>
    <w:rsid w:val="000409DA"/>
    <w:rsid w:val="00042082"/>
    <w:rsid w:val="0004459E"/>
    <w:rsid w:val="00047BA8"/>
    <w:rsid w:val="00050A9E"/>
    <w:rsid w:val="000526AF"/>
    <w:rsid w:val="00055E93"/>
    <w:rsid w:val="00062C3E"/>
    <w:rsid w:val="00064B44"/>
    <w:rsid w:val="00066432"/>
    <w:rsid w:val="000675DC"/>
    <w:rsid w:val="00071C7D"/>
    <w:rsid w:val="00073156"/>
    <w:rsid w:val="00076F97"/>
    <w:rsid w:val="00077F2D"/>
    <w:rsid w:val="0008020F"/>
    <w:rsid w:val="00081AE0"/>
    <w:rsid w:val="000870BB"/>
    <w:rsid w:val="000871A4"/>
    <w:rsid w:val="00087D93"/>
    <w:rsid w:val="000918C3"/>
    <w:rsid w:val="000937B3"/>
    <w:rsid w:val="00093FC3"/>
    <w:rsid w:val="00097C91"/>
    <w:rsid w:val="000A5E8F"/>
    <w:rsid w:val="000A658E"/>
    <w:rsid w:val="000B036A"/>
    <w:rsid w:val="000B3492"/>
    <w:rsid w:val="000B3EBE"/>
    <w:rsid w:val="000B3F14"/>
    <w:rsid w:val="000B6997"/>
    <w:rsid w:val="000B6FA1"/>
    <w:rsid w:val="000C0C22"/>
    <w:rsid w:val="000C1D1E"/>
    <w:rsid w:val="000C3909"/>
    <w:rsid w:val="000C7DA6"/>
    <w:rsid w:val="000D01D4"/>
    <w:rsid w:val="000D0A76"/>
    <w:rsid w:val="000D190E"/>
    <w:rsid w:val="000D1F93"/>
    <w:rsid w:val="000D2001"/>
    <w:rsid w:val="000D57A1"/>
    <w:rsid w:val="000E09E4"/>
    <w:rsid w:val="000E1250"/>
    <w:rsid w:val="000E2B8E"/>
    <w:rsid w:val="000E2BEC"/>
    <w:rsid w:val="000E323B"/>
    <w:rsid w:val="000E4E59"/>
    <w:rsid w:val="000E67C9"/>
    <w:rsid w:val="000F23C5"/>
    <w:rsid w:val="000F4A35"/>
    <w:rsid w:val="000F679E"/>
    <w:rsid w:val="00100305"/>
    <w:rsid w:val="00100FD4"/>
    <w:rsid w:val="0010405A"/>
    <w:rsid w:val="00104229"/>
    <w:rsid w:val="001063C6"/>
    <w:rsid w:val="00106C19"/>
    <w:rsid w:val="00111674"/>
    <w:rsid w:val="00112647"/>
    <w:rsid w:val="00112E63"/>
    <w:rsid w:val="00114B03"/>
    <w:rsid w:val="00115EC2"/>
    <w:rsid w:val="0012125E"/>
    <w:rsid w:val="00121ADA"/>
    <w:rsid w:val="0013218E"/>
    <w:rsid w:val="001333AF"/>
    <w:rsid w:val="0013485F"/>
    <w:rsid w:val="00136F3F"/>
    <w:rsid w:val="001407A5"/>
    <w:rsid w:val="00143173"/>
    <w:rsid w:val="00145CCD"/>
    <w:rsid w:val="00146E1A"/>
    <w:rsid w:val="00147130"/>
    <w:rsid w:val="001505D8"/>
    <w:rsid w:val="00152D87"/>
    <w:rsid w:val="00154790"/>
    <w:rsid w:val="001563B8"/>
    <w:rsid w:val="00156423"/>
    <w:rsid w:val="00156CF5"/>
    <w:rsid w:val="001600E5"/>
    <w:rsid w:val="001605B8"/>
    <w:rsid w:val="00160788"/>
    <w:rsid w:val="00162407"/>
    <w:rsid w:val="00170A68"/>
    <w:rsid w:val="00171C3C"/>
    <w:rsid w:val="0017329B"/>
    <w:rsid w:val="0017562B"/>
    <w:rsid w:val="00177062"/>
    <w:rsid w:val="00177934"/>
    <w:rsid w:val="00180430"/>
    <w:rsid w:val="00180C43"/>
    <w:rsid w:val="00180EEA"/>
    <w:rsid w:val="001829A7"/>
    <w:rsid w:val="00185154"/>
    <w:rsid w:val="001910CD"/>
    <w:rsid w:val="0019114D"/>
    <w:rsid w:val="00191B48"/>
    <w:rsid w:val="00192285"/>
    <w:rsid w:val="001A02C7"/>
    <w:rsid w:val="001A443D"/>
    <w:rsid w:val="001A4B7B"/>
    <w:rsid w:val="001A5839"/>
    <w:rsid w:val="001A5E86"/>
    <w:rsid w:val="001A5EEA"/>
    <w:rsid w:val="001A6BE8"/>
    <w:rsid w:val="001B052F"/>
    <w:rsid w:val="001B4733"/>
    <w:rsid w:val="001B6A89"/>
    <w:rsid w:val="001C1B06"/>
    <w:rsid w:val="001C62A8"/>
    <w:rsid w:val="001C657E"/>
    <w:rsid w:val="001C753D"/>
    <w:rsid w:val="001D04C9"/>
    <w:rsid w:val="001D076D"/>
    <w:rsid w:val="001D2543"/>
    <w:rsid w:val="001E03FF"/>
    <w:rsid w:val="001E0AC5"/>
    <w:rsid w:val="001E0F2A"/>
    <w:rsid w:val="001E248A"/>
    <w:rsid w:val="001E2D50"/>
    <w:rsid w:val="001E7016"/>
    <w:rsid w:val="001F16CA"/>
    <w:rsid w:val="001F22D8"/>
    <w:rsid w:val="001F2AD3"/>
    <w:rsid w:val="001F6AB0"/>
    <w:rsid w:val="001F79C1"/>
    <w:rsid w:val="002078C1"/>
    <w:rsid w:val="002106C4"/>
    <w:rsid w:val="00210DEF"/>
    <w:rsid w:val="00211E11"/>
    <w:rsid w:val="002156BC"/>
    <w:rsid w:val="00216660"/>
    <w:rsid w:val="00216FD5"/>
    <w:rsid w:val="002200F4"/>
    <w:rsid w:val="002204C1"/>
    <w:rsid w:val="00220605"/>
    <w:rsid w:val="00222215"/>
    <w:rsid w:val="0022660E"/>
    <w:rsid w:val="0022797D"/>
    <w:rsid w:val="00232C9B"/>
    <w:rsid w:val="002404D5"/>
    <w:rsid w:val="00241A23"/>
    <w:rsid w:val="00243E31"/>
    <w:rsid w:val="00244EC4"/>
    <w:rsid w:val="00250538"/>
    <w:rsid w:val="0025119D"/>
    <w:rsid w:val="00251386"/>
    <w:rsid w:val="00252201"/>
    <w:rsid w:val="00254DD8"/>
    <w:rsid w:val="00256CCB"/>
    <w:rsid w:val="00260CF9"/>
    <w:rsid w:val="00261380"/>
    <w:rsid w:val="00261E1A"/>
    <w:rsid w:val="00263FFE"/>
    <w:rsid w:val="00266880"/>
    <w:rsid w:val="0027011C"/>
    <w:rsid w:val="00273850"/>
    <w:rsid w:val="00274E18"/>
    <w:rsid w:val="00275ED9"/>
    <w:rsid w:val="002800AB"/>
    <w:rsid w:val="0028611A"/>
    <w:rsid w:val="00291376"/>
    <w:rsid w:val="0029216D"/>
    <w:rsid w:val="00292DD8"/>
    <w:rsid w:val="0029434E"/>
    <w:rsid w:val="00297D0F"/>
    <w:rsid w:val="002A55D9"/>
    <w:rsid w:val="002A58E7"/>
    <w:rsid w:val="002A5E77"/>
    <w:rsid w:val="002B0BB3"/>
    <w:rsid w:val="002B1D93"/>
    <w:rsid w:val="002B4003"/>
    <w:rsid w:val="002C5B1C"/>
    <w:rsid w:val="002D02D3"/>
    <w:rsid w:val="002D4254"/>
    <w:rsid w:val="002D47DC"/>
    <w:rsid w:val="002D4E6E"/>
    <w:rsid w:val="002D704B"/>
    <w:rsid w:val="002D750D"/>
    <w:rsid w:val="002E0882"/>
    <w:rsid w:val="002E5482"/>
    <w:rsid w:val="002E6121"/>
    <w:rsid w:val="002F128D"/>
    <w:rsid w:val="002F28B8"/>
    <w:rsid w:val="002F2AA4"/>
    <w:rsid w:val="002F4862"/>
    <w:rsid w:val="0030133C"/>
    <w:rsid w:val="00301893"/>
    <w:rsid w:val="003047C6"/>
    <w:rsid w:val="00311745"/>
    <w:rsid w:val="0031468B"/>
    <w:rsid w:val="00317B1F"/>
    <w:rsid w:val="00320539"/>
    <w:rsid w:val="00320635"/>
    <w:rsid w:val="00330037"/>
    <w:rsid w:val="00330A27"/>
    <w:rsid w:val="00331F35"/>
    <w:rsid w:val="00334A30"/>
    <w:rsid w:val="00335381"/>
    <w:rsid w:val="00335C15"/>
    <w:rsid w:val="0033694D"/>
    <w:rsid w:val="00337786"/>
    <w:rsid w:val="00337A09"/>
    <w:rsid w:val="003406F5"/>
    <w:rsid w:val="003409C8"/>
    <w:rsid w:val="003411DD"/>
    <w:rsid w:val="00344A05"/>
    <w:rsid w:val="003455CB"/>
    <w:rsid w:val="00346472"/>
    <w:rsid w:val="0034711F"/>
    <w:rsid w:val="00347694"/>
    <w:rsid w:val="003553D9"/>
    <w:rsid w:val="003611D6"/>
    <w:rsid w:val="00364129"/>
    <w:rsid w:val="003642F8"/>
    <w:rsid w:val="00367400"/>
    <w:rsid w:val="00367E87"/>
    <w:rsid w:val="00371DFF"/>
    <w:rsid w:val="0037398C"/>
    <w:rsid w:val="00373A29"/>
    <w:rsid w:val="0037433D"/>
    <w:rsid w:val="0037618F"/>
    <w:rsid w:val="00376D7D"/>
    <w:rsid w:val="00384273"/>
    <w:rsid w:val="003853C1"/>
    <w:rsid w:val="00386558"/>
    <w:rsid w:val="00391673"/>
    <w:rsid w:val="00391F07"/>
    <w:rsid w:val="003931E8"/>
    <w:rsid w:val="0039510D"/>
    <w:rsid w:val="0039604D"/>
    <w:rsid w:val="0039614D"/>
    <w:rsid w:val="003A04C1"/>
    <w:rsid w:val="003A087E"/>
    <w:rsid w:val="003A08A5"/>
    <w:rsid w:val="003A502D"/>
    <w:rsid w:val="003A5953"/>
    <w:rsid w:val="003B0945"/>
    <w:rsid w:val="003B097F"/>
    <w:rsid w:val="003B1166"/>
    <w:rsid w:val="003B2005"/>
    <w:rsid w:val="003B3981"/>
    <w:rsid w:val="003B4DCF"/>
    <w:rsid w:val="003B787F"/>
    <w:rsid w:val="003C1E7E"/>
    <w:rsid w:val="003C4D5C"/>
    <w:rsid w:val="003D0373"/>
    <w:rsid w:val="003D0BC0"/>
    <w:rsid w:val="003D11FF"/>
    <w:rsid w:val="003D1D66"/>
    <w:rsid w:val="003D2ACD"/>
    <w:rsid w:val="003D3B71"/>
    <w:rsid w:val="003D56AF"/>
    <w:rsid w:val="003E1167"/>
    <w:rsid w:val="003E1BA1"/>
    <w:rsid w:val="003E1EF3"/>
    <w:rsid w:val="003E33AC"/>
    <w:rsid w:val="003E5319"/>
    <w:rsid w:val="003E740F"/>
    <w:rsid w:val="003F1106"/>
    <w:rsid w:val="003F2597"/>
    <w:rsid w:val="003F5F0D"/>
    <w:rsid w:val="003F65B5"/>
    <w:rsid w:val="003F76BD"/>
    <w:rsid w:val="003F7D98"/>
    <w:rsid w:val="0040339E"/>
    <w:rsid w:val="00404615"/>
    <w:rsid w:val="00407776"/>
    <w:rsid w:val="00410047"/>
    <w:rsid w:val="00411BB7"/>
    <w:rsid w:val="00411E1C"/>
    <w:rsid w:val="00412166"/>
    <w:rsid w:val="00412450"/>
    <w:rsid w:val="00413C60"/>
    <w:rsid w:val="00413F86"/>
    <w:rsid w:val="00416242"/>
    <w:rsid w:val="00417338"/>
    <w:rsid w:val="00417686"/>
    <w:rsid w:val="004178B4"/>
    <w:rsid w:val="00427353"/>
    <w:rsid w:val="004278A5"/>
    <w:rsid w:val="0043564D"/>
    <w:rsid w:val="0043628A"/>
    <w:rsid w:val="004363E9"/>
    <w:rsid w:val="0044381C"/>
    <w:rsid w:val="004442E8"/>
    <w:rsid w:val="00444AE6"/>
    <w:rsid w:val="004473D0"/>
    <w:rsid w:val="004478FD"/>
    <w:rsid w:val="0045179C"/>
    <w:rsid w:val="004559DF"/>
    <w:rsid w:val="004609B2"/>
    <w:rsid w:val="00465203"/>
    <w:rsid w:val="00465D0B"/>
    <w:rsid w:val="00465DDB"/>
    <w:rsid w:val="004676AC"/>
    <w:rsid w:val="00467D7A"/>
    <w:rsid w:val="004700B3"/>
    <w:rsid w:val="004701D5"/>
    <w:rsid w:val="004709CC"/>
    <w:rsid w:val="004715A6"/>
    <w:rsid w:val="00471634"/>
    <w:rsid w:val="00475EFD"/>
    <w:rsid w:val="00476021"/>
    <w:rsid w:val="004817D7"/>
    <w:rsid w:val="00491C59"/>
    <w:rsid w:val="00496AF5"/>
    <w:rsid w:val="004A0BA7"/>
    <w:rsid w:val="004A6762"/>
    <w:rsid w:val="004A715D"/>
    <w:rsid w:val="004B7DAE"/>
    <w:rsid w:val="004C4E36"/>
    <w:rsid w:val="004C5405"/>
    <w:rsid w:val="004C6139"/>
    <w:rsid w:val="004C7E08"/>
    <w:rsid w:val="004D43E7"/>
    <w:rsid w:val="004D5F9C"/>
    <w:rsid w:val="004D7E14"/>
    <w:rsid w:val="004E139F"/>
    <w:rsid w:val="004E3C49"/>
    <w:rsid w:val="004E48DC"/>
    <w:rsid w:val="004E4A29"/>
    <w:rsid w:val="004E5BF9"/>
    <w:rsid w:val="004E5F54"/>
    <w:rsid w:val="004E6F1F"/>
    <w:rsid w:val="004E79A4"/>
    <w:rsid w:val="004F0760"/>
    <w:rsid w:val="004F2A3C"/>
    <w:rsid w:val="004F3D6F"/>
    <w:rsid w:val="0050410E"/>
    <w:rsid w:val="00504881"/>
    <w:rsid w:val="00504F96"/>
    <w:rsid w:val="00506F18"/>
    <w:rsid w:val="0051056D"/>
    <w:rsid w:val="00513F4A"/>
    <w:rsid w:val="005144B4"/>
    <w:rsid w:val="00514D1D"/>
    <w:rsid w:val="005176E2"/>
    <w:rsid w:val="0052190A"/>
    <w:rsid w:val="005239DD"/>
    <w:rsid w:val="00526F36"/>
    <w:rsid w:val="005317FB"/>
    <w:rsid w:val="005319C1"/>
    <w:rsid w:val="00531B48"/>
    <w:rsid w:val="00532847"/>
    <w:rsid w:val="005331C9"/>
    <w:rsid w:val="00533363"/>
    <w:rsid w:val="00533FFF"/>
    <w:rsid w:val="00534933"/>
    <w:rsid w:val="00536214"/>
    <w:rsid w:val="00540116"/>
    <w:rsid w:val="00541920"/>
    <w:rsid w:val="00545D8F"/>
    <w:rsid w:val="0055219D"/>
    <w:rsid w:val="0055353F"/>
    <w:rsid w:val="00553877"/>
    <w:rsid w:val="00563598"/>
    <w:rsid w:val="005659C6"/>
    <w:rsid w:val="0056633F"/>
    <w:rsid w:val="005669D4"/>
    <w:rsid w:val="005713E5"/>
    <w:rsid w:val="005718E8"/>
    <w:rsid w:val="00573359"/>
    <w:rsid w:val="00585F2D"/>
    <w:rsid w:val="00587818"/>
    <w:rsid w:val="00587E1F"/>
    <w:rsid w:val="00590917"/>
    <w:rsid w:val="00593846"/>
    <w:rsid w:val="00595F45"/>
    <w:rsid w:val="005968C0"/>
    <w:rsid w:val="005A435A"/>
    <w:rsid w:val="005A581A"/>
    <w:rsid w:val="005B0339"/>
    <w:rsid w:val="005B0C40"/>
    <w:rsid w:val="005B1151"/>
    <w:rsid w:val="005B633E"/>
    <w:rsid w:val="005C167A"/>
    <w:rsid w:val="005C380A"/>
    <w:rsid w:val="005C5F1A"/>
    <w:rsid w:val="005C76C4"/>
    <w:rsid w:val="005D2889"/>
    <w:rsid w:val="005D2BA2"/>
    <w:rsid w:val="005D3B0A"/>
    <w:rsid w:val="005D53AA"/>
    <w:rsid w:val="005D620B"/>
    <w:rsid w:val="005E134C"/>
    <w:rsid w:val="005E259B"/>
    <w:rsid w:val="005E4E81"/>
    <w:rsid w:val="005F212E"/>
    <w:rsid w:val="005F2573"/>
    <w:rsid w:val="005F3D12"/>
    <w:rsid w:val="005F44C5"/>
    <w:rsid w:val="005F4D79"/>
    <w:rsid w:val="005F5338"/>
    <w:rsid w:val="005F5A11"/>
    <w:rsid w:val="005F65EE"/>
    <w:rsid w:val="005F7C42"/>
    <w:rsid w:val="00600277"/>
    <w:rsid w:val="0060085D"/>
    <w:rsid w:val="006025ED"/>
    <w:rsid w:val="0061083E"/>
    <w:rsid w:val="0061089F"/>
    <w:rsid w:val="00610D54"/>
    <w:rsid w:val="00620553"/>
    <w:rsid w:val="00620DC0"/>
    <w:rsid w:val="006214D8"/>
    <w:rsid w:val="00622D1D"/>
    <w:rsid w:val="00623BB3"/>
    <w:rsid w:val="006250CB"/>
    <w:rsid w:val="006251A5"/>
    <w:rsid w:val="00627B6A"/>
    <w:rsid w:val="00630744"/>
    <w:rsid w:val="00633235"/>
    <w:rsid w:val="00636BE5"/>
    <w:rsid w:val="00643EA1"/>
    <w:rsid w:val="006456AE"/>
    <w:rsid w:val="0064613A"/>
    <w:rsid w:val="00646836"/>
    <w:rsid w:val="00650B58"/>
    <w:rsid w:val="0065325A"/>
    <w:rsid w:val="0065385A"/>
    <w:rsid w:val="00655BD0"/>
    <w:rsid w:val="006570AD"/>
    <w:rsid w:val="00657707"/>
    <w:rsid w:val="006605E9"/>
    <w:rsid w:val="00662671"/>
    <w:rsid w:val="006629D5"/>
    <w:rsid w:val="006637ED"/>
    <w:rsid w:val="00664BBC"/>
    <w:rsid w:val="00674316"/>
    <w:rsid w:val="00677C0E"/>
    <w:rsid w:val="00681B37"/>
    <w:rsid w:val="00684E74"/>
    <w:rsid w:val="00686DE7"/>
    <w:rsid w:val="006919EA"/>
    <w:rsid w:val="0069263D"/>
    <w:rsid w:val="0069378B"/>
    <w:rsid w:val="006A1801"/>
    <w:rsid w:val="006A4A53"/>
    <w:rsid w:val="006A653B"/>
    <w:rsid w:val="006B1932"/>
    <w:rsid w:val="006B25CE"/>
    <w:rsid w:val="006B5819"/>
    <w:rsid w:val="006C23F9"/>
    <w:rsid w:val="006C3137"/>
    <w:rsid w:val="006C3DCF"/>
    <w:rsid w:val="006C48A8"/>
    <w:rsid w:val="006C792A"/>
    <w:rsid w:val="006D22C5"/>
    <w:rsid w:val="006D4AD6"/>
    <w:rsid w:val="006D7876"/>
    <w:rsid w:val="006E1881"/>
    <w:rsid w:val="006E5EE5"/>
    <w:rsid w:val="006F281E"/>
    <w:rsid w:val="006F3C50"/>
    <w:rsid w:val="006F3CAB"/>
    <w:rsid w:val="006F4C60"/>
    <w:rsid w:val="0070075D"/>
    <w:rsid w:val="00700857"/>
    <w:rsid w:val="007042BE"/>
    <w:rsid w:val="007051F7"/>
    <w:rsid w:val="007057F2"/>
    <w:rsid w:val="00705AE0"/>
    <w:rsid w:val="00706618"/>
    <w:rsid w:val="00710310"/>
    <w:rsid w:val="00713155"/>
    <w:rsid w:val="0071747B"/>
    <w:rsid w:val="00720BC3"/>
    <w:rsid w:val="00727D6E"/>
    <w:rsid w:val="00730371"/>
    <w:rsid w:val="007308C0"/>
    <w:rsid w:val="007321C1"/>
    <w:rsid w:val="007341EF"/>
    <w:rsid w:val="007375BC"/>
    <w:rsid w:val="00740132"/>
    <w:rsid w:val="00741647"/>
    <w:rsid w:val="00746B7C"/>
    <w:rsid w:val="00747958"/>
    <w:rsid w:val="0075070A"/>
    <w:rsid w:val="007514FC"/>
    <w:rsid w:val="00755C9F"/>
    <w:rsid w:val="00760F45"/>
    <w:rsid w:val="00761537"/>
    <w:rsid w:val="00770BF1"/>
    <w:rsid w:val="00774E81"/>
    <w:rsid w:val="00775E03"/>
    <w:rsid w:val="00780434"/>
    <w:rsid w:val="007936A7"/>
    <w:rsid w:val="0079789A"/>
    <w:rsid w:val="007A24F6"/>
    <w:rsid w:val="007A28B9"/>
    <w:rsid w:val="007A2B94"/>
    <w:rsid w:val="007A3F26"/>
    <w:rsid w:val="007A4C10"/>
    <w:rsid w:val="007A5346"/>
    <w:rsid w:val="007A6EC2"/>
    <w:rsid w:val="007B06DC"/>
    <w:rsid w:val="007B2797"/>
    <w:rsid w:val="007B2B45"/>
    <w:rsid w:val="007B4639"/>
    <w:rsid w:val="007B7A4C"/>
    <w:rsid w:val="007C0E8F"/>
    <w:rsid w:val="007C449E"/>
    <w:rsid w:val="007C50C8"/>
    <w:rsid w:val="007C5A6C"/>
    <w:rsid w:val="007C5E7F"/>
    <w:rsid w:val="007C615D"/>
    <w:rsid w:val="007D45AA"/>
    <w:rsid w:val="007D6D64"/>
    <w:rsid w:val="007D702A"/>
    <w:rsid w:val="007D79AE"/>
    <w:rsid w:val="007E4B4F"/>
    <w:rsid w:val="007F0DC1"/>
    <w:rsid w:val="007F218A"/>
    <w:rsid w:val="007F46A9"/>
    <w:rsid w:val="007F79C4"/>
    <w:rsid w:val="008001D9"/>
    <w:rsid w:val="00800BDE"/>
    <w:rsid w:val="00801263"/>
    <w:rsid w:val="008033BB"/>
    <w:rsid w:val="00804C11"/>
    <w:rsid w:val="00810953"/>
    <w:rsid w:val="00811B18"/>
    <w:rsid w:val="008129D8"/>
    <w:rsid w:val="00812A81"/>
    <w:rsid w:val="00814BC1"/>
    <w:rsid w:val="00817BC4"/>
    <w:rsid w:val="00817E66"/>
    <w:rsid w:val="00822208"/>
    <w:rsid w:val="00822503"/>
    <w:rsid w:val="00823078"/>
    <w:rsid w:val="008249C2"/>
    <w:rsid w:val="008275F5"/>
    <w:rsid w:val="00831759"/>
    <w:rsid w:val="00831C88"/>
    <w:rsid w:val="00837582"/>
    <w:rsid w:val="008410B9"/>
    <w:rsid w:val="00841B36"/>
    <w:rsid w:val="00845732"/>
    <w:rsid w:val="00845B11"/>
    <w:rsid w:val="00846785"/>
    <w:rsid w:val="00846FAC"/>
    <w:rsid w:val="00847426"/>
    <w:rsid w:val="00851175"/>
    <w:rsid w:val="00854BBC"/>
    <w:rsid w:val="00856269"/>
    <w:rsid w:val="008564C0"/>
    <w:rsid w:val="0085653C"/>
    <w:rsid w:val="008572D9"/>
    <w:rsid w:val="00857C95"/>
    <w:rsid w:val="00860F4C"/>
    <w:rsid w:val="00861CBC"/>
    <w:rsid w:val="00861E13"/>
    <w:rsid w:val="00861E37"/>
    <w:rsid w:val="00866C77"/>
    <w:rsid w:val="00872196"/>
    <w:rsid w:val="00872C7C"/>
    <w:rsid w:val="008800EC"/>
    <w:rsid w:val="008805B4"/>
    <w:rsid w:val="00883C30"/>
    <w:rsid w:val="00885367"/>
    <w:rsid w:val="00887058"/>
    <w:rsid w:val="00887BE9"/>
    <w:rsid w:val="0089021A"/>
    <w:rsid w:val="00892496"/>
    <w:rsid w:val="00893BA1"/>
    <w:rsid w:val="008940E6"/>
    <w:rsid w:val="008946A9"/>
    <w:rsid w:val="00896B19"/>
    <w:rsid w:val="00896EB2"/>
    <w:rsid w:val="00897665"/>
    <w:rsid w:val="008976F8"/>
    <w:rsid w:val="008A3C53"/>
    <w:rsid w:val="008A6956"/>
    <w:rsid w:val="008A6F22"/>
    <w:rsid w:val="008A7255"/>
    <w:rsid w:val="008B331B"/>
    <w:rsid w:val="008B3C3D"/>
    <w:rsid w:val="008B5D8F"/>
    <w:rsid w:val="008C0792"/>
    <w:rsid w:val="008C4F27"/>
    <w:rsid w:val="008C5619"/>
    <w:rsid w:val="008D151D"/>
    <w:rsid w:val="008D3CD1"/>
    <w:rsid w:val="008E25B3"/>
    <w:rsid w:val="008F1634"/>
    <w:rsid w:val="008F1E36"/>
    <w:rsid w:val="008F377D"/>
    <w:rsid w:val="008F4E0B"/>
    <w:rsid w:val="008F6F1C"/>
    <w:rsid w:val="00903B44"/>
    <w:rsid w:val="00905400"/>
    <w:rsid w:val="009064FE"/>
    <w:rsid w:val="00907866"/>
    <w:rsid w:val="00907CE9"/>
    <w:rsid w:val="00915659"/>
    <w:rsid w:val="0091623A"/>
    <w:rsid w:val="009162A7"/>
    <w:rsid w:val="00917538"/>
    <w:rsid w:val="00920C93"/>
    <w:rsid w:val="009252C3"/>
    <w:rsid w:val="00934C95"/>
    <w:rsid w:val="00936AF5"/>
    <w:rsid w:val="00940ED7"/>
    <w:rsid w:val="00942754"/>
    <w:rsid w:val="0094382D"/>
    <w:rsid w:val="009449D2"/>
    <w:rsid w:val="00944F14"/>
    <w:rsid w:val="009453E1"/>
    <w:rsid w:val="009468D8"/>
    <w:rsid w:val="0095326F"/>
    <w:rsid w:val="00953F99"/>
    <w:rsid w:val="009542B4"/>
    <w:rsid w:val="009571D7"/>
    <w:rsid w:val="00957D6F"/>
    <w:rsid w:val="00957FAB"/>
    <w:rsid w:val="0096050F"/>
    <w:rsid w:val="0096253C"/>
    <w:rsid w:val="00965EC9"/>
    <w:rsid w:val="00966659"/>
    <w:rsid w:val="00967DB1"/>
    <w:rsid w:val="009713F0"/>
    <w:rsid w:val="009716E4"/>
    <w:rsid w:val="00974028"/>
    <w:rsid w:val="00976405"/>
    <w:rsid w:val="009775E5"/>
    <w:rsid w:val="009834ED"/>
    <w:rsid w:val="00983B91"/>
    <w:rsid w:val="0098722F"/>
    <w:rsid w:val="009915EC"/>
    <w:rsid w:val="00993574"/>
    <w:rsid w:val="0099704B"/>
    <w:rsid w:val="00997F5B"/>
    <w:rsid w:val="009A199C"/>
    <w:rsid w:val="009A2D5E"/>
    <w:rsid w:val="009A50A3"/>
    <w:rsid w:val="009A598A"/>
    <w:rsid w:val="009A63ED"/>
    <w:rsid w:val="009A6677"/>
    <w:rsid w:val="009B319F"/>
    <w:rsid w:val="009B4425"/>
    <w:rsid w:val="009B7B63"/>
    <w:rsid w:val="009B7C52"/>
    <w:rsid w:val="009C2044"/>
    <w:rsid w:val="009C7F84"/>
    <w:rsid w:val="009D15CE"/>
    <w:rsid w:val="009D23F7"/>
    <w:rsid w:val="009D2976"/>
    <w:rsid w:val="009D3468"/>
    <w:rsid w:val="009D670A"/>
    <w:rsid w:val="009D7BFC"/>
    <w:rsid w:val="009E1709"/>
    <w:rsid w:val="009E22CC"/>
    <w:rsid w:val="009E48AE"/>
    <w:rsid w:val="009E6A97"/>
    <w:rsid w:val="009F08FE"/>
    <w:rsid w:val="009F110D"/>
    <w:rsid w:val="009F1794"/>
    <w:rsid w:val="009F3906"/>
    <w:rsid w:val="009F6529"/>
    <w:rsid w:val="009F6CE7"/>
    <w:rsid w:val="00A0043F"/>
    <w:rsid w:val="00A02DE1"/>
    <w:rsid w:val="00A05CA1"/>
    <w:rsid w:val="00A06077"/>
    <w:rsid w:val="00A07960"/>
    <w:rsid w:val="00A10005"/>
    <w:rsid w:val="00A13FC8"/>
    <w:rsid w:val="00A140ED"/>
    <w:rsid w:val="00A15A13"/>
    <w:rsid w:val="00A162A3"/>
    <w:rsid w:val="00A21631"/>
    <w:rsid w:val="00A24C62"/>
    <w:rsid w:val="00A269F5"/>
    <w:rsid w:val="00A32E8B"/>
    <w:rsid w:val="00A348B6"/>
    <w:rsid w:val="00A35710"/>
    <w:rsid w:val="00A374A5"/>
    <w:rsid w:val="00A401B4"/>
    <w:rsid w:val="00A41250"/>
    <w:rsid w:val="00A41C3D"/>
    <w:rsid w:val="00A41D4E"/>
    <w:rsid w:val="00A4487E"/>
    <w:rsid w:val="00A478D1"/>
    <w:rsid w:val="00A501AE"/>
    <w:rsid w:val="00A510A2"/>
    <w:rsid w:val="00A52A8F"/>
    <w:rsid w:val="00A55155"/>
    <w:rsid w:val="00A56B1D"/>
    <w:rsid w:val="00A6205D"/>
    <w:rsid w:val="00A62E21"/>
    <w:rsid w:val="00A640FF"/>
    <w:rsid w:val="00A64A55"/>
    <w:rsid w:val="00A726E8"/>
    <w:rsid w:val="00A72C02"/>
    <w:rsid w:val="00A807A8"/>
    <w:rsid w:val="00A82041"/>
    <w:rsid w:val="00A83349"/>
    <w:rsid w:val="00A83B38"/>
    <w:rsid w:val="00A912DD"/>
    <w:rsid w:val="00A961FC"/>
    <w:rsid w:val="00A978A1"/>
    <w:rsid w:val="00AA4E2D"/>
    <w:rsid w:val="00AA6010"/>
    <w:rsid w:val="00AA6E47"/>
    <w:rsid w:val="00AB0899"/>
    <w:rsid w:val="00AB48D1"/>
    <w:rsid w:val="00AB5BEA"/>
    <w:rsid w:val="00AB5C43"/>
    <w:rsid w:val="00AB7E56"/>
    <w:rsid w:val="00AC3D95"/>
    <w:rsid w:val="00AC588E"/>
    <w:rsid w:val="00AD0C68"/>
    <w:rsid w:val="00AD6E40"/>
    <w:rsid w:val="00AD6EC2"/>
    <w:rsid w:val="00AE156C"/>
    <w:rsid w:val="00AE1E91"/>
    <w:rsid w:val="00AE22C0"/>
    <w:rsid w:val="00AE495E"/>
    <w:rsid w:val="00AE4C26"/>
    <w:rsid w:val="00AF2204"/>
    <w:rsid w:val="00AF4C9D"/>
    <w:rsid w:val="00AF6C56"/>
    <w:rsid w:val="00B012F3"/>
    <w:rsid w:val="00B01E0C"/>
    <w:rsid w:val="00B1273F"/>
    <w:rsid w:val="00B13514"/>
    <w:rsid w:val="00B164DA"/>
    <w:rsid w:val="00B20925"/>
    <w:rsid w:val="00B21AD8"/>
    <w:rsid w:val="00B26BD8"/>
    <w:rsid w:val="00B379ED"/>
    <w:rsid w:val="00B40D52"/>
    <w:rsid w:val="00B41ECB"/>
    <w:rsid w:val="00B44E32"/>
    <w:rsid w:val="00B44F94"/>
    <w:rsid w:val="00B46505"/>
    <w:rsid w:val="00B510FF"/>
    <w:rsid w:val="00B5273E"/>
    <w:rsid w:val="00B53123"/>
    <w:rsid w:val="00B53493"/>
    <w:rsid w:val="00B54DA5"/>
    <w:rsid w:val="00B54FB8"/>
    <w:rsid w:val="00B55D18"/>
    <w:rsid w:val="00B56CC8"/>
    <w:rsid w:val="00B57386"/>
    <w:rsid w:val="00B64090"/>
    <w:rsid w:val="00B6485C"/>
    <w:rsid w:val="00B65281"/>
    <w:rsid w:val="00B65924"/>
    <w:rsid w:val="00B668FB"/>
    <w:rsid w:val="00B66DE3"/>
    <w:rsid w:val="00B67E07"/>
    <w:rsid w:val="00B67E1C"/>
    <w:rsid w:val="00B70044"/>
    <w:rsid w:val="00B729D8"/>
    <w:rsid w:val="00B7410D"/>
    <w:rsid w:val="00B768EA"/>
    <w:rsid w:val="00B76B8E"/>
    <w:rsid w:val="00B77A91"/>
    <w:rsid w:val="00B77E2D"/>
    <w:rsid w:val="00B8074D"/>
    <w:rsid w:val="00B8092A"/>
    <w:rsid w:val="00B80FB7"/>
    <w:rsid w:val="00B819DD"/>
    <w:rsid w:val="00B84EC6"/>
    <w:rsid w:val="00B915C3"/>
    <w:rsid w:val="00B9664A"/>
    <w:rsid w:val="00B974A4"/>
    <w:rsid w:val="00BA2793"/>
    <w:rsid w:val="00BA45AE"/>
    <w:rsid w:val="00BA4F4A"/>
    <w:rsid w:val="00BA66AD"/>
    <w:rsid w:val="00BB0954"/>
    <w:rsid w:val="00BB3EE1"/>
    <w:rsid w:val="00BC054A"/>
    <w:rsid w:val="00BC0B03"/>
    <w:rsid w:val="00BC1378"/>
    <w:rsid w:val="00BC2DD3"/>
    <w:rsid w:val="00BC4BF6"/>
    <w:rsid w:val="00BC5DF3"/>
    <w:rsid w:val="00BC67B1"/>
    <w:rsid w:val="00BC73CA"/>
    <w:rsid w:val="00BC756D"/>
    <w:rsid w:val="00BD048F"/>
    <w:rsid w:val="00BD0652"/>
    <w:rsid w:val="00BD38E8"/>
    <w:rsid w:val="00BD52CF"/>
    <w:rsid w:val="00BD726F"/>
    <w:rsid w:val="00BD7CF3"/>
    <w:rsid w:val="00BE16D4"/>
    <w:rsid w:val="00BE3B33"/>
    <w:rsid w:val="00BE7DB2"/>
    <w:rsid w:val="00BF2C53"/>
    <w:rsid w:val="00BF30BA"/>
    <w:rsid w:val="00BF313F"/>
    <w:rsid w:val="00BF3E56"/>
    <w:rsid w:val="00BF44E8"/>
    <w:rsid w:val="00BF6248"/>
    <w:rsid w:val="00C000C3"/>
    <w:rsid w:val="00C00CAB"/>
    <w:rsid w:val="00C00E67"/>
    <w:rsid w:val="00C02B8B"/>
    <w:rsid w:val="00C02E60"/>
    <w:rsid w:val="00C03C5F"/>
    <w:rsid w:val="00C04B63"/>
    <w:rsid w:val="00C06DD1"/>
    <w:rsid w:val="00C10095"/>
    <w:rsid w:val="00C123DB"/>
    <w:rsid w:val="00C13136"/>
    <w:rsid w:val="00C145B3"/>
    <w:rsid w:val="00C15ABB"/>
    <w:rsid w:val="00C1680B"/>
    <w:rsid w:val="00C2116B"/>
    <w:rsid w:val="00C2194E"/>
    <w:rsid w:val="00C240FD"/>
    <w:rsid w:val="00C24374"/>
    <w:rsid w:val="00C27DD7"/>
    <w:rsid w:val="00C302EF"/>
    <w:rsid w:val="00C31E52"/>
    <w:rsid w:val="00C3458A"/>
    <w:rsid w:val="00C36013"/>
    <w:rsid w:val="00C36A7E"/>
    <w:rsid w:val="00C41B90"/>
    <w:rsid w:val="00C428D9"/>
    <w:rsid w:val="00C42B84"/>
    <w:rsid w:val="00C42CEB"/>
    <w:rsid w:val="00C4329A"/>
    <w:rsid w:val="00C43917"/>
    <w:rsid w:val="00C44F57"/>
    <w:rsid w:val="00C45940"/>
    <w:rsid w:val="00C47B28"/>
    <w:rsid w:val="00C50A1D"/>
    <w:rsid w:val="00C524F8"/>
    <w:rsid w:val="00C53907"/>
    <w:rsid w:val="00C57385"/>
    <w:rsid w:val="00C576AF"/>
    <w:rsid w:val="00C6199A"/>
    <w:rsid w:val="00C62F33"/>
    <w:rsid w:val="00C63DD3"/>
    <w:rsid w:val="00C65BF0"/>
    <w:rsid w:val="00C71E0C"/>
    <w:rsid w:val="00C7297E"/>
    <w:rsid w:val="00C747ED"/>
    <w:rsid w:val="00C74C53"/>
    <w:rsid w:val="00C755AC"/>
    <w:rsid w:val="00C82B0B"/>
    <w:rsid w:val="00C84598"/>
    <w:rsid w:val="00C87633"/>
    <w:rsid w:val="00C939F0"/>
    <w:rsid w:val="00C941F0"/>
    <w:rsid w:val="00C95EBA"/>
    <w:rsid w:val="00C97431"/>
    <w:rsid w:val="00C9759C"/>
    <w:rsid w:val="00CA0AB3"/>
    <w:rsid w:val="00CA0BB8"/>
    <w:rsid w:val="00CA0CCA"/>
    <w:rsid w:val="00CA3CD8"/>
    <w:rsid w:val="00CB5079"/>
    <w:rsid w:val="00CB52F8"/>
    <w:rsid w:val="00CB5A23"/>
    <w:rsid w:val="00CB7D14"/>
    <w:rsid w:val="00CC2083"/>
    <w:rsid w:val="00CC3428"/>
    <w:rsid w:val="00CC3C62"/>
    <w:rsid w:val="00CC509B"/>
    <w:rsid w:val="00CC764A"/>
    <w:rsid w:val="00CD01BC"/>
    <w:rsid w:val="00CD273F"/>
    <w:rsid w:val="00CD5119"/>
    <w:rsid w:val="00CD7F7A"/>
    <w:rsid w:val="00CE04C6"/>
    <w:rsid w:val="00CE09E3"/>
    <w:rsid w:val="00CE0E66"/>
    <w:rsid w:val="00CE42EC"/>
    <w:rsid w:val="00CE611E"/>
    <w:rsid w:val="00CF0DD5"/>
    <w:rsid w:val="00CF3A36"/>
    <w:rsid w:val="00D00835"/>
    <w:rsid w:val="00D021D4"/>
    <w:rsid w:val="00D03E01"/>
    <w:rsid w:val="00D04315"/>
    <w:rsid w:val="00D06419"/>
    <w:rsid w:val="00D078F8"/>
    <w:rsid w:val="00D12340"/>
    <w:rsid w:val="00D2197D"/>
    <w:rsid w:val="00D21CAF"/>
    <w:rsid w:val="00D221BD"/>
    <w:rsid w:val="00D241D3"/>
    <w:rsid w:val="00D253E1"/>
    <w:rsid w:val="00D26AFB"/>
    <w:rsid w:val="00D27FA8"/>
    <w:rsid w:val="00D32946"/>
    <w:rsid w:val="00D365D3"/>
    <w:rsid w:val="00D37E62"/>
    <w:rsid w:val="00D42189"/>
    <w:rsid w:val="00D42F7B"/>
    <w:rsid w:val="00D45E26"/>
    <w:rsid w:val="00D46871"/>
    <w:rsid w:val="00D46A5D"/>
    <w:rsid w:val="00D46E78"/>
    <w:rsid w:val="00D47CB0"/>
    <w:rsid w:val="00D51CD7"/>
    <w:rsid w:val="00D55089"/>
    <w:rsid w:val="00D57204"/>
    <w:rsid w:val="00D61F79"/>
    <w:rsid w:val="00D63051"/>
    <w:rsid w:val="00D63E82"/>
    <w:rsid w:val="00D65684"/>
    <w:rsid w:val="00D70611"/>
    <w:rsid w:val="00D73D6F"/>
    <w:rsid w:val="00D75157"/>
    <w:rsid w:val="00D76C48"/>
    <w:rsid w:val="00D77CE0"/>
    <w:rsid w:val="00D8197C"/>
    <w:rsid w:val="00D83394"/>
    <w:rsid w:val="00D87CCE"/>
    <w:rsid w:val="00D909B7"/>
    <w:rsid w:val="00D94430"/>
    <w:rsid w:val="00D9468C"/>
    <w:rsid w:val="00D95B00"/>
    <w:rsid w:val="00D96A2F"/>
    <w:rsid w:val="00DA08B0"/>
    <w:rsid w:val="00DA5516"/>
    <w:rsid w:val="00DA57FF"/>
    <w:rsid w:val="00DA76FA"/>
    <w:rsid w:val="00DB0AE4"/>
    <w:rsid w:val="00DB0DE7"/>
    <w:rsid w:val="00DB2B49"/>
    <w:rsid w:val="00DB3317"/>
    <w:rsid w:val="00DB50C7"/>
    <w:rsid w:val="00DB7279"/>
    <w:rsid w:val="00DB7CC4"/>
    <w:rsid w:val="00DC0036"/>
    <w:rsid w:val="00DC28FE"/>
    <w:rsid w:val="00DC290C"/>
    <w:rsid w:val="00DC33B4"/>
    <w:rsid w:val="00DC4162"/>
    <w:rsid w:val="00DC4881"/>
    <w:rsid w:val="00DC5165"/>
    <w:rsid w:val="00DC652D"/>
    <w:rsid w:val="00DD01E6"/>
    <w:rsid w:val="00DD0620"/>
    <w:rsid w:val="00DD10FD"/>
    <w:rsid w:val="00DD160A"/>
    <w:rsid w:val="00DD2003"/>
    <w:rsid w:val="00DD3A92"/>
    <w:rsid w:val="00DD3EE9"/>
    <w:rsid w:val="00DD4656"/>
    <w:rsid w:val="00DD47D2"/>
    <w:rsid w:val="00DD55A8"/>
    <w:rsid w:val="00DD64E1"/>
    <w:rsid w:val="00DD72AF"/>
    <w:rsid w:val="00DE0DD1"/>
    <w:rsid w:val="00DE30AE"/>
    <w:rsid w:val="00DE7B34"/>
    <w:rsid w:val="00DE7D89"/>
    <w:rsid w:val="00DF01DF"/>
    <w:rsid w:val="00DF0684"/>
    <w:rsid w:val="00DF2AE4"/>
    <w:rsid w:val="00DF675E"/>
    <w:rsid w:val="00E00733"/>
    <w:rsid w:val="00E011B3"/>
    <w:rsid w:val="00E018FB"/>
    <w:rsid w:val="00E01D14"/>
    <w:rsid w:val="00E02F51"/>
    <w:rsid w:val="00E03A0A"/>
    <w:rsid w:val="00E05E1F"/>
    <w:rsid w:val="00E0730F"/>
    <w:rsid w:val="00E12BEC"/>
    <w:rsid w:val="00E135C8"/>
    <w:rsid w:val="00E1661C"/>
    <w:rsid w:val="00E20AD1"/>
    <w:rsid w:val="00E21DC0"/>
    <w:rsid w:val="00E3331B"/>
    <w:rsid w:val="00E344EC"/>
    <w:rsid w:val="00E347CE"/>
    <w:rsid w:val="00E35419"/>
    <w:rsid w:val="00E35834"/>
    <w:rsid w:val="00E37896"/>
    <w:rsid w:val="00E4035B"/>
    <w:rsid w:val="00E45435"/>
    <w:rsid w:val="00E456C3"/>
    <w:rsid w:val="00E46253"/>
    <w:rsid w:val="00E46BCF"/>
    <w:rsid w:val="00E53767"/>
    <w:rsid w:val="00E545DD"/>
    <w:rsid w:val="00E56AEE"/>
    <w:rsid w:val="00E66951"/>
    <w:rsid w:val="00E6730E"/>
    <w:rsid w:val="00E6763B"/>
    <w:rsid w:val="00E70DFB"/>
    <w:rsid w:val="00E73706"/>
    <w:rsid w:val="00E74D81"/>
    <w:rsid w:val="00E85054"/>
    <w:rsid w:val="00E86AB0"/>
    <w:rsid w:val="00E879B7"/>
    <w:rsid w:val="00E93E1D"/>
    <w:rsid w:val="00E95265"/>
    <w:rsid w:val="00EA20F2"/>
    <w:rsid w:val="00EA248D"/>
    <w:rsid w:val="00EA3E90"/>
    <w:rsid w:val="00EA67BC"/>
    <w:rsid w:val="00EB064E"/>
    <w:rsid w:val="00EB498D"/>
    <w:rsid w:val="00EB58BD"/>
    <w:rsid w:val="00EB7E90"/>
    <w:rsid w:val="00EC0FFC"/>
    <w:rsid w:val="00EC276E"/>
    <w:rsid w:val="00EC4ADF"/>
    <w:rsid w:val="00EC5FB8"/>
    <w:rsid w:val="00EC7184"/>
    <w:rsid w:val="00ED2E33"/>
    <w:rsid w:val="00ED3024"/>
    <w:rsid w:val="00ED3047"/>
    <w:rsid w:val="00ED48E7"/>
    <w:rsid w:val="00ED6217"/>
    <w:rsid w:val="00ED697D"/>
    <w:rsid w:val="00ED71B6"/>
    <w:rsid w:val="00EE2A7B"/>
    <w:rsid w:val="00EE3493"/>
    <w:rsid w:val="00EE5474"/>
    <w:rsid w:val="00EE5847"/>
    <w:rsid w:val="00EE68AC"/>
    <w:rsid w:val="00EE7D3E"/>
    <w:rsid w:val="00EF0E10"/>
    <w:rsid w:val="00EF0EB6"/>
    <w:rsid w:val="00EF2076"/>
    <w:rsid w:val="00EF2AFB"/>
    <w:rsid w:val="00EF2C61"/>
    <w:rsid w:val="00EF4C68"/>
    <w:rsid w:val="00EF59F4"/>
    <w:rsid w:val="00F04123"/>
    <w:rsid w:val="00F0528F"/>
    <w:rsid w:val="00F10A89"/>
    <w:rsid w:val="00F14610"/>
    <w:rsid w:val="00F218DE"/>
    <w:rsid w:val="00F2599F"/>
    <w:rsid w:val="00F25AF1"/>
    <w:rsid w:val="00F3045E"/>
    <w:rsid w:val="00F30611"/>
    <w:rsid w:val="00F33D5C"/>
    <w:rsid w:val="00F3402F"/>
    <w:rsid w:val="00F36CEC"/>
    <w:rsid w:val="00F431FB"/>
    <w:rsid w:val="00F461A3"/>
    <w:rsid w:val="00F50C8C"/>
    <w:rsid w:val="00F53ACB"/>
    <w:rsid w:val="00F5750F"/>
    <w:rsid w:val="00F60E46"/>
    <w:rsid w:val="00F6184E"/>
    <w:rsid w:val="00F728F2"/>
    <w:rsid w:val="00F7316C"/>
    <w:rsid w:val="00F77609"/>
    <w:rsid w:val="00F8007E"/>
    <w:rsid w:val="00F81C8A"/>
    <w:rsid w:val="00F83CA1"/>
    <w:rsid w:val="00F84805"/>
    <w:rsid w:val="00F851EA"/>
    <w:rsid w:val="00F872D3"/>
    <w:rsid w:val="00F901AE"/>
    <w:rsid w:val="00F9350A"/>
    <w:rsid w:val="00F94698"/>
    <w:rsid w:val="00F94916"/>
    <w:rsid w:val="00F97AE9"/>
    <w:rsid w:val="00FA0084"/>
    <w:rsid w:val="00FA09B2"/>
    <w:rsid w:val="00FA13FD"/>
    <w:rsid w:val="00FA1C7D"/>
    <w:rsid w:val="00FA2124"/>
    <w:rsid w:val="00FA2B02"/>
    <w:rsid w:val="00FA32C4"/>
    <w:rsid w:val="00FB0ED5"/>
    <w:rsid w:val="00FB1115"/>
    <w:rsid w:val="00FB18F6"/>
    <w:rsid w:val="00FB204D"/>
    <w:rsid w:val="00FB2899"/>
    <w:rsid w:val="00FB2C51"/>
    <w:rsid w:val="00FB4AE4"/>
    <w:rsid w:val="00FB65D7"/>
    <w:rsid w:val="00FB7B00"/>
    <w:rsid w:val="00FD1752"/>
    <w:rsid w:val="00FD391F"/>
    <w:rsid w:val="00FD4DBE"/>
    <w:rsid w:val="00FD6462"/>
    <w:rsid w:val="00FE4D23"/>
    <w:rsid w:val="00FE7A02"/>
    <w:rsid w:val="00FE7D08"/>
    <w:rsid w:val="00FF0516"/>
    <w:rsid w:val="00FF0652"/>
    <w:rsid w:val="00FF0DBA"/>
    <w:rsid w:val="00FF2074"/>
    <w:rsid w:val="00FF781B"/>
    <w:rsid w:val="00FF7EE9"/>
    <w:rsid w:val="3A03DA0A"/>
    <w:rsid w:val="44C01697"/>
    <w:rsid w:val="569E6D73"/>
    <w:rsid w:val="5A70F360"/>
    <w:rsid w:val="7C668A45"/>
  </w:rsids>
  <m:mathPr>
    <m:mathFont m:val="Cambria Math"/>
    <m:brkBin m:val="before"/>
    <m:brkBinSub m:val="--"/>
    <m:smallFrac/>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6DB9BB1"/>
  <w15:docId w15:val="{17E6B9BA-C6CA-4512-A22E-6AC82F7454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before="80" w:after="80"/>
      </w:pPr>
    </w:pPrDefault>
  </w:docDefaults>
  <w:latentStyles w:defLockedState="0" w:defUIPriority="99" w:defSemiHidden="0" w:defUnhideWhenUsed="0" w:defQFormat="0" w:count="376">
    <w:lsdException w:name="Normal" w:uiPriority="20"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qFormat="1"/>
    <w:lsdException w:name="heading 6" w:unhideWhenUsed="1" w:qFormat="1"/>
    <w:lsdException w:name="heading 7" w:semiHidden="1" w:qFormat="1"/>
    <w:lsdException w:name="heading 8" w:semiHidden="1" w:qFormat="1"/>
    <w:lsdException w:name="heading 9" w:semiHidden="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lsdException w:name="annotation text" w:semiHidden="1"/>
    <w:lsdException w:name="header" w:semiHidden="1" w:unhideWhenUsed="1"/>
    <w:lsdException w:name="footer" w:semiHidden="1" w:uiPriority="29" w:unhideWhenUsed="1" w:qFormat="1"/>
    <w:lsdException w:name="index heading" w:semiHidden="1"/>
    <w:lsdException w:name="caption" w:semiHidden="1" w:uiPriority="9" w:unhideWhenUsed="1" w:qFormat="1"/>
    <w:lsdException w:name="table of figures" w:semiHidden="1" w:unhideWhenUsed="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unhideWhenUsed="1"/>
    <w:lsdException w:name="macro" w:semiHidden="1"/>
    <w:lsdException w:name="toa heading" w:semiHidden="1"/>
    <w:lsdException w:name="List" w:semiHidden="1"/>
    <w:lsdException w:name="List Bullet" w:semiHidden="1" w:uiPriority="3" w:unhideWhenUsed="1" w:qFormat="1"/>
    <w:lsdException w:name="List Number" w:semiHidden="1" w:uiPriority="5" w:unhideWhenUsed="1" w:qFormat="1"/>
    <w:lsdException w:name="List 2" w:semiHidden="1"/>
    <w:lsdException w:name="List 3" w:semiHidden="1"/>
    <w:lsdException w:name="List 4" w:semiHidden="1"/>
    <w:lsdException w:name="List 5" w:semiHidden="1"/>
    <w:lsdException w:name="List Bullet 2" w:semiHidden="1" w:uiPriority="3" w:unhideWhenUsed="1" w:qFormat="1"/>
    <w:lsdException w:name="List Bullet 3" w:semiHidden="1" w:uiPriority="3" w:unhideWhenUsed="1" w:qFormat="1"/>
    <w:lsdException w:name="List Bullet 4" w:semiHidden="1" w:uiPriority="3" w:unhideWhenUsed="1"/>
    <w:lsdException w:name="List Bullet 5" w:semiHidden="1" w:uiPriority="19" w:unhideWhenUsed="1"/>
    <w:lsdException w:name="List Number 2" w:semiHidden="1" w:uiPriority="5" w:unhideWhenUsed="1" w:qFormat="1"/>
    <w:lsdException w:name="List Number 3" w:semiHidden="1" w:uiPriority="5" w:unhideWhenUsed="1" w:qFormat="1"/>
    <w:lsdException w:name="List Number 4" w:semiHidden="1" w:uiPriority="5" w:unhideWhenUsed="1"/>
    <w:lsdException w:name="List Number 5" w:semiHidden="1" w:uiPriority="19" w:unhideWhenUsed="1"/>
    <w:lsdException w:name="Title" w:uiPriority="23" w:qFormat="1"/>
    <w:lsdException w:name="Closing" w:semiHidden="1"/>
    <w:lsdException w:name="Signature" w:semiHidden="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24" w:qFormat="1"/>
    <w:lsdException w:name="Salutation" w:semiHidden="1"/>
    <w:lsdException w:name="Date" w:uiPriority="17" w:qFormat="1"/>
    <w:lsdException w:name="Body Text First Indent" w:semiHidden="1" w:unhideWhenUsed="1"/>
    <w:lsdException w:name="Body Text First Indent 2" w:semiHidden="1" w:unhideWhenUsed="1"/>
    <w:lsdException w:name="Note Heading" w:semiHidden="1"/>
    <w:lsdException w:name="Body Text 2" w:semiHidden="1" w:unhideWhenUsed="1" w:qFormat="1"/>
    <w:lsdException w:name="Body Text 3"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unhideWhenUsed="1"/>
    <w:lsdException w:name="Strong" w:uiPriority="0"/>
    <w:lsdException w:name="Emphasis" w:uiPriority="0"/>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lsdException w:name="HTML Typewriter" w:semiHidden="1" w:unhideWhenUsed="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iPriority="0"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51"/>
    <w:lsdException w:name="No Spacing" w:semiHidden="1"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lsdException w:name="Quote" w:qFormat="1"/>
    <w:lsdException w:name="Intense Quote" w:semiHidden="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lsdException w:name="Intense Emphasis" w:semiHidden="1"/>
    <w:lsdException w:name="Subtle Reference" w:semiHidden="1"/>
    <w:lsdException w:name="Intense Reference" w:semiHidden="1"/>
    <w:lsdException w:name="Book Title" w:semiHidden="1"/>
    <w:lsdException w:name="Bibliography" w:semiHidden="1"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20"/>
    <w:qFormat/>
    <w:rsid w:val="0017329B"/>
    <w:pPr>
      <w:spacing w:before="0" w:after="0"/>
    </w:pPr>
    <w:rPr>
      <w:sz w:val="21"/>
    </w:rPr>
  </w:style>
  <w:style w:type="paragraph" w:styleId="Heading1">
    <w:name w:val="heading 1"/>
    <w:basedOn w:val="Normal"/>
    <w:next w:val="BodyText"/>
    <w:link w:val="Heading1Char"/>
    <w:uiPriority w:val="1"/>
    <w:qFormat/>
    <w:rsid w:val="00E35419"/>
    <w:pPr>
      <w:keepNext/>
      <w:keepLines/>
      <w:spacing w:before="400" w:after="120" w:line="264" w:lineRule="auto"/>
      <w:outlineLvl w:val="0"/>
    </w:pPr>
    <w:rPr>
      <w:rFonts w:asciiTheme="majorHAnsi" w:eastAsia="Times New Roman" w:hAnsiTheme="majorHAnsi" w:cs="Arial"/>
      <w:b/>
      <w:bCs/>
      <w:sz w:val="44"/>
      <w:szCs w:val="32"/>
      <w:lang w:eastAsia="en-AU"/>
    </w:rPr>
  </w:style>
  <w:style w:type="paragraph" w:styleId="Heading2">
    <w:name w:val="heading 2"/>
    <w:basedOn w:val="Normal"/>
    <w:next w:val="BodyText"/>
    <w:link w:val="Heading2Char"/>
    <w:uiPriority w:val="1"/>
    <w:qFormat/>
    <w:rsid w:val="00000DC7"/>
    <w:pPr>
      <w:keepNext/>
      <w:keepLines/>
      <w:spacing w:before="360" w:after="60" w:line="264" w:lineRule="auto"/>
      <w:outlineLvl w:val="1"/>
    </w:pPr>
    <w:rPr>
      <w:rFonts w:asciiTheme="majorHAnsi" w:eastAsia="Times New Roman" w:hAnsiTheme="majorHAnsi" w:cs="Arial"/>
      <w:b/>
      <w:bCs/>
      <w:iCs/>
      <w:sz w:val="30"/>
      <w:szCs w:val="28"/>
      <w:lang w:eastAsia="en-AU"/>
    </w:rPr>
  </w:style>
  <w:style w:type="paragraph" w:styleId="Heading3">
    <w:name w:val="heading 3"/>
    <w:basedOn w:val="Normal"/>
    <w:next w:val="BodyText"/>
    <w:link w:val="Heading3Char"/>
    <w:uiPriority w:val="1"/>
    <w:qFormat/>
    <w:rsid w:val="00CD5119"/>
    <w:pPr>
      <w:keepNext/>
      <w:keepLines/>
      <w:spacing w:before="240" w:after="120" w:line="264" w:lineRule="auto"/>
      <w:outlineLvl w:val="2"/>
    </w:pPr>
    <w:rPr>
      <w:rFonts w:asciiTheme="majorHAnsi" w:eastAsia="Times New Roman" w:hAnsiTheme="majorHAnsi" w:cs="Times New Roman"/>
      <w:b/>
      <w:bCs/>
      <w:color w:val="666666"/>
      <w:sz w:val="28"/>
      <w:szCs w:val="24"/>
      <w:lang w:eastAsia="en-AU"/>
    </w:rPr>
  </w:style>
  <w:style w:type="paragraph" w:styleId="Heading4">
    <w:name w:val="heading 4"/>
    <w:basedOn w:val="Normal"/>
    <w:next w:val="BodyText"/>
    <w:link w:val="Heading4Char"/>
    <w:uiPriority w:val="1"/>
    <w:qFormat/>
    <w:rsid w:val="00CD5119"/>
    <w:pPr>
      <w:keepNext/>
      <w:keepLines/>
      <w:spacing w:before="240" w:after="120" w:line="264" w:lineRule="auto"/>
      <w:outlineLvl w:val="3"/>
    </w:pPr>
    <w:rPr>
      <w:rFonts w:asciiTheme="majorHAnsi" w:eastAsia="Times New Roman" w:hAnsiTheme="majorHAnsi" w:cs="Times New Roman"/>
      <w:b/>
      <w:bCs/>
      <w:color w:val="000000"/>
      <w:sz w:val="24"/>
      <w:lang w:eastAsia="en-AU"/>
    </w:rPr>
  </w:style>
  <w:style w:type="paragraph" w:styleId="Heading5">
    <w:name w:val="heading 5"/>
    <w:basedOn w:val="Normal"/>
    <w:next w:val="BodyText"/>
    <w:link w:val="Heading5Char"/>
    <w:uiPriority w:val="1"/>
    <w:qFormat/>
    <w:rsid w:val="00CD5119"/>
    <w:pPr>
      <w:keepNext/>
      <w:keepLines/>
      <w:spacing w:before="240" w:after="120" w:line="264" w:lineRule="auto"/>
      <w:outlineLvl w:val="4"/>
    </w:pPr>
    <w:rPr>
      <w:rFonts w:asciiTheme="majorHAnsi" w:eastAsia="Times New Roman" w:hAnsiTheme="majorHAnsi" w:cs="Times New Roman"/>
      <w:b/>
      <w:bCs/>
      <w:iCs/>
      <w:color w:val="666666"/>
      <w:szCs w:val="26"/>
      <w:lang w:eastAsia="en-AU"/>
    </w:rPr>
  </w:style>
  <w:style w:type="paragraph" w:styleId="Heading6">
    <w:name w:val="heading 6"/>
    <w:basedOn w:val="Normal"/>
    <w:next w:val="BodyText"/>
    <w:link w:val="Heading6Char"/>
    <w:uiPriority w:val="1"/>
    <w:qFormat/>
    <w:rsid w:val="00D32946"/>
    <w:pPr>
      <w:keepNext/>
      <w:keepLines/>
      <w:spacing w:before="240" w:after="120" w:line="264" w:lineRule="auto"/>
      <w:outlineLvl w:val="5"/>
    </w:pPr>
    <w:rPr>
      <w:rFonts w:eastAsia="Times New Roman" w:cs="Times New Roman"/>
      <w:bCs/>
      <w:color w:val="666666"/>
      <w:lang w:eastAsia="en-AU"/>
    </w:rPr>
  </w:style>
  <w:style w:type="paragraph" w:styleId="Heading7">
    <w:name w:val="heading 7"/>
    <w:basedOn w:val="Normal"/>
    <w:next w:val="Normal"/>
    <w:link w:val="Heading7Char"/>
    <w:uiPriority w:val="99"/>
    <w:semiHidden/>
    <w:qFormat/>
    <w:rsid w:val="00CE0E66"/>
    <w:pPr>
      <w:keepNext/>
      <w:keepLines/>
      <w:spacing w:before="200" w:line="264" w:lineRule="auto"/>
      <w:ind w:left="1296" w:hanging="1296"/>
      <w:outlineLvl w:val="6"/>
    </w:pPr>
    <w:rPr>
      <w:rFonts w:asciiTheme="majorHAnsi" w:eastAsiaTheme="majorEastAsia" w:hAnsiTheme="majorHAnsi" w:cstheme="majorBidi"/>
      <w:i/>
      <w:iCs/>
      <w:color w:val="404040" w:themeColor="text1" w:themeTint="BF"/>
      <w:szCs w:val="21"/>
      <w:lang w:eastAsia="en-AU"/>
    </w:rPr>
  </w:style>
  <w:style w:type="paragraph" w:styleId="Heading8">
    <w:name w:val="heading 8"/>
    <w:basedOn w:val="Normal"/>
    <w:next w:val="Normal"/>
    <w:link w:val="Heading8Char"/>
    <w:uiPriority w:val="99"/>
    <w:semiHidden/>
    <w:qFormat/>
    <w:rsid w:val="00CE0E66"/>
    <w:pPr>
      <w:keepNext/>
      <w:keepLines/>
      <w:spacing w:before="200" w:line="264" w:lineRule="auto"/>
      <w:ind w:left="1440" w:hanging="1440"/>
      <w:outlineLvl w:val="7"/>
    </w:pPr>
    <w:rPr>
      <w:rFonts w:asciiTheme="majorHAnsi" w:eastAsiaTheme="majorEastAsia" w:hAnsiTheme="majorHAnsi" w:cstheme="majorBidi"/>
      <w:color w:val="404040" w:themeColor="text1" w:themeTint="BF"/>
      <w:sz w:val="20"/>
      <w:szCs w:val="20"/>
      <w:lang w:eastAsia="en-AU"/>
    </w:rPr>
  </w:style>
  <w:style w:type="paragraph" w:styleId="Heading9">
    <w:name w:val="heading 9"/>
    <w:basedOn w:val="Normal"/>
    <w:next w:val="Normal"/>
    <w:link w:val="Heading9Char"/>
    <w:uiPriority w:val="99"/>
    <w:semiHidden/>
    <w:qFormat/>
    <w:rsid w:val="00CE0E66"/>
    <w:pPr>
      <w:keepNext/>
      <w:keepLines/>
      <w:spacing w:before="200" w:line="264" w:lineRule="auto"/>
      <w:ind w:left="1584" w:hanging="1584"/>
      <w:outlineLvl w:val="8"/>
    </w:pPr>
    <w:rPr>
      <w:rFonts w:asciiTheme="majorHAnsi" w:eastAsiaTheme="majorEastAsia" w:hAnsiTheme="majorHAnsi" w:cstheme="majorBidi"/>
      <w:i/>
      <w:iCs/>
      <w:color w:val="404040" w:themeColor="text1" w:themeTint="BF"/>
      <w:sz w:val="20"/>
      <w:szCs w:val="20"/>
      <w:lang w:eastAsia="en-AU"/>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2"/>
    <w:qFormat/>
    <w:rsid w:val="00D32946"/>
    <w:pPr>
      <w:spacing w:before="120" w:after="120" w:line="264" w:lineRule="auto"/>
    </w:pPr>
    <w:rPr>
      <w:rFonts w:eastAsia="Times New Roman" w:cs="Times New Roman"/>
      <w:szCs w:val="24"/>
      <w:lang w:eastAsia="en-AU"/>
    </w:rPr>
  </w:style>
  <w:style w:type="character" w:customStyle="1" w:styleId="BodyTextChar">
    <w:name w:val="Body Text Char"/>
    <w:basedOn w:val="DefaultParagraphFont"/>
    <w:link w:val="BodyText"/>
    <w:uiPriority w:val="2"/>
    <w:rsid w:val="00D32946"/>
    <w:rPr>
      <w:rFonts w:eastAsia="Times New Roman" w:cs="Times New Roman"/>
      <w:sz w:val="21"/>
      <w:szCs w:val="24"/>
      <w:lang w:eastAsia="en-AU"/>
      <w14:numForm w14:val="lining"/>
    </w:rPr>
  </w:style>
  <w:style w:type="character" w:customStyle="1" w:styleId="Heading1Char">
    <w:name w:val="Heading 1 Char"/>
    <w:basedOn w:val="DefaultParagraphFont"/>
    <w:link w:val="Heading1"/>
    <w:uiPriority w:val="1"/>
    <w:rsid w:val="00E35419"/>
    <w:rPr>
      <w:rFonts w:asciiTheme="majorHAnsi" w:eastAsia="Times New Roman" w:hAnsiTheme="majorHAnsi" w:cs="Arial"/>
      <w:b/>
      <w:bCs/>
      <w:sz w:val="44"/>
      <w:szCs w:val="32"/>
      <w:lang w:eastAsia="en-AU"/>
      <w14:numForm w14:val="lining"/>
    </w:rPr>
  </w:style>
  <w:style w:type="character" w:customStyle="1" w:styleId="Heading2Char">
    <w:name w:val="Heading 2 Char"/>
    <w:basedOn w:val="DefaultParagraphFont"/>
    <w:link w:val="Heading2"/>
    <w:uiPriority w:val="1"/>
    <w:rsid w:val="00000DC7"/>
    <w:rPr>
      <w:rFonts w:asciiTheme="majorHAnsi" w:eastAsia="Times New Roman" w:hAnsiTheme="majorHAnsi" w:cs="Arial"/>
      <w:b/>
      <w:bCs/>
      <w:iCs/>
      <w:sz w:val="30"/>
      <w:szCs w:val="28"/>
      <w:lang w:eastAsia="en-AU"/>
    </w:rPr>
  </w:style>
  <w:style w:type="character" w:customStyle="1" w:styleId="Heading3Char">
    <w:name w:val="Heading 3 Char"/>
    <w:basedOn w:val="DefaultParagraphFont"/>
    <w:link w:val="Heading3"/>
    <w:uiPriority w:val="1"/>
    <w:rsid w:val="00CD5119"/>
    <w:rPr>
      <w:rFonts w:asciiTheme="majorHAnsi" w:eastAsia="Times New Roman" w:hAnsiTheme="majorHAnsi" w:cs="Times New Roman"/>
      <w:b/>
      <w:bCs/>
      <w:color w:val="666666"/>
      <w:sz w:val="28"/>
      <w:szCs w:val="24"/>
      <w:lang w:eastAsia="en-AU"/>
    </w:rPr>
  </w:style>
  <w:style w:type="character" w:customStyle="1" w:styleId="Heading4Char">
    <w:name w:val="Heading 4 Char"/>
    <w:basedOn w:val="DefaultParagraphFont"/>
    <w:link w:val="Heading4"/>
    <w:uiPriority w:val="1"/>
    <w:rsid w:val="00CD5119"/>
    <w:rPr>
      <w:rFonts w:asciiTheme="majorHAnsi" w:eastAsia="Times New Roman" w:hAnsiTheme="majorHAnsi" w:cs="Times New Roman"/>
      <w:b/>
      <w:bCs/>
      <w:color w:val="000000"/>
      <w:sz w:val="24"/>
      <w:lang w:eastAsia="en-AU"/>
    </w:rPr>
  </w:style>
  <w:style w:type="paragraph" w:customStyle="1" w:styleId="NoHeading1">
    <w:name w:val="No. Heading 1"/>
    <w:basedOn w:val="Heading1"/>
    <w:next w:val="BodyText"/>
    <w:uiPriority w:val="35"/>
    <w:qFormat/>
    <w:rsid w:val="00974028"/>
    <w:pPr>
      <w:numPr>
        <w:numId w:val="7"/>
      </w:numPr>
    </w:pPr>
    <w:rPr>
      <w:rFonts w:ascii="Arial" w:hAnsi="Arial" w:cs="Times New Roman"/>
      <w:bCs w:val="0"/>
      <w:color w:val="000000" w:themeColor="text1"/>
      <w:szCs w:val="21"/>
    </w:rPr>
  </w:style>
  <w:style w:type="paragraph" w:customStyle="1" w:styleId="NoHeading2">
    <w:name w:val="No. Heading 2"/>
    <w:basedOn w:val="Heading2"/>
    <w:next w:val="BodyText"/>
    <w:uiPriority w:val="35"/>
    <w:qFormat/>
    <w:rsid w:val="00974028"/>
    <w:pPr>
      <w:numPr>
        <w:ilvl w:val="1"/>
        <w:numId w:val="7"/>
      </w:numPr>
    </w:pPr>
    <w:rPr>
      <w:rFonts w:ascii="Arial" w:hAnsi="Arial" w:cs="Times New Roman"/>
      <w:bCs w:val="0"/>
      <w:iCs w:val="0"/>
      <w:color w:val="000000" w:themeColor="text1"/>
      <w:szCs w:val="21"/>
    </w:rPr>
  </w:style>
  <w:style w:type="paragraph" w:customStyle="1" w:styleId="NoHeading3">
    <w:name w:val="No. Heading 3"/>
    <w:basedOn w:val="Heading3"/>
    <w:next w:val="BodyText"/>
    <w:uiPriority w:val="35"/>
    <w:qFormat/>
    <w:rsid w:val="00CD5119"/>
    <w:pPr>
      <w:numPr>
        <w:ilvl w:val="2"/>
        <w:numId w:val="7"/>
      </w:numPr>
    </w:pPr>
    <w:rPr>
      <w:rFonts w:ascii="Arial" w:hAnsi="Arial"/>
      <w:bCs w:val="0"/>
      <w:szCs w:val="28"/>
    </w:rPr>
  </w:style>
  <w:style w:type="paragraph" w:customStyle="1" w:styleId="NoHeading4">
    <w:name w:val="No. Heading 4"/>
    <w:basedOn w:val="Heading4"/>
    <w:next w:val="BodyText"/>
    <w:uiPriority w:val="35"/>
    <w:semiHidden/>
    <w:qFormat/>
    <w:rsid w:val="003A08A5"/>
    <w:pPr>
      <w:numPr>
        <w:ilvl w:val="3"/>
        <w:numId w:val="1"/>
      </w:numPr>
    </w:pPr>
  </w:style>
  <w:style w:type="paragraph" w:styleId="Title">
    <w:name w:val="Title"/>
    <w:basedOn w:val="Normal"/>
    <w:next w:val="BodyText"/>
    <w:link w:val="TitleChar"/>
    <w:uiPriority w:val="24"/>
    <w:qFormat/>
    <w:rsid w:val="00573359"/>
    <w:pPr>
      <w:spacing w:before="360" w:after="120" w:line="264" w:lineRule="auto"/>
    </w:pPr>
    <w:rPr>
      <w:rFonts w:asciiTheme="majorHAnsi" w:eastAsiaTheme="majorEastAsia" w:hAnsiTheme="majorHAnsi" w:cstheme="majorBidi"/>
      <w:b/>
      <w:sz w:val="56"/>
      <w:szCs w:val="52"/>
    </w:rPr>
  </w:style>
  <w:style w:type="character" w:customStyle="1" w:styleId="TitleChar">
    <w:name w:val="Title Char"/>
    <w:basedOn w:val="DefaultParagraphFont"/>
    <w:link w:val="Title"/>
    <w:uiPriority w:val="24"/>
    <w:rsid w:val="001A6BE8"/>
    <w:rPr>
      <w:rFonts w:asciiTheme="majorHAnsi" w:eastAsiaTheme="majorEastAsia" w:hAnsiTheme="majorHAnsi" w:cstheme="majorBidi"/>
      <w:b/>
      <w:sz w:val="56"/>
      <w:szCs w:val="52"/>
    </w:rPr>
  </w:style>
  <w:style w:type="paragraph" w:styleId="Subtitle">
    <w:name w:val="Subtitle"/>
    <w:basedOn w:val="Normal"/>
    <w:next w:val="BodyText"/>
    <w:link w:val="SubtitleChar"/>
    <w:uiPriority w:val="25"/>
    <w:qFormat/>
    <w:rsid w:val="00CD5119"/>
    <w:pPr>
      <w:numPr>
        <w:ilvl w:val="1"/>
      </w:numPr>
      <w:spacing w:after="120" w:line="264" w:lineRule="auto"/>
    </w:pPr>
    <w:rPr>
      <w:rFonts w:asciiTheme="majorHAnsi" w:eastAsiaTheme="majorEastAsia" w:hAnsiTheme="majorHAnsi" w:cstheme="majorBidi"/>
      <w:iCs/>
      <w:color w:val="666666"/>
      <w:sz w:val="32"/>
      <w:szCs w:val="24"/>
    </w:rPr>
  </w:style>
  <w:style w:type="character" w:customStyle="1" w:styleId="SubtitleChar">
    <w:name w:val="Subtitle Char"/>
    <w:basedOn w:val="DefaultParagraphFont"/>
    <w:link w:val="Subtitle"/>
    <w:uiPriority w:val="25"/>
    <w:rsid w:val="00CD5119"/>
    <w:rPr>
      <w:rFonts w:asciiTheme="majorHAnsi" w:eastAsiaTheme="majorEastAsia" w:hAnsiTheme="majorHAnsi" w:cstheme="majorBidi"/>
      <w:iCs/>
      <w:color w:val="666666"/>
      <w:sz w:val="32"/>
      <w:szCs w:val="24"/>
    </w:rPr>
  </w:style>
  <w:style w:type="paragraph" w:styleId="BodyText2">
    <w:name w:val="Body Text 2"/>
    <w:basedOn w:val="BodyText"/>
    <w:link w:val="BodyText2Char"/>
    <w:uiPriority w:val="99"/>
    <w:semiHidden/>
    <w:qFormat/>
    <w:rsid w:val="00444AE6"/>
    <w:pPr>
      <w:numPr>
        <w:ilvl w:val="1"/>
      </w:numPr>
      <w:tabs>
        <w:tab w:val="left" w:pos="567"/>
      </w:tabs>
    </w:pPr>
  </w:style>
  <w:style w:type="character" w:customStyle="1" w:styleId="BodyText2Char">
    <w:name w:val="Body Text 2 Char"/>
    <w:basedOn w:val="DefaultParagraphFont"/>
    <w:link w:val="BodyText2"/>
    <w:uiPriority w:val="99"/>
    <w:semiHidden/>
    <w:rsid w:val="00444AE6"/>
    <w:rPr>
      <w:rFonts w:eastAsia="Times New Roman" w:cs="Times New Roman"/>
      <w:szCs w:val="24"/>
      <w:lang w:eastAsia="en-AU"/>
    </w:rPr>
  </w:style>
  <w:style w:type="paragraph" w:styleId="Header">
    <w:name w:val="header"/>
    <w:basedOn w:val="Normal"/>
    <w:link w:val="HeaderChar"/>
    <w:uiPriority w:val="99"/>
    <w:rsid w:val="00CD5119"/>
    <w:pPr>
      <w:jc w:val="center"/>
    </w:pPr>
    <w:rPr>
      <w:color w:val="808080"/>
      <w:sz w:val="16"/>
    </w:rPr>
  </w:style>
  <w:style w:type="character" w:customStyle="1" w:styleId="HeaderChar">
    <w:name w:val="Header Char"/>
    <w:basedOn w:val="DefaultParagraphFont"/>
    <w:link w:val="Header"/>
    <w:uiPriority w:val="99"/>
    <w:rsid w:val="00CD5119"/>
    <w:rPr>
      <w:color w:val="808080"/>
      <w:sz w:val="16"/>
    </w:rPr>
  </w:style>
  <w:style w:type="paragraph" w:styleId="Footer">
    <w:name w:val="footer"/>
    <w:basedOn w:val="Normal"/>
    <w:link w:val="FooterChar"/>
    <w:uiPriority w:val="29"/>
    <w:qFormat/>
    <w:rsid w:val="00DD64E1"/>
    <w:pPr>
      <w:tabs>
        <w:tab w:val="right" w:pos="9639"/>
      </w:tabs>
      <w:spacing w:line="264" w:lineRule="auto"/>
    </w:pPr>
    <w:rPr>
      <w:b/>
      <w:color w:val="1E1E1E"/>
      <w:sz w:val="16"/>
    </w:rPr>
  </w:style>
  <w:style w:type="character" w:customStyle="1" w:styleId="FooterChar">
    <w:name w:val="Footer Char"/>
    <w:basedOn w:val="DefaultParagraphFont"/>
    <w:link w:val="Footer"/>
    <w:uiPriority w:val="29"/>
    <w:rsid w:val="00CC764A"/>
    <w:rPr>
      <w:b/>
      <w:color w:val="1E1E1E"/>
      <w:sz w:val="16"/>
    </w:rPr>
  </w:style>
  <w:style w:type="paragraph" w:styleId="ListNumber">
    <w:name w:val="List Number"/>
    <w:basedOn w:val="BodyText"/>
    <w:uiPriority w:val="5"/>
    <w:qFormat/>
    <w:rsid w:val="00330037"/>
    <w:pPr>
      <w:numPr>
        <w:numId w:val="15"/>
      </w:numPr>
    </w:pPr>
  </w:style>
  <w:style w:type="paragraph" w:styleId="ListBullet">
    <w:name w:val="List Bullet"/>
    <w:basedOn w:val="BodyText"/>
    <w:uiPriority w:val="4"/>
    <w:qFormat/>
    <w:rsid w:val="00330037"/>
    <w:pPr>
      <w:numPr>
        <w:numId w:val="14"/>
      </w:numPr>
    </w:pPr>
  </w:style>
  <w:style w:type="paragraph" w:styleId="TOCHeading">
    <w:name w:val="TOC Heading"/>
    <w:basedOn w:val="Normal"/>
    <w:next w:val="Normal"/>
    <w:uiPriority w:val="63"/>
    <w:rsid w:val="00D32946"/>
    <w:pPr>
      <w:keepNext/>
      <w:keepLines/>
      <w:spacing w:before="440" w:after="400" w:line="264" w:lineRule="auto"/>
    </w:pPr>
    <w:rPr>
      <w:b/>
      <w:sz w:val="44"/>
    </w:rPr>
  </w:style>
  <w:style w:type="character" w:styleId="Hyperlink">
    <w:name w:val="Hyperlink"/>
    <w:uiPriority w:val="99"/>
    <w:rsid w:val="0091623A"/>
    <w:rPr>
      <w:color w:val="0000FF"/>
      <w:u w:val="none"/>
    </w:rPr>
  </w:style>
  <w:style w:type="paragraph" w:styleId="TOC1">
    <w:name w:val="toc 1"/>
    <w:basedOn w:val="Normal"/>
    <w:next w:val="Normal"/>
    <w:uiPriority w:val="39"/>
    <w:rsid w:val="00C65BF0"/>
    <w:pPr>
      <w:keepNext/>
      <w:tabs>
        <w:tab w:val="right" w:leader="underscore" w:pos="9072"/>
      </w:tabs>
      <w:spacing w:before="240"/>
      <w:outlineLvl w:val="0"/>
    </w:pPr>
    <w:rPr>
      <w:b/>
      <w:sz w:val="28"/>
    </w:rPr>
  </w:style>
  <w:style w:type="paragraph" w:styleId="TOC2">
    <w:name w:val="toc 2"/>
    <w:basedOn w:val="Normal"/>
    <w:next w:val="Normal"/>
    <w:uiPriority w:val="39"/>
    <w:rsid w:val="00677C0E"/>
    <w:pPr>
      <w:tabs>
        <w:tab w:val="right" w:leader="dot" w:pos="9072"/>
      </w:tabs>
      <w:spacing w:before="80"/>
    </w:pPr>
    <w:rPr>
      <w:sz w:val="24"/>
    </w:rPr>
  </w:style>
  <w:style w:type="paragraph" w:styleId="TOC3">
    <w:name w:val="toc 3"/>
    <w:basedOn w:val="Normal"/>
    <w:next w:val="Normal"/>
    <w:uiPriority w:val="39"/>
    <w:rsid w:val="00677C0E"/>
    <w:pPr>
      <w:tabs>
        <w:tab w:val="right" w:leader="dot" w:pos="9072"/>
      </w:tabs>
      <w:spacing w:before="60"/>
      <w:ind w:left="1360" w:hanging="680"/>
    </w:pPr>
  </w:style>
  <w:style w:type="table" w:styleId="TableGrid">
    <w:name w:val="Table Grid"/>
    <w:basedOn w:val="TableNormal"/>
    <w:uiPriority w:val="59"/>
    <w:rsid w:val="00DB2B49"/>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28"/>
    <w:rsid w:val="005317FB"/>
    <w:pPr>
      <w:tabs>
        <w:tab w:val="left" w:pos="142"/>
      </w:tabs>
      <w:spacing w:after="40" w:line="264" w:lineRule="auto"/>
      <w:ind w:left="142" w:hanging="142"/>
    </w:pPr>
    <w:rPr>
      <w:sz w:val="18"/>
      <w:szCs w:val="20"/>
    </w:rPr>
  </w:style>
  <w:style w:type="paragraph" w:customStyle="1" w:styleId="Tableheading">
    <w:name w:val="Table heading"/>
    <w:basedOn w:val="Normal"/>
    <w:uiPriority w:val="9"/>
    <w:qFormat/>
    <w:rsid w:val="00337786"/>
    <w:pPr>
      <w:spacing w:before="60" w:after="60" w:line="252" w:lineRule="auto"/>
    </w:pPr>
    <w:rPr>
      <w:b/>
      <w:sz w:val="20"/>
    </w:rPr>
  </w:style>
  <w:style w:type="paragraph" w:customStyle="1" w:styleId="Tabletext">
    <w:name w:val="Table text"/>
    <w:basedOn w:val="Normal"/>
    <w:link w:val="TabletextChar"/>
    <w:uiPriority w:val="9"/>
    <w:qFormat/>
    <w:rsid w:val="00337786"/>
    <w:pPr>
      <w:spacing w:before="60" w:after="60" w:line="252" w:lineRule="auto"/>
    </w:pPr>
    <w:rPr>
      <w:rFonts w:ascii="Arial" w:eastAsia="Times New Roman" w:hAnsi="Arial" w:cs="Times New Roman"/>
      <w:sz w:val="19"/>
      <w:szCs w:val="21"/>
      <w:lang w:eastAsia="en-AU"/>
    </w:rPr>
  </w:style>
  <w:style w:type="paragraph" w:customStyle="1" w:styleId="TableBullet">
    <w:name w:val="Table Bullet"/>
    <w:basedOn w:val="Tabletext"/>
    <w:uiPriority w:val="14"/>
    <w:qFormat/>
    <w:rsid w:val="00330037"/>
    <w:pPr>
      <w:numPr>
        <w:numId w:val="17"/>
      </w:numPr>
      <w:tabs>
        <w:tab w:val="clear" w:pos="284"/>
        <w:tab w:val="left" w:pos="170"/>
      </w:tabs>
      <w:ind w:left="170" w:hanging="170"/>
    </w:pPr>
    <w:rPr>
      <w:szCs w:val="24"/>
    </w:rPr>
  </w:style>
  <w:style w:type="paragraph" w:customStyle="1" w:styleId="TableNumber">
    <w:name w:val="Table Number"/>
    <w:basedOn w:val="Tabletext"/>
    <w:uiPriority w:val="15"/>
    <w:qFormat/>
    <w:rsid w:val="00371DFF"/>
    <w:pPr>
      <w:numPr>
        <w:numId w:val="18"/>
      </w:numPr>
      <w:tabs>
        <w:tab w:val="clear" w:pos="340"/>
        <w:tab w:val="left" w:pos="227"/>
      </w:tabs>
      <w:ind w:left="227"/>
    </w:pPr>
  </w:style>
  <w:style w:type="character" w:customStyle="1" w:styleId="Heading5Char">
    <w:name w:val="Heading 5 Char"/>
    <w:basedOn w:val="DefaultParagraphFont"/>
    <w:link w:val="Heading5"/>
    <w:uiPriority w:val="1"/>
    <w:rsid w:val="00CD5119"/>
    <w:rPr>
      <w:rFonts w:asciiTheme="majorHAnsi" w:eastAsia="Times New Roman" w:hAnsiTheme="majorHAnsi" w:cs="Times New Roman"/>
      <w:b/>
      <w:bCs/>
      <w:iCs/>
      <w:color w:val="666666"/>
      <w:sz w:val="21"/>
      <w:szCs w:val="26"/>
      <w:lang w:eastAsia="en-AU"/>
    </w:rPr>
  </w:style>
  <w:style w:type="character" w:customStyle="1" w:styleId="Heading6Char">
    <w:name w:val="Heading 6 Char"/>
    <w:basedOn w:val="DefaultParagraphFont"/>
    <w:link w:val="Heading6"/>
    <w:uiPriority w:val="1"/>
    <w:rsid w:val="00EA248D"/>
    <w:rPr>
      <w:rFonts w:eastAsia="Times New Roman" w:cs="Times New Roman"/>
      <w:bCs/>
      <w:color w:val="666666"/>
      <w:sz w:val="21"/>
      <w:lang w:eastAsia="en-AU"/>
      <w14:numForm w14:val="lining"/>
    </w:rPr>
  </w:style>
  <w:style w:type="paragraph" w:styleId="BodyText3">
    <w:name w:val="Body Text 3"/>
    <w:basedOn w:val="BodyText"/>
    <w:link w:val="BodyText3Char"/>
    <w:uiPriority w:val="99"/>
    <w:semiHidden/>
    <w:qFormat/>
    <w:rsid w:val="00444AE6"/>
    <w:pPr>
      <w:numPr>
        <w:ilvl w:val="2"/>
      </w:numPr>
    </w:pPr>
    <w:rPr>
      <w:szCs w:val="16"/>
    </w:rPr>
  </w:style>
  <w:style w:type="character" w:customStyle="1" w:styleId="BodyText3Char">
    <w:name w:val="Body Text 3 Char"/>
    <w:basedOn w:val="DefaultParagraphFont"/>
    <w:link w:val="BodyText3"/>
    <w:uiPriority w:val="99"/>
    <w:semiHidden/>
    <w:rsid w:val="00444AE6"/>
    <w:rPr>
      <w:rFonts w:eastAsia="Times New Roman" w:cs="Times New Roman"/>
      <w:szCs w:val="16"/>
      <w:lang w:eastAsia="en-AU"/>
    </w:rPr>
  </w:style>
  <w:style w:type="character" w:customStyle="1" w:styleId="FootnoteTextChar">
    <w:name w:val="Footnote Text Char"/>
    <w:basedOn w:val="DefaultParagraphFont"/>
    <w:link w:val="FootnoteText"/>
    <w:uiPriority w:val="28"/>
    <w:rsid w:val="005317FB"/>
    <w:rPr>
      <w:sz w:val="18"/>
      <w:szCs w:val="20"/>
    </w:rPr>
  </w:style>
  <w:style w:type="paragraph" w:styleId="TOC4">
    <w:name w:val="toc 4"/>
    <w:basedOn w:val="TOC1"/>
    <w:next w:val="Normal"/>
    <w:uiPriority w:val="39"/>
    <w:rsid w:val="00AB5BEA"/>
    <w:pPr>
      <w:tabs>
        <w:tab w:val="left" w:pos="680"/>
      </w:tabs>
      <w:ind w:left="680" w:hanging="680"/>
    </w:pPr>
    <w:rPr>
      <w:noProof/>
    </w:rPr>
  </w:style>
  <w:style w:type="paragraph" w:customStyle="1" w:styleId="NoHeading5">
    <w:name w:val="No. Heading 5"/>
    <w:basedOn w:val="Heading5"/>
    <w:next w:val="BodyText"/>
    <w:uiPriority w:val="35"/>
    <w:semiHidden/>
    <w:qFormat/>
    <w:rsid w:val="003A08A5"/>
    <w:pPr>
      <w:numPr>
        <w:ilvl w:val="4"/>
        <w:numId w:val="1"/>
      </w:numPr>
    </w:pPr>
  </w:style>
  <w:style w:type="character" w:styleId="FootnoteReference">
    <w:name w:val="footnote reference"/>
    <w:uiPriority w:val="28"/>
    <w:rsid w:val="00E93E1D"/>
    <w:rPr>
      <w:caps w:val="0"/>
      <w:smallCaps w:val="0"/>
      <w:strike w:val="0"/>
      <w:dstrike w:val="0"/>
      <w:vanish w:val="0"/>
      <w:sz w:val="21"/>
      <w:vertAlign w:val="superscript"/>
      <w14:numForm w14:val="lining"/>
    </w:rPr>
  </w:style>
  <w:style w:type="paragraph" w:customStyle="1" w:styleId="Note">
    <w:name w:val="Note"/>
    <w:basedOn w:val="Normal"/>
    <w:uiPriority w:val="19"/>
    <w:qFormat/>
    <w:rsid w:val="0096253C"/>
    <w:pPr>
      <w:spacing w:after="40"/>
    </w:pPr>
    <w:rPr>
      <w:sz w:val="18"/>
    </w:rPr>
  </w:style>
  <w:style w:type="paragraph" w:styleId="BalloonText">
    <w:name w:val="Balloon Text"/>
    <w:basedOn w:val="Normal"/>
    <w:link w:val="BalloonTextChar"/>
    <w:uiPriority w:val="99"/>
    <w:semiHidden/>
    <w:rsid w:val="001A5EEA"/>
    <w:pPr>
      <w:spacing w:line="264" w:lineRule="auto"/>
    </w:pPr>
    <w:rPr>
      <w:rFonts w:ascii="Tahoma" w:eastAsia="Times New Roman" w:hAnsi="Tahoma" w:cs="Tahoma"/>
      <w:sz w:val="16"/>
      <w:szCs w:val="16"/>
      <w:lang w:eastAsia="en-AU"/>
    </w:rPr>
  </w:style>
  <w:style w:type="character" w:customStyle="1" w:styleId="BalloonTextChar">
    <w:name w:val="Balloon Text Char"/>
    <w:basedOn w:val="DefaultParagraphFont"/>
    <w:link w:val="BalloonText"/>
    <w:uiPriority w:val="99"/>
    <w:semiHidden/>
    <w:rsid w:val="00E21DC0"/>
    <w:rPr>
      <w:rFonts w:ascii="Tahoma" w:eastAsia="Times New Roman" w:hAnsi="Tahoma" w:cs="Tahoma"/>
      <w:sz w:val="16"/>
      <w:szCs w:val="16"/>
      <w:lang w:eastAsia="en-AU"/>
      <w14:numForm w14:val="lining"/>
    </w:rPr>
  </w:style>
  <w:style w:type="paragraph" w:styleId="Quote">
    <w:name w:val="Quote"/>
    <w:basedOn w:val="Normal"/>
    <w:next w:val="BodyText"/>
    <w:link w:val="QuoteChar"/>
    <w:uiPriority w:val="23"/>
    <w:qFormat/>
    <w:rsid w:val="00573359"/>
    <w:pPr>
      <w:spacing w:after="120" w:line="264" w:lineRule="auto"/>
      <w:ind w:left="284" w:right="284"/>
    </w:pPr>
    <w:rPr>
      <w:iCs/>
      <w:color w:val="000000" w:themeColor="text1"/>
      <w:sz w:val="18"/>
    </w:rPr>
  </w:style>
  <w:style w:type="character" w:customStyle="1" w:styleId="QuoteChar">
    <w:name w:val="Quote Char"/>
    <w:basedOn w:val="DefaultParagraphFont"/>
    <w:link w:val="Quote"/>
    <w:uiPriority w:val="23"/>
    <w:rsid w:val="001A6BE8"/>
    <w:rPr>
      <w:iCs/>
      <w:color w:val="000000" w:themeColor="text1"/>
      <w:sz w:val="18"/>
    </w:rPr>
  </w:style>
  <w:style w:type="paragraph" w:customStyle="1" w:styleId="FigureStyle">
    <w:name w:val="Figure Style"/>
    <w:basedOn w:val="BodyText"/>
    <w:uiPriority w:val="99"/>
    <w:semiHidden/>
    <w:qFormat/>
    <w:rsid w:val="00FE7A02"/>
    <w:pPr>
      <w:keepNext/>
      <w:spacing w:before="240" w:line="240" w:lineRule="auto"/>
      <w:jc w:val="center"/>
    </w:pPr>
  </w:style>
  <w:style w:type="paragraph" w:styleId="TOC5">
    <w:name w:val="toc 5"/>
    <w:basedOn w:val="TOC2"/>
    <w:next w:val="Normal"/>
    <w:uiPriority w:val="39"/>
    <w:rsid w:val="00AB5BEA"/>
    <w:pPr>
      <w:tabs>
        <w:tab w:val="left" w:pos="680"/>
      </w:tabs>
      <w:ind w:left="680" w:hanging="680"/>
    </w:pPr>
    <w:rPr>
      <w:noProof/>
    </w:rPr>
  </w:style>
  <w:style w:type="paragraph" w:styleId="TOC6">
    <w:name w:val="toc 6"/>
    <w:basedOn w:val="TOC3"/>
    <w:next w:val="Normal"/>
    <w:uiPriority w:val="39"/>
    <w:rsid w:val="00261E1A"/>
    <w:pPr>
      <w:tabs>
        <w:tab w:val="left" w:pos="1361"/>
      </w:tabs>
    </w:pPr>
    <w:rPr>
      <w:noProof/>
    </w:rPr>
  </w:style>
  <w:style w:type="paragraph" w:styleId="TOC7">
    <w:name w:val="toc 7"/>
    <w:basedOn w:val="TOC2"/>
    <w:next w:val="Normal"/>
    <w:uiPriority w:val="64"/>
    <w:semiHidden/>
    <w:rsid w:val="003B4DCF"/>
    <w:pPr>
      <w:spacing w:after="60"/>
    </w:pPr>
    <w:rPr>
      <w:sz w:val="16"/>
    </w:rPr>
  </w:style>
  <w:style w:type="paragraph" w:styleId="TOC8">
    <w:name w:val="toc 8"/>
    <w:basedOn w:val="Normal"/>
    <w:next w:val="Normal"/>
    <w:uiPriority w:val="64"/>
    <w:semiHidden/>
    <w:rsid w:val="003B4DCF"/>
    <w:pPr>
      <w:tabs>
        <w:tab w:val="left" w:pos="851"/>
        <w:tab w:val="right" w:pos="9639"/>
      </w:tabs>
      <w:spacing w:after="60"/>
      <w:ind w:left="851" w:hanging="851"/>
    </w:pPr>
    <w:rPr>
      <w:sz w:val="16"/>
    </w:rPr>
  </w:style>
  <w:style w:type="paragraph" w:styleId="TOC9">
    <w:name w:val="toc 9"/>
    <w:basedOn w:val="Normal"/>
    <w:next w:val="Normal"/>
    <w:uiPriority w:val="64"/>
    <w:semiHidden/>
    <w:rsid w:val="003B4DCF"/>
    <w:pPr>
      <w:tabs>
        <w:tab w:val="left" w:pos="1418"/>
        <w:tab w:val="right" w:pos="9639"/>
      </w:tabs>
      <w:spacing w:after="60"/>
      <w:ind w:left="1134" w:hanging="1134"/>
    </w:pPr>
  </w:style>
  <w:style w:type="paragraph" w:customStyle="1" w:styleId="Unitnumberedobjective">
    <w:name w:val="Unit numbered objective"/>
    <w:basedOn w:val="Normal"/>
    <w:link w:val="UnitnumberedobjectiveChar"/>
    <w:autoRedefine/>
    <w:uiPriority w:val="7"/>
    <w:qFormat/>
    <w:rsid w:val="00593846"/>
    <w:pPr>
      <w:tabs>
        <w:tab w:val="left" w:pos="397"/>
      </w:tabs>
      <w:spacing w:before="120" w:after="120" w:line="264" w:lineRule="auto"/>
      <w:ind w:left="397" w:hanging="397"/>
    </w:pPr>
    <w:rPr>
      <w:rFonts w:ascii="Arial" w:eastAsia="Times New Roman" w:hAnsi="Arial" w:cs="Times New Roman"/>
      <w:szCs w:val="21"/>
      <w:lang w:eastAsia="en-AU"/>
    </w:rPr>
  </w:style>
  <w:style w:type="paragraph" w:styleId="Caption">
    <w:name w:val="caption"/>
    <w:basedOn w:val="Normal"/>
    <w:next w:val="Normal"/>
    <w:uiPriority w:val="9"/>
    <w:qFormat/>
    <w:rsid w:val="00261E1A"/>
    <w:pPr>
      <w:spacing w:before="240" w:after="80" w:line="264" w:lineRule="auto"/>
    </w:pPr>
    <w:rPr>
      <w:b/>
      <w:color w:val="808080"/>
    </w:rPr>
  </w:style>
  <w:style w:type="table" w:customStyle="1" w:styleId="QCAAtablestyle4">
    <w:name w:val="QCAA table style 4"/>
    <w:basedOn w:val="TableNormal"/>
    <w:uiPriority w:val="99"/>
    <w:rsid w:val="005F2573"/>
    <w:pPr>
      <w:spacing w:before="0" w:after="0"/>
    </w:pPr>
    <w:rPr>
      <w:sz w:val="19"/>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pPr>
        <w:wordWrap/>
        <w:spacing w:beforeLines="0" w:before="0" w:beforeAutospacing="0" w:afterLines="0" w:after="0" w:afterAutospacing="0" w:line="240" w:lineRule="auto"/>
        <w:contextualSpacing w:val="0"/>
      </w:pPr>
      <w:rPr>
        <w:rFonts w:asciiTheme="minorHAnsi" w:hAnsiTheme="minorHAnsi"/>
        <w:b w:val="0"/>
        <w:i w:val="0"/>
        <w:color w:val="auto"/>
        <w:sz w:val="20"/>
        <w:szCs w:val="21"/>
      </w:rPr>
      <w:tblPr/>
      <w:tcPr>
        <w:tcBorders>
          <w:bottom w:val="single" w:sz="12" w:space="0" w:color="D22730" w:themeColor="text2"/>
        </w:tcBorders>
        <w:shd w:val="clear" w:color="auto" w:fill="E6E6E6" w:themeFill="background2"/>
      </w:tcPr>
    </w:tblStylePr>
  </w:style>
  <w:style w:type="character" w:customStyle="1" w:styleId="UnitnumberedobjectiveChar">
    <w:name w:val="Unit numbered objective Char"/>
    <w:basedOn w:val="DefaultParagraphFont"/>
    <w:link w:val="Unitnumberedobjective"/>
    <w:uiPriority w:val="7"/>
    <w:rsid w:val="00593846"/>
    <w:rPr>
      <w:rFonts w:ascii="Arial" w:eastAsia="Times New Roman" w:hAnsi="Arial" w:cs="Times New Roman"/>
      <w:sz w:val="21"/>
      <w:szCs w:val="21"/>
      <w:lang w:eastAsia="en-AU"/>
      <w14:numForm w14:val="lining"/>
    </w:rPr>
  </w:style>
  <w:style w:type="paragraph" w:styleId="TableofAuthorities">
    <w:name w:val="table of authorities"/>
    <w:basedOn w:val="Normal"/>
    <w:next w:val="Normal"/>
    <w:uiPriority w:val="99"/>
    <w:semiHidden/>
    <w:rsid w:val="00E018FB"/>
    <w:pPr>
      <w:ind w:left="200" w:hanging="200"/>
    </w:pPr>
  </w:style>
  <w:style w:type="paragraph" w:styleId="TableofFigures">
    <w:name w:val="table of figures"/>
    <w:basedOn w:val="Normal"/>
    <w:next w:val="Normal"/>
    <w:uiPriority w:val="65"/>
    <w:semiHidden/>
    <w:rsid w:val="00677C0E"/>
    <w:pPr>
      <w:spacing w:after="120" w:line="264" w:lineRule="auto"/>
    </w:pPr>
    <w:rPr>
      <w:noProof/>
    </w:rPr>
  </w:style>
  <w:style w:type="character" w:customStyle="1" w:styleId="Crossreference">
    <w:name w:val="Cross reference"/>
    <w:uiPriority w:val="23"/>
    <w:qFormat/>
    <w:rsid w:val="0091623A"/>
    <w:rPr>
      <w:color w:val="0000FF"/>
      <w:u w:val="none"/>
      <w14:numForm w14:val="lining"/>
    </w:rPr>
  </w:style>
  <w:style w:type="character" w:styleId="FollowedHyperlink">
    <w:name w:val="FollowedHyperlink"/>
    <w:uiPriority w:val="22"/>
    <w:rsid w:val="0091623A"/>
    <w:rPr>
      <w:color w:val="7030A0"/>
      <w:u w:val="none"/>
      <w14:numForm w14:val="lining"/>
    </w:rPr>
  </w:style>
  <w:style w:type="paragraph" w:styleId="ListBullet2">
    <w:name w:val="List Bullet 2"/>
    <w:basedOn w:val="ListBullet"/>
    <w:uiPriority w:val="4"/>
    <w:qFormat/>
    <w:rsid w:val="00330037"/>
    <w:pPr>
      <w:numPr>
        <w:ilvl w:val="1"/>
      </w:numPr>
    </w:pPr>
  </w:style>
  <w:style w:type="paragraph" w:styleId="ListBullet3">
    <w:name w:val="List Bullet 3"/>
    <w:basedOn w:val="ListBullet"/>
    <w:uiPriority w:val="4"/>
    <w:qFormat/>
    <w:rsid w:val="00330037"/>
    <w:pPr>
      <w:numPr>
        <w:ilvl w:val="2"/>
      </w:numPr>
    </w:pPr>
  </w:style>
  <w:style w:type="paragraph" w:styleId="ListBullet4">
    <w:name w:val="List Bullet 4"/>
    <w:basedOn w:val="ListBullet"/>
    <w:uiPriority w:val="4"/>
    <w:rsid w:val="00C2116B"/>
    <w:pPr>
      <w:numPr>
        <w:ilvl w:val="3"/>
      </w:numPr>
      <w:tabs>
        <w:tab w:val="clear" w:pos="851"/>
        <w:tab w:val="left" w:pos="1134"/>
      </w:tabs>
    </w:pPr>
  </w:style>
  <w:style w:type="paragraph" w:styleId="ListBullet5">
    <w:name w:val="List Bullet 5"/>
    <w:basedOn w:val="ListBullet"/>
    <w:uiPriority w:val="4"/>
    <w:semiHidden/>
    <w:rsid w:val="00465D0B"/>
    <w:pPr>
      <w:numPr>
        <w:ilvl w:val="4"/>
        <w:numId w:val="3"/>
      </w:numPr>
    </w:pPr>
  </w:style>
  <w:style w:type="paragraph" w:customStyle="1" w:styleId="ListBullet6">
    <w:name w:val="List Bullet 6"/>
    <w:basedOn w:val="ListBullet"/>
    <w:uiPriority w:val="4"/>
    <w:semiHidden/>
    <w:rsid w:val="00465D0B"/>
    <w:pPr>
      <w:numPr>
        <w:ilvl w:val="5"/>
        <w:numId w:val="3"/>
      </w:numPr>
    </w:pPr>
  </w:style>
  <w:style w:type="paragraph" w:styleId="ListNumber2">
    <w:name w:val="List Number 2"/>
    <w:basedOn w:val="ListNumber"/>
    <w:uiPriority w:val="5"/>
    <w:qFormat/>
    <w:rsid w:val="00330037"/>
    <w:pPr>
      <w:numPr>
        <w:ilvl w:val="1"/>
      </w:numPr>
    </w:pPr>
  </w:style>
  <w:style w:type="paragraph" w:styleId="ListNumber3">
    <w:name w:val="List Number 3"/>
    <w:basedOn w:val="ListNumber"/>
    <w:uiPriority w:val="5"/>
    <w:qFormat/>
    <w:rsid w:val="00330037"/>
    <w:pPr>
      <w:numPr>
        <w:ilvl w:val="2"/>
      </w:numPr>
    </w:pPr>
  </w:style>
  <w:style w:type="paragraph" w:styleId="ListNumber4">
    <w:name w:val="List Number 4"/>
    <w:basedOn w:val="ListNumber"/>
    <w:uiPriority w:val="5"/>
    <w:semiHidden/>
    <w:rsid w:val="00330037"/>
    <w:pPr>
      <w:numPr>
        <w:ilvl w:val="3"/>
        <w:numId w:val="13"/>
      </w:numPr>
    </w:pPr>
  </w:style>
  <w:style w:type="paragraph" w:styleId="ListNumber5">
    <w:name w:val="List Number 5"/>
    <w:basedOn w:val="ListNumber"/>
    <w:uiPriority w:val="5"/>
    <w:semiHidden/>
    <w:rsid w:val="004F2A3C"/>
    <w:pPr>
      <w:numPr>
        <w:ilvl w:val="4"/>
        <w:numId w:val="13"/>
      </w:numPr>
    </w:pPr>
  </w:style>
  <w:style w:type="paragraph" w:customStyle="1" w:styleId="ListNumber6">
    <w:name w:val="List Number 6"/>
    <w:basedOn w:val="ListNumber"/>
    <w:uiPriority w:val="5"/>
    <w:semiHidden/>
    <w:rsid w:val="004F2A3C"/>
    <w:pPr>
      <w:numPr>
        <w:ilvl w:val="5"/>
        <w:numId w:val="13"/>
      </w:numPr>
    </w:pPr>
  </w:style>
  <w:style w:type="paragraph" w:customStyle="1" w:styleId="Legalnotice">
    <w:name w:val="Legal notice"/>
    <w:basedOn w:val="Normal"/>
    <w:uiPriority w:val="27"/>
    <w:qFormat/>
    <w:rsid w:val="00C57385"/>
    <w:pPr>
      <w:spacing w:after="80" w:line="264" w:lineRule="auto"/>
    </w:pPr>
    <w:rPr>
      <w:sz w:val="18"/>
    </w:rPr>
  </w:style>
  <w:style w:type="paragraph" w:customStyle="1" w:styleId="Intro">
    <w:name w:val="Intro"/>
    <w:basedOn w:val="Normal"/>
    <w:next w:val="BodyText"/>
    <w:uiPriority w:val="34"/>
    <w:qFormat/>
    <w:rsid w:val="00593846"/>
    <w:pPr>
      <w:keepNext/>
      <w:keepLines/>
      <w:pageBreakBefore/>
      <w:spacing w:before="400" w:after="120"/>
    </w:pPr>
    <w:rPr>
      <w:b/>
      <w:sz w:val="44"/>
    </w:rPr>
  </w:style>
  <w:style w:type="paragraph" w:customStyle="1" w:styleId="Numberedobjective">
    <w:name w:val="Numbered objective"/>
    <w:basedOn w:val="Normal"/>
    <w:link w:val="NumberedobjectiveChar"/>
    <w:uiPriority w:val="7"/>
    <w:qFormat/>
    <w:rsid w:val="00593846"/>
    <w:pPr>
      <w:tabs>
        <w:tab w:val="left" w:pos="397"/>
      </w:tabs>
      <w:spacing w:before="120" w:after="120" w:line="264" w:lineRule="auto"/>
      <w:ind w:left="397" w:hanging="397"/>
    </w:pPr>
    <w:rPr>
      <w:rFonts w:ascii="Arial" w:eastAsia="Times New Roman" w:hAnsi="Arial" w:cs="Times New Roman"/>
      <w:b/>
      <w:szCs w:val="21"/>
      <w:lang w:eastAsia="en-AU"/>
    </w:rPr>
  </w:style>
  <w:style w:type="paragraph" w:customStyle="1" w:styleId="Introsubheading">
    <w:name w:val="Intro subheading"/>
    <w:basedOn w:val="Normal"/>
    <w:next w:val="BodyText"/>
    <w:uiPriority w:val="34"/>
    <w:qFormat/>
    <w:rsid w:val="00410047"/>
    <w:pPr>
      <w:spacing w:before="360" w:after="120"/>
    </w:pPr>
    <w:rPr>
      <w:b/>
      <w:sz w:val="36"/>
    </w:rPr>
  </w:style>
  <w:style w:type="paragraph" w:styleId="Date">
    <w:name w:val="Date"/>
    <w:basedOn w:val="Normal"/>
    <w:next w:val="Normal"/>
    <w:link w:val="DateChar"/>
    <w:uiPriority w:val="26"/>
    <w:qFormat/>
    <w:rsid w:val="00CD5119"/>
    <w:pPr>
      <w:spacing w:line="264" w:lineRule="auto"/>
    </w:pPr>
    <w:rPr>
      <w:color w:val="666666"/>
      <w:sz w:val="24"/>
    </w:rPr>
  </w:style>
  <w:style w:type="character" w:customStyle="1" w:styleId="DateChar">
    <w:name w:val="Date Char"/>
    <w:basedOn w:val="DefaultParagraphFont"/>
    <w:link w:val="Date"/>
    <w:uiPriority w:val="26"/>
    <w:rsid w:val="00CD5119"/>
    <w:rPr>
      <w:color w:val="666666"/>
      <w:sz w:val="24"/>
    </w:rPr>
  </w:style>
  <w:style w:type="paragraph" w:customStyle="1" w:styleId="TableBullet2">
    <w:name w:val="Table Bullet 2"/>
    <w:basedOn w:val="TableBullet"/>
    <w:uiPriority w:val="14"/>
    <w:qFormat/>
    <w:rsid w:val="00A13FC8"/>
    <w:pPr>
      <w:numPr>
        <w:ilvl w:val="1"/>
      </w:numPr>
      <w:tabs>
        <w:tab w:val="clear" w:pos="170"/>
        <w:tab w:val="clear" w:pos="284"/>
        <w:tab w:val="left" w:pos="340"/>
      </w:tabs>
      <w:ind w:left="340"/>
    </w:pPr>
  </w:style>
  <w:style w:type="paragraph" w:customStyle="1" w:styleId="TableNumber2">
    <w:name w:val="Table Number 2"/>
    <w:basedOn w:val="TableNumber"/>
    <w:uiPriority w:val="15"/>
    <w:qFormat/>
    <w:rsid w:val="00AE1E91"/>
    <w:pPr>
      <w:numPr>
        <w:ilvl w:val="1"/>
      </w:numPr>
      <w:tabs>
        <w:tab w:val="clear" w:pos="227"/>
        <w:tab w:val="clear" w:pos="567"/>
        <w:tab w:val="left" w:pos="454"/>
      </w:tabs>
      <w:ind w:left="454"/>
    </w:pPr>
  </w:style>
  <w:style w:type="paragraph" w:customStyle="1" w:styleId="BodyText4">
    <w:name w:val="Body Text 4"/>
    <w:basedOn w:val="BodyText3"/>
    <w:uiPriority w:val="99"/>
    <w:semiHidden/>
    <w:qFormat/>
    <w:rsid w:val="00444AE6"/>
    <w:pPr>
      <w:numPr>
        <w:ilvl w:val="3"/>
      </w:numPr>
    </w:pPr>
  </w:style>
  <w:style w:type="paragraph" w:customStyle="1" w:styleId="BodyText5">
    <w:name w:val="Body Text 5"/>
    <w:basedOn w:val="BodyText4"/>
    <w:uiPriority w:val="99"/>
    <w:semiHidden/>
    <w:qFormat/>
    <w:rsid w:val="00444AE6"/>
    <w:pPr>
      <w:numPr>
        <w:ilvl w:val="4"/>
      </w:numPr>
    </w:pPr>
  </w:style>
  <w:style w:type="paragraph" w:customStyle="1" w:styleId="BodyText6">
    <w:name w:val="Body Text 6"/>
    <w:basedOn w:val="BodyText5"/>
    <w:uiPriority w:val="99"/>
    <w:semiHidden/>
    <w:qFormat/>
    <w:rsid w:val="00444AE6"/>
    <w:pPr>
      <w:numPr>
        <w:ilvl w:val="5"/>
      </w:numPr>
    </w:pPr>
  </w:style>
  <w:style w:type="character" w:customStyle="1" w:styleId="Shading1">
    <w:name w:val="Shading 1"/>
    <w:uiPriority w:val="44"/>
    <w:qFormat/>
    <w:rsid w:val="004C6139"/>
    <w:rPr>
      <w:rFonts w:ascii="Arial" w:eastAsia="Times New Roman" w:hAnsi="Arial" w:cs="Times New Roman"/>
      <w:szCs w:val="21"/>
      <w:shd w:val="clear" w:color="auto" w:fill="C8DDF2"/>
      <w:lang w:eastAsia="en-AU"/>
      <w14:numForm w14:val="lining"/>
    </w:rPr>
  </w:style>
  <w:style w:type="character" w:customStyle="1" w:styleId="Shading10">
    <w:name w:val="Shading 10"/>
    <w:uiPriority w:val="45"/>
    <w:qFormat/>
    <w:rsid w:val="00CD5119"/>
    <w:rPr>
      <w:rFonts w:ascii="Arial" w:hAnsi="Arial" w:cs="Times New Roman"/>
      <w:szCs w:val="21"/>
      <w:u w:val="wavyDouble" w:color="5E5E5E"/>
      <w:shd w:val="clear" w:color="auto" w:fill="ABE3BB"/>
      <w:lang w:eastAsia="en-AU"/>
      <w14:numForm w14:val="lining"/>
    </w:rPr>
  </w:style>
  <w:style w:type="character" w:customStyle="1" w:styleId="Shading11">
    <w:name w:val="Shading 11"/>
    <w:uiPriority w:val="45"/>
    <w:qFormat/>
    <w:rsid w:val="00CD5119"/>
    <w:rPr>
      <w:rFonts w:ascii="Arial" w:hAnsi="Arial" w:cs="Times New Roman"/>
      <w:szCs w:val="21"/>
      <w:u w:val="thick" w:color="5E5E5E"/>
      <w:shd w:val="clear" w:color="auto" w:fill="F0E0F0"/>
      <w:lang w:eastAsia="en-AU"/>
      <w14:numForm w14:val="lining"/>
    </w:rPr>
  </w:style>
  <w:style w:type="table" w:customStyle="1" w:styleId="TableNoBorders">
    <w:name w:val="Table No Borders"/>
    <w:basedOn w:val="TableNormal"/>
    <w:uiPriority w:val="99"/>
    <w:rsid w:val="004E4A29"/>
    <w:pPr>
      <w:spacing w:before="0" w:after="0"/>
    </w:pPr>
    <w:tblPr>
      <w:tblCellMar>
        <w:left w:w="0" w:type="dxa"/>
        <w:right w:w="0" w:type="dxa"/>
      </w:tblCellMar>
    </w:tblPr>
  </w:style>
  <w:style w:type="paragraph" w:customStyle="1" w:styleId="Bodytextpadtop">
    <w:name w:val="Body text pad top"/>
    <w:basedOn w:val="BodyText"/>
    <w:uiPriority w:val="2"/>
    <w:qFormat/>
    <w:rsid w:val="005D2BA2"/>
    <w:pPr>
      <w:spacing w:before="240"/>
    </w:pPr>
  </w:style>
  <w:style w:type="character" w:styleId="Emphasis">
    <w:name w:val="Emphasis"/>
    <w:uiPriority w:val="2"/>
    <w:rsid w:val="00E93E1D"/>
    <w:rPr>
      <w:i/>
      <w:iCs/>
      <w14:numForm w14:val="lining"/>
    </w:rPr>
  </w:style>
  <w:style w:type="character" w:styleId="Strong">
    <w:name w:val="Strong"/>
    <w:uiPriority w:val="2"/>
    <w:rsid w:val="00E93E1D"/>
    <w:rPr>
      <w:b/>
      <w:bCs/>
      <w14:numForm w14:val="lining"/>
    </w:rPr>
  </w:style>
  <w:style w:type="numbering" w:customStyle="1" w:styleId="ListGroupListNumber">
    <w:name w:val="List_GroupListNumber"/>
    <w:uiPriority w:val="99"/>
    <w:rsid w:val="00330037"/>
    <w:pPr>
      <w:numPr>
        <w:numId w:val="2"/>
      </w:numPr>
    </w:pPr>
  </w:style>
  <w:style w:type="numbering" w:customStyle="1" w:styleId="ListGroupListBullets">
    <w:name w:val="List_GroupListBullets"/>
    <w:uiPriority w:val="99"/>
    <w:rsid w:val="00330037"/>
    <w:pPr>
      <w:numPr>
        <w:numId w:val="10"/>
      </w:numPr>
    </w:pPr>
  </w:style>
  <w:style w:type="paragraph" w:customStyle="1" w:styleId="Indentnumbers">
    <w:name w:val="Indent numbers"/>
    <w:basedOn w:val="BodyText"/>
    <w:uiPriority w:val="7"/>
    <w:qFormat/>
    <w:rsid w:val="00465D0B"/>
    <w:pPr>
      <w:ind w:left="397"/>
    </w:pPr>
    <w:rPr>
      <w:rFonts w:ascii="Arial" w:hAnsi="Arial"/>
      <w:szCs w:val="21"/>
    </w:rPr>
  </w:style>
  <w:style w:type="paragraph" w:customStyle="1" w:styleId="Indentbullets">
    <w:name w:val="Indent bullets"/>
    <w:basedOn w:val="Normal"/>
    <w:uiPriority w:val="5"/>
    <w:qFormat/>
    <w:rsid w:val="00465D0B"/>
    <w:pPr>
      <w:spacing w:after="120" w:line="264" w:lineRule="auto"/>
      <w:ind w:left="284"/>
    </w:pPr>
  </w:style>
  <w:style w:type="paragraph" w:customStyle="1" w:styleId="ListNumberbullet">
    <w:name w:val="List Number + bullet"/>
    <w:basedOn w:val="ListBullet"/>
    <w:uiPriority w:val="6"/>
    <w:qFormat/>
    <w:rsid w:val="00330037"/>
    <w:pPr>
      <w:numPr>
        <w:numId w:val="16"/>
      </w:numPr>
    </w:pPr>
    <w:rPr>
      <w:rFonts w:ascii="Arial" w:hAnsi="Arial"/>
      <w:szCs w:val="21"/>
    </w:rPr>
  </w:style>
  <w:style w:type="paragraph" w:customStyle="1" w:styleId="ListNumberbullet2">
    <w:name w:val="List Number + bullet 2"/>
    <w:basedOn w:val="ListBullet2"/>
    <w:uiPriority w:val="6"/>
    <w:qFormat/>
    <w:rsid w:val="00330037"/>
    <w:pPr>
      <w:numPr>
        <w:numId w:val="16"/>
      </w:numPr>
    </w:pPr>
    <w:rPr>
      <w:rFonts w:ascii="Arial" w:hAnsi="Arial"/>
      <w:szCs w:val="21"/>
    </w:rPr>
  </w:style>
  <w:style w:type="numbering" w:customStyle="1" w:styleId="ListGroupListNumberBullets">
    <w:name w:val="List_GroupListNumber&amp;Bullets"/>
    <w:basedOn w:val="ListGroupListNumber"/>
    <w:uiPriority w:val="99"/>
    <w:rsid w:val="00330037"/>
    <w:pPr>
      <w:numPr>
        <w:numId w:val="11"/>
      </w:numPr>
    </w:pPr>
  </w:style>
  <w:style w:type="character" w:customStyle="1" w:styleId="NumberedobjectiveChar">
    <w:name w:val="Numbered objective Char"/>
    <w:basedOn w:val="DefaultParagraphFont"/>
    <w:link w:val="Numberedobjective"/>
    <w:uiPriority w:val="7"/>
    <w:rsid w:val="00593846"/>
    <w:rPr>
      <w:rFonts w:ascii="Arial" w:eastAsia="Times New Roman" w:hAnsi="Arial" w:cs="Times New Roman"/>
      <w:b/>
      <w:sz w:val="21"/>
      <w:szCs w:val="21"/>
      <w:lang w:eastAsia="en-AU"/>
      <w14:numForm w14:val="lining"/>
    </w:rPr>
  </w:style>
  <w:style w:type="table" w:styleId="Table3Deffects3">
    <w:name w:val="Table 3D effects 3"/>
    <w:basedOn w:val="TableNormal"/>
    <w:rsid w:val="00DD64E1"/>
    <w:pPr>
      <w:spacing w:before="0" w:after="0"/>
    </w:pPr>
    <w:rPr>
      <w:rFonts w:ascii="Arial" w:eastAsia="Times New Roman" w:hAnsi="Arial" w:cs="Times New Roman"/>
      <w:sz w:val="21"/>
      <w:szCs w:val="21"/>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cumentMap">
    <w:name w:val="Document Map"/>
    <w:basedOn w:val="Normal"/>
    <w:link w:val="DocumentMapChar"/>
    <w:uiPriority w:val="99"/>
    <w:semiHidden/>
    <w:rsid w:val="00DD64E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DD64E1"/>
    <w:rPr>
      <w:rFonts w:ascii="Segoe UI" w:hAnsi="Segoe UI" w:cs="Segoe UI"/>
      <w:sz w:val="16"/>
      <w:szCs w:val="16"/>
    </w:rPr>
  </w:style>
  <w:style w:type="paragraph" w:customStyle="1" w:styleId="Footersubtitle">
    <w:name w:val="Footer subtitle"/>
    <w:basedOn w:val="Footer"/>
    <w:uiPriority w:val="29"/>
    <w:qFormat/>
    <w:rsid w:val="00FF7EE9"/>
    <w:rPr>
      <w:b w:val="0"/>
      <w:color w:val="808080"/>
    </w:rPr>
  </w:style>
  <w:style w:type="table" w:customStyle="1" w:styleId="QCAAtablestyle5">
    <w:name w:val="QCAA table style 5"/>
    <w:basedOn w:val="TableNormal"/>
    <w:uiPriority w:val="99"/>
    <w:rsid w:val="005F2573"/>
    <w:pPr>
      <w:spacing w:before="0" w:after="0"/>
    </w:pPr>
    <w:rPr>
      <w:sz w:val="19"/>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rPr>
        <w:color w:val="auto"/>
      </w:rPr>
      <w:tblPr/>
      <w:tcPr>
        <w:tcBorders>
          <w:top w:val="single" w:sz="12" w:space="0" w:color="D22730" w:themeColor="text2"/>
          <w:left w:val="single" w:sz="4" w:space="0" w:color="A6A6A6"/>
          <w:bottom w:val="single" w:sz="4" w:space="0" w:color="A6A6A6"/>
          <w:right w:val="single" w:sz="4" w:space="0" w:color="A6A6A6"/>
          <w:insideH w:val="nil"/>
          <w:insideV w:val="single" w:sz="4" w:space="0" w:color="A6A6A6"/>
          <w:tl2br w:val="nil"/>
          <w:tr2bl w:val="nil"/>
        </w:tcBorders>
      </w:tcPr>
    </w:tblStylePr>
  </w:style>
  <w:style w:type="paragraph" w:customStyle="1" w:styleId="Tablesubhead">
    <w:name w:val="Table subhead"/>
    <w:basedOn w:val="Tabletext"/>
    <w:uiPriority w:val="9"/>
    <w:qFormat/>
    <w:rsid w:val="00025175"/>
    <w:rPr>
      <w:b/>
    </w:rPr>
  </w:style>
  <w:style w:type="table" w:customStyle="1" w:styleId="QCAAtablestyle3">
    <w:name w:val="QCAA table style 3"/>
    <w:basedOn w:val="TableNormal"/>
    <w:uiPriority w:val="99"/>
    <w:rsid w:val="005F2573"/>
    <w:pPr>
      <w:spacing w:before="0" w:after="0"/>
    </w:pPr>
    <w:rPr>
      <w:rFonts w:eastAsia="Times New Roman" w:cs="Times New Roman"/>
      <w:sz w:val="19"/>
      <w:szCs w:val="21"/>
      <w:lang w:eastAsia="en-AU"/>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pPr>
        <w:wordWrap/>
        <w:spacing w:beforeLines="0" w:before="0" w:beforeAutospacing="0" w:afterLines="0" w:after="0" w:afterAutospacing="0" w:line="240" w:lineRule="auto"/>
        <w:contextualSpacing w:val="0"/>
        <w:mirrorIndents w:val="0"/>
      </w:pPr>
      <w:rPr>
        <w:rFonts w:asciiTheme="minorHAnsi" w:hAnsiTheme="minorHAnsi"/>
        <w:b w:val="0"/>
        <w:color w:val="FFFFFF" w:themeColor="background1"/>
        <w:sz w:val="19"/>
      </w:rPr>
      <w:tblPr/>
      <w:tcPr>
        <w:tcBorders>
          <w:bottom w:val="single" w:sz="12" w:space="0" w:color="D22730" w:themeColor="text2"/>
        </w:tcBorders>
        <w:shd w:val="clear" w:color="auto" w:fill="808080" w:themeFill="accent1"/>
      </w:tcPr>
    </w:tblStylePr>
  </w:style>
  <w:style w:type="numbering" w:customStyle="1" w:styleId="ListGroupTableBullets">
    <w:name w:val="List_GroupTableBullets"/>
    <w:uiPriority w:val="99"/>
    <w:rsid w:val="00330037"/>
    <w:pPr>
      <w:numPr>
        <w:numId w:val="4"/>
      </w:numPr>
    </w:pPr>
  </w:style>
  <w:style w:type="paragraph" w:customStyle="1" w:styleId="TableBullet3">
    <w:name w:val="Table Bullet 3"/>
    <w:basedOn w:val="TableBullet2"/>
    <w:uiPriority w:val="14"/>
    <w:qFormat/>
    <w:rsid w:val="00BD0652"/>
    <w:pPr>
      <w:numPr>
        <w:ilvl w:val="2"/>
      </w:numPr>
      <w:tabs>
        <w:tab w:val="clear" w:pos="340"/>
        <w:tab w:val="clear" w:pos="624"/>
        <w:tab w:val="left" w:pos="510"/>
      </w:tabs>
      <w:ind w:left="510"/>
    </w:pPr>
    <w:rPr>
      <w:color w:val="000000" w:themeColor="text1"/>
      <w:szCs w:val="18"/>
      <w:lang w:eastAsia="en-US"/>
    </w:rPr>
  </w:style>
  <w:style w:type="paragraph" w:customStyle="1" w:styleId="TableNumber3">
    <w:name w:val="Table Number 3"/>
    <w:basedOn w:val="TableNumber2"/>
    <w:uiPriority w:val="15"/>
    <w:qFormat/>
    <w:rsid w:val="001B6A89"/>
    <w:pPr>
      <w:numPr>
        <w:ilvl w:val="2"/>
      </w:numPr>
      <w:tabs>
        <w:tab w:val="clear" w:pos="454"/>
        <w:tab w:val="clear" w:pos="794"/>
        <w:tab w:val="left" w:pos="680"/>
      </w:tabs>
      <w:ind w:left="681"/>
    </w:pPr>
  </w:style>
  <w:style w:type="numbering" w:customStyle="1" w:styleId="ListGroupTableNumber">
    <w:name w:val="List_GroupTableNumber"/>
    <w:uiPriority w:val="99"/>
    <w:rsid w:val="00330037"/>
    <w:pPr>
      <w:numPr>
        <w:numId w:val="12"/>
      </w:numPr>
    </w:pPr>
  </w:style>
  <w:style w:type="paragraph" w:customStyle="1" w:styleId="TableBullet4">
    <w:name w:val="Table Bullet 4"/>
    <w:basedOn w:val="TableBullet3"/>
    <w:uiPriority w:val="14"/>
    <w:qFormat/>
    <w:rsid w:val="00330037"/>
    <w:pPr>
      <w:numPr>
        <w:ilvl w:val="3"/>
      </w:numPr>
      <w:tabs>
        <w:tab w:val="clear" w:pos="510"/>
        <w:tab w:val="clear" w:pos="794"/>
        <w:tab w:val="left" w:pos="680"/>
      </w:tabs>
    </w:pPr>
    <w:rPr>
      <w:rFonts w:asciiTheme="minorHAnsi" w:hAnsiTheme="minorHAnsi"/>
    </w:rPr>
  </w:style>
  <w:style w:type="paragraph" w:customStyle="1" w:styleId="Indenttabletext">
    <w:name w:val="Indent table text"/>
    <w:basedOn w:val="Tabletext"/>
    <w:uiPriority w:val="16"/>
    <w:qFormat/>
    <w:rsid w:val="004F0760"/>
    <w:pPr>
      <w:ind w:left="170"/>
    </w:pPr>
  </w:style>
  <w:style w:type="paragraph" w:customStyle="1" w:styleId="Annotationheading">
    <w:name w:val="Annotation heading"/>
    <w:basedOn w:val="Normal"/>
    <w:uiPriority w:val="17"/>
    <w:qFormat/>
    <w:rsid w:val="00907CE9"/>
    <w:rPr>
      <w:rFonts w:ascii="Arial" w:eastAsia="Times New Roman" w:hAnsi="Arial" w:cs="Times New Roman"/>
      <w:b/>
      <w:color w:val="000000"/>
      <w:sz w:val="16"/>
      <w:szCs w:val="16"/>
      <w:lang w:eastAsia="en-AU"/>
    </w:rPr>
  </w:style>
  <w:style w:type="paragraph" w:customStyle="1" w:styleId="Annotationbodytext">
    <w:name w:val="Annotation body text"/>
    <w:basedOn w:val="Normal"/>
    <w:uiPriority w:val="18"/>
    <w:qFormat/>
    <w:rsid w:val="00907CE9"/>
    <w:rPr>
      <w:rFonts w:ascii="Arial" w:hAnsi="Arial"/>
      <w:sz w:val="16"/>
      <w:szCs w:val="21"/>
    </w:rPr>
  </w:style>
  <w:style w:type="character" w:customStyle="1" w:styleId="Glossaryreference">
    <w:name w:val="Glossary reference"/>
    <w:uiPriority w:val="23"/>
    <w:qFormat/>
    <w:rsid w:val="00E93E1D"/>
    <w:rPr>
      <w:color w:val="666666"/>
      <w:u w:val="dotDotDash" w:color="666666"/>
      <w14:numForm w14:val="lining"/>
    </w:rPr>
  </w:style>
  <w:style w:type="paragraph" w:customStyle="1" w:styleId="Reference">
    <w:name w:val="Reference"/>
    <w:basedOn w:val="Normal"/>
    <w:next w:val="BodyText"/>
    <w:uiPriority w:val="23"/>
    <w:qFormat/>
    <w:rsid w:val="00573359"/>
    <w:pPr>
      <w:spacing w:before="80" w:line="264" w:lineRule="auto"/>
      <w:ind w:left="284" w:hanging="284"/>
    </w:pPr>
  </w:style>
  <w:style w:type="paragraph" w:customStyle="1" w:styleId="Instructiontowriters">
    <w:name w:val="Instruction to writers"/>
    <w:basedOn w:val="Normal"/>
    <w:link w:val="InstructiontowritersChar"/>
    <w:uiPriority w:val="59"/>
    <w:qFormat/>
    <w:rsid w:val="000409DA"/>
    <w:pPr>
      <w:widowControl w:val="0"/>
      <w:shd w:val="clear" w:color="auto" w:fill="C1F0FF"/>
      <w:tabs>
        <w:tab w:val="left" w:pos="709"/>
      </w:tabs>
      <w:spacing w:before="100" w:after="100" w:line="264" w:lineRule="auto"/>
    </w:pPr>
    <w:rPr>
      <w:rFonts w:ascii="Arial" w:eastAsia="Times New Roman" w:hAnsi="Arial" w:cs="Times New Roman"/>
      <w:sz w:val="18"/>
      <w:szCs w:val="21"/>
    </w:rPr>
  </w:style>
  <w:style w:type="character" w:customStyle="1" w:styleId="InstructiontowritersChar">
    <w:name w:val="Instruction to writers Char"/>
    <w:basedOn w:val="DefaultParagraphFont"/>
    <w:link w:val="Instructiontowriters"/>
    <w:uiPriority w:val="59"/>
    <w:rsid w:val="000409DA"/>
    <w:rPr>
      <w:rFonts w:ascii="Arial" w:eastAsia="Times New Roman" w:hAnsi="Arial" w:cs="Times New Roman"/>
      <w:sz w:val="18"/>
      <w:szCs w:val="21"/>
      <w:shd w:val="clear" w:color="auto" w:fill="C1F0FF"/>
      <w14:numForm w14:val="lining"/>
    </w:rPr>
  </w:style>
  <w:style w:type="paragraph" w:customStyle="1" w:styleId="Instructiontowritersbullet">
    <w:name w:val="Instruction to writers bullet"/>
    <w:basedOn w:val="Instructiontowriters"/>
    <w:uiPriority w:val="24"/>
    <w:qFormat/>
    <w:rsid w:val="000409DA"/>
    <w:pPr>
      <w:numPr>
        <w:ilvl w:val="1"/>
        <w:numId w:val="5"/>
      </w:numPr>
      <w:tabs>
        <w:tab w:val="clear" w:pos="709"/>
      </w:tabs>
    </w:pPr>
  </w:style>
  <w:style w:type="numbering" w:customStyle="1" w:styleId="ListWriterInstructions">
    <w:name w:val="List_WriterInstructions"/>
    <w:uiPriority w:val="99"/>
    <w:rsid w:val="00573359"/>
    <w:pPr>
      <w:numPr>
        <w:numId w:val="22"/>
      </w:numPr>
    </w:pPr>
  </w:style>
  <w:style w:type="paragraph" w:customStyle="1" w:styleId="Jobnumber">
    <w:name w:val="Job number"/>
    <w:basedOn w:val="Normal"/>
    <w:uiPriority w:val="26"/>
    <w:qFormat/>
    <w:rsid w:val="00CD5119"/>
    <w:pPr>
      <w:spacing w:line="264" w:lineRule="auto"/>
    </w:pPr>
    <w:rPr>
      <w:rFonts w:ascii="Arial" w:eastAsia="Times New Roman" w:hAnsi="Arial" w:cs="Times New Roman"/>
      <w:color w:val="808080"/>
      <w:sz w:val="10"/>
      <w:szCs w:val="10"/>
      <w:lang w:eastAsia="en-AU"/>
    </w:rPr>
  </w:style>
  <w:style w:type="paragraph" w:customStyle="1" w:styleId="Sourceattribution">
    <w:name w:val="Source attribution"/>
    <w:basedOn w:val="Normal"/>
    <w:uiPriority w:val="27"/>
    <w:qFormat/>
    <w:rsid w:val="00CD5119"/>
    <w:pPr>
      <w:widowControl w:val="0"/>
      <w:tabs>
        <w:tab w:val="center" w:pos="7655"/>
        <w:tab w:val="right" w:pos="15309"/>
      </w:tabs>
      <w:spacing w:before="40" w:after="40"/>
    </w:pPr>
    <w:rPr>
      <w:rFonts w:ascii="Arial" w:eastAsia="Times New Roman" w:hAnsi="Arial" w:cs="Arial"/>
      <w:noProof/>
      <w:color w:val="808080"/>
      <w:sz w:val="14"/>
      <w:szCs w:val="12"/>
      <w:lang w:eastAsia="en-AU"/>
    </w:rPr>
  </w:style>
  <w:style w:type="numbering" w:customStyle="1" w:styleId="ListGroupHeadings">
    <w:name w:val="List_GroupHeadings"/>
    <w:uiPriority w:val="99"/>
    <w:rsid w:val="00974028"/>
    <w:pPr>
      <w:numPr>
        <w:numId w:val="6"/>
      </w:numPr>
    </w:pPr>
  </w:style>
  <w:style w:type="character" w:customStyle="1" w:styleId="Shading2">
    <w:name w:val="Shading 2"/>
    <w:uiPriority w:val="44"/>
    <w:qFormat/>
    <w:rsid w:val="004C6139"/>
    <w:rPr>
      <w:rFonts w:ascii="Arial" w:eastAsia="Times New Roman" w:hAnsi="Arial" w:cs="Times New Roman"/>
      <w:szCs w:val="21"/>
      <w:u w:val="dotted"/>
      <w:shd w:val="clear" w:color="auto" w:fill="FBE4D3"/>
      <w:lang w:eastAsia="en-AU"/>
      <w14:numForm w14:val="lining"/>
    </w:rPr>
  </w:style>
  <w:style w:type="character" w:customStyle="1" w:styleId="Shading3">
    <w:name w:val="Shading 3"/>
    <w:uiPriority w:val="44"/>
    <w:qFormat/>
    <w:rsid w:val="004C6139"/>
    <w:rPr>
      <w:rFonts w:ascii="Arial" w:eastAsia="Times New Roman" w:hAnsi="Arial" w:cs="Times New Roman"/>
      <w:szCs w:val="21"/>
      <w:u w:val="dash"/>
      <w:shd w:val="clear" w:color="auto" w:fill="D6EBAD"/>
      <w:lang w:eastAsia="en-AU"/>
      <w14:numForm w14:val="lining"/>
    </w:rPr>
  </w:style>
  <w:style w:type="character" w:customStyle="1" w:styleId="Shading4">
    <w:name w:val="Shading 4"/>
    <w:uiPriority w:val="44"/>
    <w:qFormat/>
    <w:rsid w:val="004C6139"/>
    <w:rPr>
      <w:rFonts w:ascii="Arial" w:eastAsia="Times New Roman" w:hAnsi="Arial" w:cs="Times New Roman"/>
      <w:szCs w:val="21"/>
      <w:u w:val="dotDash"/>
      <w:shd w:val="clear" w:color="auto" w:fill="E0D6EB"/>
      <w:lang w:eastAsia="en-AU"/>
      <w14:numForm w14:val="lining"/>
    </w:rPr>
  </w:style>
  <w:style w:type="character" w:customStyle="1" w:styleId="Shading5">
    <w:name w:val="Shading 5"/>
    <w:uiPriority w:val="44"/>
    <w:qFormat/>
    <w:rsid w:val="00CD5119"/>
    <w:rPr>
      <w:rFonts w:ascii="Arial" w:hAnsi="Arial" w:cs="Times New Roman"/>
      <w:szCs w:val="21"/>
      <w:u w:val="single" w:color="5E5E5E"/>
      <w:shd w:val="clear" w:color="auto" w:fill="FFEB99"/>
      <w:lang w:eastAsia="en-AU"/>
      <w14:numForm w14:val="lining"/>
    </w:rPr>
  </w:style>
  <w:style w:type="character" w:customStyle="1" w:styleId="Shading6">
    <w:name w:val="Shading 6"/>
    <w:uiPriority w:val="44"/>
    <w:qFormat/>
    <w:rsid w:val="004C6139"/>
    <w:rPr>
      <w:rFonts w:ascii="Arial" w:eastAsia="Times New Roman" w:hAnsi="Arial" w:cs="Times New Roman"/>
      <w:szCs w:val="21"/>
      <w:u w:val="dashLong"/>
      <w:shd w:val="clear" w:color="auto" w:fill="99D6D6"/>
      <w:lang w:eastAsia="en-AU"/>
      <w14:numForm w14:val="lining"/>
    </w:rPr>
  </w:style>
  <w:style w:type="character" w:customStyle="1" w:styleId="Shading7">
    <w:name w:val="Shading 7"/>
    <w:uiPriority w:val="44"/>
    <w:qFormat/>
    <w:rsid w:val="00CD5119"/>
    <w:rPr>
      <w:rFonts w:ascii="Arial" w:hAnsi="Arial" w:cs="Times New Roman"/>
      <w:szCs w:val="21"/>
      <w:u w:val="wave" w:color="404040"/>
      <w:shd w:val="clear" w:color="auto" w:fill="EBADC2"/>
      <w:lang w:eastAsia="en-AU"/>
      <w14:numForm w14:val="lining"/>
    </w:rPr>
  </w:style>
  <w:style w:type="character" w:customStyle="1" w:styleId="Shading8">
    <w:name w:val="Shading 8"/>
    <w:uiPriority w:val="44"/>
    <w:qFormat/>
    <w:rsid w:val="004C6139"/>
    <w:rPr>
      <w:rFonts w:ascii="Arial" w:eastAsia="Times New Roman" w:hAnsi="Arial" w:cs="Times New Roman"/>
      <w:szCs w:val="21"/>
      <w:u w:val="dottedHeavy" w:color="FFFFFF"/>
      <w:shd w:val="clear" w:color="auto" w:fill="D6BCAD"/>
      <w:lang w:eastAsia="en-AU"/>
      <w14:numForm w14:val="lining"/>
    </w:rPr>
  </w:style>
  <w:style w:type="character" w:customStyle="1" w:styleId="Shading9">
    <w:name w:val="Shading 9"/>
    <w:uiPriority w:val="44"/>
    <w:qFormat/>
    <w:rsid w:val="00CD5119"/>
    <w:rPr>
      <w:rFonts w:ascii="Arial" w:hAnsi="Arial" w:cs="Times New Roman"/>
      <w:szCs w:val="21"/>
      <w:u w:val="double" w:color="5E5E5E"/>
      <w:shd w:val="clear" w:color="auto" w:fill="FFC7DD"/>
      <w:lang w:eastAsia="en-AU"/>
      <w14:numForm w14:val="lining"/>
    </w:rPr>
  </w:style>
  <w:style w:type="paragraph" w:customStyle="1" w:styleId="Checklist">
    <w:name w:val="Checklist"/>
    <w:basedOn w:val="Normal"/>
    <w:uiPriority w:val="45"/>
    <w:qFormat/>
    <w:rsid w:val="00CA3CD8"/>
    <w:pPr>
      <w:tabs>
        <w:tab w:val="left" w:pos="397"/>
      </w:tabs>
      <w:spacing w:after="120" w:line="264" w:lineRule="auto"/>
      <w:ind w:left="397" w:hanging="397"/>
    </w:pPr>
    <w:rPr>
      <w:rFonts w:eastAsia="Times New Roman" w:cs="Times New Roman"/>
      <w:szCs w:val="21"/>
      <w:lang w:eastAsia="en-AU"/>
    </w:rPr>
  </w:style>
  <w:style w:type="character" w:styleId="PlaceholderText">
    <w:name w:val="Placeholder Text"/>
    <w:basedOn w:val="DefaultParagraphFont"/>
    <w:uiPriority w:val="51"/>
    <w:rsid w:val="00E93E1D"/>
    <w:rPr>
      <w:color w:val="808080"/>
      <w14:numForm w14:val="lining"/>
    </w:rPr>
  </w:style>
  <w:style w:type="paragraph" w:customStyle="1" w:styleId="Answerlinefull">
    <w:name w:val="Answer line full"/>
    <w:basedOn w:val="Normal"/>
    <w:uiPriority w:val="58"/>
    <w:qFormat/>
    <w:rsid w:val="00E53767"/>
    <w:pPr>
      <w:tabs>
        <w:tab w:val="right" w:leader="dot" w:pos="9072"/>
      </w:tabs>
      <w:spacing w:before="320" w:after="120" w:line="320" w:lineRule="atLeast"/>
    </w:pPr>
  </w:style>
  <w:style w:type="paragraph" w:customStyle="1" w:styleId="Answerlineindent">
    <w:name w:val="Answer line indent"/>
    <w:basedOn w:val="Normal"/>
    <w:uiPriority w:val="58"/>
    <w:qFormat/>
    <w:rsid w:val="00E53767"/>
    <w:pPr>
      <w:tabs>
        <w:tab w:val="right" w:leader="dot" w:pos="9072"/>
      </w:tabs>
      <w:spacing w:before="320" w:after="120" w:line="320" w:lineRule="atLeast"/>
      <w:ind w:left="397"/>
    </w:pPr>
  </w:style>
  <w:style w:type="paragraph" w:customStyle="1" w:styleId="Tablenumbermanual">
    <w:name w:val="Table number manual"/>
    <w:basedOn w:val="Tabletext"/>
    <w:uiPriority w:val="16"/>
    <w:qFormat/>
    <w:rsid w:val="004F0760"/>
    <w:pPr>
      <w:tabs>
        <w:tab w:val="left" w:pos="340"/>
      </w:tabs>
      <w:ind w:left="340" w:hanging="340"/>
    </w:pPr>
  </w:style>
  <w:style w:type="paragraph" w:customStyle="1" w:styleId="TRIMref">
    <w:name w:val="TRIM ref"/>
    <w:basedOn w:val="Normal"/>
    <w:uiPriority w:val="58"/>
    <w:qFormat/>
    <w:rsid w:val="00E53767"/>
    <w:pPr>
      <w:spacing w:after="120" w:line="260" w:lineRule="atLeast"/>
      <w:jc w:val="right"/>
    </w:pPr>
    <w:rPr>
      <w:sz w:val="18"/>
    </w:rPr>
  </w:style>
  <w:style w:type="paragraph" w:customStyle="1" w:styleId="Smallspace">
    <w:name w:val="Small space"/>
    <w:basedOn w:val="Normal"/>
    <w:uiPriority w:val="20"/>
    <w:qFormat/>
    <w:rsid w:val="00974028"/>
    <w:rPr>
      <w:sz w:val="2"/>
    </w:rPr>
  </w:style>
  <w:style w:type="paragraph" w:customStyle="1" w:styleId="Tabletextpadded">
    <w:name w:val="Table text padded"/>
    <w:basedOn w:val="Tabletext"/>
    <w:uiPriority w:val="9"/>
    <w:qFormat/>
    <w:rsid w:val="000D2001"/>
    <w:pPr>
      <w:spacing w:after="120"/>
    </w:pPr>
  </w:style>
  <w:style w:type="table" w:styleId="TableGridLight">
    <w:name w:val="Grid Table Light"/>
    <w:basedOn w:val="TableNormal"/>
    <w:uiPriority w:val="40"/>
    <w:rsid w:val="000120D7"/>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customStyle="1" w:styleId="QCAAtablestyle1">
    <w:name w:val="QCAA table style 1"/>
    <w:basedOn w:val="TableNormal"/>
    <w:rsid w:val="00DE7D89"/>
    <w:pPr>
      <w:spacing w:before="0" w:after="0"/>
    </w:pPr>
    <w:rPr>
      <w:sz w:val="19"/>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rPr>
        <w:color w:val="FFFFFF" w:themeColor="background1"/>
      </w:rPr>
      <w:tblPr/>
      <w:tcPr>
        <w:tcBorders>
          <w:bottom w:val="single" w:sz="12" w:space="0" w:color="D22730" w:themeColor="text2"/>
        </w:tcBorders>
        <w:shd w:val="clear" w:color="auto" w:fill="808080" w:themeFill="accent1"/>
      </w:tcPr>
    </w:tblStylePr>
    <w:tblStylePr w:type="firstCol">
      <w:tblPr/>
      <w:tcPr>
        <w:shd w:val="clear" w:color="auto" w:fill="E6E6E6"/>
      </w:tcPr>
    </w:tblStylePr>
  </w:style>
  <w:style w:type="table" w:customStyle="1" w:styleId="QCAAtablestyle2">
    <w:name w:val="QCAA table style 2"/>
    <w:basedOn w:val="TableNormal"/>
    <w:uiPriority w:val="99"/>
    <w:rsid w:val="005F2573"/>
    <w:pPr>
      <w:spacing w:before="0" w:after="0"/>
    </w:pPr>
    <w:rPr>
      <w:sz w:val="19"/>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rPr>
        <w:color w:val="FFFFFF" w:themeColor="background1"/>
      </w:rPr>
      <w:tblPr/>
      <w:tcPr>
        <w:tcBorders>
          <w:bottom w:val="single" w:sz="12" w:space="0" w:color="D22730" w:themeColor="text2"/>
        </w:tcBorders>
        <w:shd w:val="clear" w:color="auto" w:fill="808080" w:themeFill="accent1"/>
      </w:tcPr>
    </w:tblStylePr>
    <w:tblStylePr w:type="firstCol">
      <w:tblPr/>
      <w:tcPr>
        <w:shd w:val="clear" w:color="auto" w:fill="E6E6E6"/>
      </w:tcPr>
    </w:tblStylePr>
    <w:tblStylePr w:type="nwCell">
      <w:tblPr/>
      <w:tcPr>
        <w:tcBorders>
          <w:top w:val="nil"/>
          <w:left w:val="nil"/>
          <w:bottom w:val="single" w:sz="12" w:space="0" w:color="D22730" w:themeColor="text2"/>
          <w:right w:val="nil"/>
          <w:insideH w:val="nil"/>
          <w:insideV w:val="nil"/>
          <w:tl2br w:val="nil"/>
          <w:tr2bl w:val="nil"/>
        </w:tcBorders>
        <w:shd w:val="clear" w:color="auto" w:fill="FFFFFF" w:themeFill="background1"/>
      </w:tcPr>
    </w:tblStylePr>
  </w:style>
  <w:style w:type="character" w:customStyle="1" w:styleId="Heading7Char">
    <w:name w:val="Heading 7 Char"/>
    <w:basedOn w:val="DefaultParagraphFont"/>
    <w:link w:val="Heading7"/>
    <w:uiPriority w:val="99"/>
    <w:semiHidden/>
    <w:rsid w:val="00CE0E66"/>
    <w:rPr>
      <w:rFonts w:asciiTheme="majorHAnsi" w:eastAsiaTheme="majorEastAsia" w:hAnsiTheme="majorHAnsi" w:cstheme="majorBidi"/>
      <w:i/>
      <w:iCs/>
      <w:color w:val="404040" w:themeColor="text1" w:themeTint="BF"/>
      <w:sz w:val="21"/>
      <w:szCs w:val="21"/>
      <w:lang w:eastAsia="en-AU"/>
      <w14:numForm w14:val="lining"/>
    </w:rPr>
  </w:style>
  <w:style w:type="character" w:customStyle="1" w:styleId="Heading8Char">
    <w:name w:val="Heading 8 Char"/>
    <w:basedOn w:val="DefaultParagraphFont"/>
    <w:link w:val="Heading8"/>
    <w:uiPriority w:val="99"/>
    <w:semiHidden/>
    <w:rsid w:val="00CE0E66"/>
    <w:rPr>
      <w:rFonts w:asciiTheme="majorHAnsi" w:eastAsiaTheme="majorEastAsia" w:hAnsiTheme="majorHAnsi" w:cstheme="majorBidi"/>
      <w:color w:val="404040" w:themeColor="text1" w:themeTint="BF"/>
      <w:sz w:val="20"/>
      <w:szCs w:val="20"/>
      <w:lang w:eastAsia="en-AU"/>
      <w14:numForm w14:val="lining"/>
    </w:rPr>
  </w:style>
  <w:style w:type="character" w:customStyle="1" w:styleId="Heading9Char">
    <w:name w:val="Heading 9 Char"/>
    <w:basedOn w:val="DefaultParagraphFont"/>
    <w:link w:val="Heading9"/>
    <w:uiPriority w:val="99"/>
    <w:semiHidden/>
    <w:rsid w:val="00CE0E66"/>
    <w:rPr>
      <w:rFonts w:asciiTheme="majorHAnsi" w:eastAsiaTheme="majorEastAsia" w:hAnsiTheme="majorHAnsi" w:cstheme="majorBidi"/>
      <w:i/>
      <w:iCs/>
      <w:color w:val="404040" w:themeColor="text1" w:themeTint="BF"/>
      <w:sz w:val="20"/>
      <w:szCs w:val="20"/>
      <w:lang w:eastAsia="en-AU"/>
      <w14:numForm w14:val="lining"/>
    </w:rPr>
  </w:style>
  <w:style w:type="character" w:customStyle="1" w:styleId="TabletextChar">
    <w:name w:val="Table text Char"/>
    <w:link w:val="Tabletext"/>
    <w:uiPriority w:val="9"/>
    <w:rsid w:val="00337786"/>
    <w:rPr>
      <w:rFonts w:ascii="Arial" w:eastAsia="Times New Roman" w:hAnsi="Arial" w:cs="Times New Roman"/>
      <w:sz w:val="19"/>
      <w:szCs w:val="21"/>
      <w:lang w:eastAsia="en-AU"/>
    </w:rPr>
  </w:style>
  <w:style w:type="character" w:styleId="UnresolvedMention">
    <w:name w:val="Unresolved Mention"/>
    <w:basedOn w:val="DefaultParagraphFont"/>
    <w:uiPriority w:val="99"/>
    <w:semiHidden/>
    <w:unhideWhenUsed/>
    <w:rsid w:val="006F4C60"/>
    <w:rPr>
      <w:color w:val="808080"/>
      <w:shd w:val="clear" w:color="auto" w:fill="E6E6E6"/>
    </w:rPr>
  </w:style>
  <w:style w:type="paragraph" w:customStyle="1" w:styleId="Legalnoticenumber">
    <w:name w:val="Legal notice number"/>
    <w:basedOn w:val="Normal"/>
    <w:uiPriority w:val="27"/>
    <w:qFormat/>
    <w:rsid w:val="00162407"/>
    <w:pPr>
      <w:numPr>
        <w:numId w:val="9"/>
      </w:numPr>
      <w:spacing w:after="80" w:line="264" w:lineRule="auto"/>
    </w:pPr>
    <w:rPr>
      <w:sz w:val="18"/>
    </w:rPr>
  </w:style>
  <w:style w:type="numbering" w:customStyle="1" w:styleId="ListGroupLegalNoticeNumber">
    <w:name w:val="List_GroupLegalNoticeNumber"/>
    <w:basedOn w:val="NoList"/>
    <w:uiPriority w:val="99"/>
    <w:rsid w:val="00C57385"/>
    <w:pPr>
      <w:numPr>
        <w:numId w:val="8"/>
      </w:numPr>
    </w:pPr>
  </w:style>
  <w:style w:type="paragraph" w:customStyle="1" w:styleId="Listlead-in">
    <w:name w:val="List lead-in"/>
    <w:basedOn w:val="BodyText"/>
    <w:uiPriority w:val="3"/>
    <w:qFormat/>
    <w:rsid w:val="00FA13FD"/>
    <w:pPr>
      <w:keepNext/>
    </w:pPr>
  </w:style>
  <w:style w:type="character" w:styleId="CommentReference">
    <w:name w:val="annotation reference"/>
    <w:basedOn w:val="DefaultParagraphFont"/>
    <w:uiPriority w:val="99"/>
    <w:semiHidden/>
    <w:rsid w:val="00700857"/>
    <w:rPr>
      <w:sz w:val="16"/>
      <w:szCs w:val="16"/>
    </w:rPr>
  </w:style>
  <w:style w:type="paragraph" w:styleId="CommentText">
    <w:name w:val="annotation text"/>
    <w:basedOn w:val="Normal"/>
    <w:link w:val="CommentTextChar"/>
    <w:uiPriority w:val="99"/>
    <w:rsid w:val="00700857"/>
    <w:rPr>
      <w:sz w:val="20"/>
      <w:szCs w:val="20"/>
    </w:rPr>
  </w:style>
  <w:style w:type="character" w:customStyle="1" w:styleId="CommentTextChar">
    <w:name w:val="Comment Text Char"/>
    <w:basedOn w:val="DefaultParagraphFont"/>
    <w:link w:val="CommentText"/>
    <w:uiPriority w:val="99"/>
    <w:rsid w:val="00700857"/>
    <w:rPr>
      <w:sz w:val="20"/>
      <w:szCs w:val="20"/>
    </w:rPr>
  </w:style>
  <w:style w:type="paragraph" w:styleId="CommentSubject">
    <w:name w:val="annotation subject"/>
    <w:basedOn w:val="CommentText"/>
    <w:next w:val="CommentText"/>
    <w:link w:val="CommentSubjectChar"/>
    <w:uiPriority w:val="99"/>
    <w:semiHidden/>
    <w:rsid w:val="00700857"/>
    <w:rPr>
      <w:b/>
      <w:bCs/>
    </w:rPr>
  </w:style>
  <w:style w:type="character" w:customStyle="1" w:styleId="CommentSubjectChar">
    <w:name w:val="Comment Subject Char"/>
    <w:basedOn w:val="CommentTextChar"/>
    <w:link w:val="CommentSubject"/>
    <w:uiPriority w:val="99"/>
    <w:semiHidden/>
    <w:rsid w:val="00700857"/>
    <w:rPr>
      <w:b/>
      <w:bCs/>
      <w:sz w:val="20"/>
      <w:szCs w:val="20"/>
    </w:rPr>
  </w:style>
  <w:style w:type="paragraph" w:styleId="ListParagraph">
    <w:name w:val="List Paragraph"/>
    <w:basedOn w:val="Normal"/>
    <w:uiPriority w:val="99"/>
    <w:rsid w:val="00412166"/>
    <w:pPr>
      <w:ind w:left="720"/>
      <w:contextualSpacing/>
    </w:pPr>
  </w:style>
  <w:style w:type="paragraph" w:styleId="Revision">
    <w:name w:val="Revision"/>
    <w:hidden/>
    <w:uiPriority w:val="99"/>
    <w:semiHidden/>
    <w:rsid w:val="00CF0DD5"/>
    <w:pPr>
      <w:spacing w:before="0" w:after="0"/>
    </w:pPr>
    <w:rPr>
      <w:sz w:val="2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1137117">
      <w:bodyDiv w:val="1"/>
      <w:marLeft w:val="0"/>
      <w:marRight w:val="0"/>
      <w:marTop w:val="0"/>
      <w:marBottom w:val="0"/>
      <w:divBdr>
        <w:top w:val="none" w:sz="0" w:space="0" w:color="auto"/>
        <w:left w:val="none" w:sz="0" w:space="0" w:color="auto"/>
        <w:bottom w:val="none" w:sz="0" w:space="0" w:color="auto"/>
        <w:right w:val="none" w:sz="0" w:space="0" w:color="auto"/>
      </w:divBdr>
    </w:div>
    <w:div w:id="302586954">
      <w:bodyDiv w:val="1"/>
      <w:marLeft w:val="0"/>
      <w:marRight w:val="0"/>
      <w:marTop w:val="0"/>
      <w:marBottom w:val="0"/>
      <w:divBdr>
        <w:top w:val="none" w:sz="0" w:space="0" w:color="auto"/>
        <w:left w:val="none" w:sz="0" w:space="0" w:color="auto"/>
        <w:bottom w:val="none" w:sz="0" w:space="0" w:color="auto"/>
        <w:right w:val="none" w:sz="0" w:space="0" w:color="auto"/>
      </w:divBdr>
      <w:divsChild>
        <w:div w:id="594483172">
          <w:marLeft w:val="547"/>
          <w:marRight w:val="0"/>
          <w:marTop w:val="0"/>
          <w:marBottom w:val="0"/>
          <w:divBdr>
            <w:top w:val="none" w:sz="0" w:space="0" w:color="auto"/>
            <w:left w:val="none" w:sz="0" w:space="0" w:color="auto"/>
            <w:bottom w:val="none" w:sz="0" w:space="0" w:color="auto"/>
            <w:right w:val="none" w:sz="0" w:space="0" w:color="auto"/>
          </w:divBdr>
        </w:div>
      </w:divsChild>
    </w:div>
    <w:div w:id="383989475">
      <w:bodyDiv w:val="1"/>
      <w:marLeft w:val="0"/>
      <w:marRight w:val="0"/>
      <w:marTop w:val="0"/>
      <w:marBottom w:val="0"/>
      <w:divBdr>
        <w:top w:val="none" w:sz="0" w:space="0" w:color="auto"/>
        <w:left w:val="none" w:sz="0" w:space="0" w:color="auto"/>
        <w:bottom w:val="none" w:sz="0" w:space="0" w:color="auto"/>
        <w:right w:val="none" w:sz="0" w:space="0" w:color="auto"/>
      </w:divBdr>
      <w:divsChild>
        <w:div w:id="303629630">
          <w:marLeft w:val="446"/>
          <w:marRight w:val="0"/>
          <w:marTop w:val="0"/>
          <w:marBottom w:val="120"/>
          <w:divBdr>
            <w:top w:val="none" w:sz="0" w:space="0" w:color="auto"/>
            <w:left w:val="none" w:sz="0" w:space="0" w:color="auto"/>
            <w:bottom w:val="none" w:sz="0" w:space="0" w:color="auto"/>
            <w:right w:val="none" w:sz="0" w:space="0" w:color="auto"/>
          </w:divBdr>
        </w:div>
        <w:div w:id="358239124">
          <w:marLeft w:val="446"/>
          <w:marRight w:val="0"/>
          <w:marTop w:val="0"/>
          <w:marBottom w:val="120"/>
          <w:divBdr>
            <w:top w:val="none" w:sz="0" w:space="0" w:color="auto"/>
            <w:left w:val="none" w:sz="0" w:space="0" w:color="auto"/>
            <w:bottom w:val="none" w:sz="0" w:space="0" w:color="auto"/>
            <w:right w:val="none" w:sz="0" w:space="0" w:color="auto"/>
          </w:divBdr>
        </w:div>
        <w:div w:id="1383140962">
          <w:marLeft w:val="446"/>
          <w:marRight w:val="0"/>
          <w:marTop w:val="0"/>
          <w:marBottom w:val="120"/>
          <w:divBdr>
            <w:top w:val="none" w:sz="0" w:space="0" w:color="auto"/>
            <w:left w:val="none" w:sz="0" w:space="0" w:color="auto"/>
            <w:bottom w:val="none" w:sz="0" w:space="0" w:color="auto"/>
            <w:right w:val="none" w:sz="0" w:space="0" w:color="auto"/>
          </w:divBdr>
        </w:div>
      </w:divsChild>
    </w:div>
    <w:div w:id="408774977">
      <w:bodyDiv w:val="1"/>
      <w:marLeft w:val="0"/>
      <w:marRight w:val="0"/>
      <w:marTop w:val="0"/>
      <w:marBottom w:val="0"/>
      <w:divBdr>
        <w:top w:val="none" w:sz="0" w:space="0" w:color="auto"/>
        <w:left w:val="none" w:sz="0" w:space="0" w:color="auto"/>
        <w:bottom w:val="none" w:sz="0" w:space="0" w:color="auto"/>
        <w:right w:val="none" w:sz="0" w:space="0" w:color="auto"/>
      </w:divBdr>
    </w:div>
    <w:div w:id="1048383272">
      <w:bodyDiv w:val="1"/>
      <w:marLeft w:val="0"/>
      <w:marRight w:val="0"/>
      <w:marTop w:val="0"/>
      <w:marBottom w:val="0"/>
      <w:divBdr>
        <w:top w:val="none" w:sz="0" w:space="0" w:color="auto"/>
        <w:left w:val="none" w:sz="0" w:space="0" w:color="auto"/>
        <w:bottom w:val="none" w:sz="0" w:space="0" w:color="auto"/>
        <w:right w:val="none" w:sz="0" w:space="0" w:color="auto"/>
      </w:divBdr>
    </w:div>
    <w:div w:id="1133866843">
      <w:bodyDiv w:val="1"/>
      <w:marLeft w:val="0"/>
      <w:marRight w:val="0"/>
      <w:marTop w:val="0"/>
      <w:marBottom w:val="0"/>
      <w:divBdr>
        <w:top w:val="none" w:sz="0" w:space="0" w:color="auto"/>
        <w:left w:val="none" w:sz="0" w:space="0" w:color="auto"/>
        <w:bottom w:val="none" w:sz="0" w:space="0" w:color="auto"/>
        <w:right w:val="none" w:sz="0" w:space="0" w:color="auto"/>
      </w:divBdr>
    </w:div>
    <w:div w:id="1174802201">
      <w:bodyDiv w:val="1"/>
      <w:marLeft w:val="0"/>
      <w:marRight w:val="0"/>
      <w:marTop w:val="0"/>
      <w:marBottom w:val="0"/>
      <w:divBdr>
        <w:top w:val="none" w:sz="0" w:space="0" w:color="auto"/>
        <w:left w:val="none" w:sz="0" w:space="0" w:color="auto"/>
        <w:bottom w:val="none" w:sz="0" w:space="0" w:color="auto"/>
        <w:right w:val="none" w:sz="0" w:space="0" w:color="auto"/>
      </w:divBdr>
      <w:divsChild>
        <w:div w:id="2020430595">
          <w:marLeft w:val="547"/>
          <w:marRight w:val="0"/>
          <w:marTop w:val="0"/>
          <w:marBottom w:val="0"/>
          <w:divBdr>
            <w:top w:val="none" w:sz="0" w:space="0" w:color="auto"/>
            <w:left w:val="none" w:sz="0" w:space="0" w:color="auto"/>
            <w:bottom w:val="none" w:sz="0" w:space="0" w:color="auto"/>
            <w:right w:val="none" w:sz="0" w:space="0" w:color="auto"/>
          </w:divBdr>
        </w:div>
      </w:divsChild>
    </w:div>
    <w:div w:id="1445728431">
      <w:bodyDiv w:val="1"/>
      <w:marLeft w:val="0"/>
      <w:marRight w:val="0"/>
      <w:marTop w:val="0"/>
      <w:marBottom w:val="0"/>
      <w:divBdr>
        <w:top w:val="none" w:sz="0" w:space="0" w:color="auto"/>
        <w:left w:val="none" w:sz="0" w:space="0" w:color="auto"/>
        <w:bottom w:val="none" w:sz="0" w:space="0" w:color="auto"/>
        <w:right w:val="none" w:sz="0" w:space="0" w:color="auto"/>
      </w:divBdr>
    </w:div>
    <w:div w:id="1455560777">
      <w:bodyDiv w:val="1"/>
      <w:marLeft w:val="0"/>
      <w:marRight w:val="0"/>
      <w:marTop w:val="0"/>
      <w:marBottom w:val="0"/>
      <w:divBdr>
        <w:top w:val="none" w:sz="0" w:space="0" w:color="auto"/>
        <w:left w:val="none" w:sz="0" w:space="0" w:color="auto"/>
        <w:bottom w:val="none" w:sz="0" w:space="0" w:color="auto"/>
        <w:right w:val="none" w:sz="0" w:space="0" w:color="auto"/>
      </w:divBdr>
    </w:div>
    <w:div w:id="1707487829">
      <w:bodyDiv w:val="1"/>
      <w:marLeft w:val="0"/>
      <w:marRight w:val="0"/>
      <w:marTop w:val="0"/>
      <w:marBottom w:val="0"/>
      <w:divBdr>
        <w:top w:val="none" w:sz="0" w:space="0" w:color="auto"/>
        <w:left w:val="none" w:sz="0" w:space="0" w:color="auto"/>
        <w:bottom w:val="none" w:sz="0" w:space="0" w:color="auto"/>
        <w:right w:val="none" w:sz="0" w:space="0" w:color="auto"/>
      </w:divBdr>
    </w:div>
    <w:div w:id="1783453982">
      <w:bodyDiv w:val="1"/>
      <w:marLeft w:val="0"/>
      <w:marRight w:val="0"/>
      <w:marTop w:val="0"/>
      <w:marBottom w:val="0"/>
      <w:divBdr>
        <w:top w:val="none" w:sz="0" w:space="0" w:color="auto"/>
        <w:left w:val="none" w:sz="0" w:space="0" w:color="auto"/>
        <w:bottom w:val="none" w:sz="0" w:space="0" w:color="auto"/>
        <w:right w:val="none" w:sz="0" w:space="0" w:color="auto"/>
      </w:divBdr>
      <w:divsChild>
        <w:div w:id="1609849158">
          <w:marLeft w:val="547"/>
          <w:marRight w:val="0"/>
          <w:marTop w:val="0"/>
          <w:marBottom w:val="0"/>
          <w:divBdr>
            <w:top w:val="none" w:sz="0" w:space="0" w:color="auto"/>
            <w:left w:val="none" w:sz="0" w:space="0" w:color="auto"/>
            <w:bottom w:val="none" w:sz="0" w:space="0" w:color="auto"/>
            <w:right w:val="none" w:sz="0" w:space="0" w:color="auto"/>
          </w:divBdr>
        </w:div>
      </w:divsChild>
    </w:div>
    <w:div w:id="1794715781">
      <w:bodyDiv w:val="1"/>
      <w:marLeft w:val="0"/>
      <w:marRight w:val="0"/>
      <w:marTop w:val="0"/>
      <w:marBottom w:val="0"/>
      <w:divBdr>
        <w:top w:val="none" w:sz="0" w:space="0" w:color="auto"/>
        <w:left w:val="none" w:sz="0" w:space="0" w:color="auto"/>
        <w:bottom w:val="none" w:sz="0" w:space="0" w:color="auto"/>
        <w:right w:val="none" w:sz="0" w:space="0" w:color="auto"/>
      </w:divBdr>
    </w:div>
    <w:div w:id="1915049525">
      <w:bodyDiv w:val="1"/>
      <w:marLeft w:val="0"/>
      <w:marRight w:val="0"/>
      <w:marTop w:val="0"/>
      <w:marBottom w:val="0"/>
      <w:divBdr>
        <w:top w:val="none" w:sz="0" w:space="0" w:color="auto"/>
        <w:left w:val="none" w:sz="0" w:space="0" w:color="auto"/>
        <w:bottom w:val="none" w:sz="0" w:space="0" w:color="auto"/>
        <w:right w:val="none" w:sz="0" w:space="0" w:color="auto"/>
      </w:divBdr>
    </w:div>
    <w:div w:id="20657145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qcaa.qld.edu.au/kindergarten/qklg/qklg-2024"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3CB8EB29B9E4D5180300C95FD86714F"/>
        <w:category>
          <w:name w:val="General"/>
          <w:gallery w:val="placeholder"/>
        </w:category>
        <w:types>
          <w:type w:val="bbPlcHdr"/>
        </w:types>
        <w:behaviors>
          <w:behavior w:val="content"/>
        </w:behaviors>
        <w:guid w:val="{D5E40351-E785-4272-919A-55F43CF81028}"/>
      </w:docPartPr>
      <w:docPartBody>
        <w:p w:rsidR="00700125" w:rsidRDefault="00700125">
          <w:pPr>
            <w:pStyle w:val="63CB8EB29B9E4D5180300C95FD86714F"/>
          </w:pPr>
          <w:r w:rsidRPr="002E6121">
            <w:rPr>
              <w:shd w:val="clear" w:color="auto" w:fill="4EA72E" w:themeFill="accent6"/>
            </w:rPr>
            <w:t>[Title]</w:t>
          </w:r>
        </w:p>
      </w:docPartBody>
    </w:docPart>
    <w:docPart>
      <w:docPartPr>
        <w:name w:val="36B0C9558AC646C3A1CD95F73568CA0B"/>
        <w:category>
          <w:name w:val="General"/>
          <w:gallery w:val="placeholder"/>
        </w:category>
        <w:types>
          <w:type w:val="bbPlcHdr"/>
        </w:types>
        <w:behaviors>
          <w:behavior w:val="content"/>
        </w:behaviors>
        <w:guid w:val="{9118DC8A-B574-4EFA-BD40-165F9643EC6A}"/>
      </w:docPartPr>
      <w:docPartBody>
        <w:p w:rsidR="004013CC" w:rsidRDefault="002C2C74" w:rsidP="002C2C74">
          <w:pPr>
            <w:pStyle w:val="36B0C9558AC646C3A1CD95F73568CA0B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A3456EFEB34142E0B3DD342831C80CB3"/>
        <w:category>
          <w:name w:val="General"/>
          <w:gallery w:val="placeholder"/>
        </w:category>
        <w:types>
          <w:type w:val="bbPlcHdr"/>
        </w:types>
        <w:behaviors>
          <w:behavior w:val="content"/>
        </w:behaviors>
        <w:guid w:val="{536B312F-6CDE-47F8-A831-C718B1B0BA7F}"/>
      </w:docPartPr>
      <w:docPartBody>
        <w:p w:rsidR="00F33DEA" w:rsidRDefault="002C2C74" w:rsidP="002C2C74">
          <w:pPr>
            <w:pStyle w:val="A3456EFEB34142E0B3DD342831C80CB3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8CF55E02D2CA4DA281667D9960DF1B24"/>
        <w:category>
          <w:name w:val="General"/>
          <w:gallery w:val="placeholder"/>
        </w:category>
        <w:types>
          <w:type w:val="bbPlcHdr"/>
        </w:types>
        <w:behaviors>
          <w:behavior w:val="content"/>
        </w:behaviors>
        <w:guid w:val="{1907EB4B-427B-4F6A-95CC-B3D93F41BC5A}"/>
      </w:docPartPr>
      <w:docPartBody>
        <w:p w:rsidR="002C2C74" w:rsidRPr="00261380" w:rsidRDefault="002C2C74" w:rsidP="00976405">
          <w:pPr>
            <w:pStyle w:val="TableBullet"/>
            <w:keepNext/>
          </w:pPr>
          <w:r w:rsidRPr="00216660">
            <w:rPr>
              <w:shd w:val="clear" w:color="auto" w:fill="F7EA9F"/>
            </w:rPr>
            <w:t>[Suggestion 1 (up to 200 characters)</w:t>
          </w:r>
          <w:r>
            <w:rPr>
              <w:shd w:val="clear" w:color="auto" w:fill="F7EA9F"/>
            </w:rPr>
            <w:t>]</w:t>
          </w:r>
        </w:p>
        <w:p w:rsidR="002C2C74" w:rsidRPr="00261380" w:rsidRDefault="002C2C74" w:rsidP="00976405">
          <w:pPr>
            <w:pStyle w:val="TableBullet"/>
            <w:keepNext/>
          </w:pPr>
          <w:r w:rsidRPr="00216660">
            <w:rPr>
              <w:shd w:val="clear" w:color="auto" w:fill="F7EA9F"/>
            </w:rPr>
            <w:t xml:space="preserve">[Suggestion </w:t>
          </w:r>
          <w:r>
            <w:rPr>
              <w:shd w:val="clear" w:color="auto" w:fill="F7EA9F"/>
            </w:rPr>
            <w:t>2</w:t>
          </w:r>
          <w:r w:rsidRPr="00216660">
            <w:rPr>
              <w:shd w:val="clear" w:color="auto" w:fill="F7EA9F"/>
            </w:rPr>
            <w:t xml:space="preserve"> (up to 200 characters)</w:t>
          </w:r>
          <w:r>
            <w:rPr>
              <w:shd w:val="clear" w:color="auto" w:fill="F7EA9F"/>
            </w:rPr>
            <w:t>]</w:t>
          </w:r>
        </w:p>
        <w:p w:rsidR="00F33DEA" w:rsidRDefault="002C2C74" w:rsidP="002C2C74">
          <w:pPr>
            <w:pStyle w:val="8CF55E02D2CA4DA281667D9960DF1B242"/>
          </w:pPr>
          <w:r w:rsidRPr="00216660">
            <w:rPr>
              <w:shd w:val="clear" w:color="auto" w:fill="F7EA9F"/>
            </w:rPr>
            <w:t xml:space="preserve">[Suggestion </w:t>
          </w:r>
          <w:r>
            <w:rPr>
              <w:shd w:val="clear" w:color="auto" w:fill="F7EA9F"/>
            </w:rPr>
            <w:t>3</w:t>
          </w:r>
          <w:r w:rsidRPr="00216660">
            <w:rPr>
              <w:shd w:val="clear" w:color="auto" w:fill="F7EA9F"/>
            </w:rPr>
            <w:t xml:space="preserve"> (up to 200 characters)</w:t>
          </w:r>
          <w:r>
            <w:rPr>
              <w:shd w:val="clear" w:color="auto" w:fill="F7EA9F"/>
            </w:rPr>
            <w:t>]</w:t>
          </w:r>
        </w:p>
      </w:docPartBody>
    </w:docPart>
    <w:docPart>
      <w:docPartPr>
        <w:name w:val="A71646FE48054AC1809CC10238AC0542"/>
        <w:category>
          <w:name w:val="General"/>
          <w:gallery w:val="placeholder"/>
        </w:category>
        <w:types>
          <w:type w:val="bbPlcHdr"/>
        </w:types>
        <w:behaviors>
          <w:behavior w:val="content"/>
        </w:behaviors>
        <w:guid w:val="{D141D318-5ADE-41D0-B6E9-1787909CBB34}"/>
      </w:docPartPr>
      <w:docPartBody>
        <w:p w:rsidR="002C2C74" w:rsidRDefault="002C2C74" w:rsidP="00CA0CCA">
          <w:pPr>
            <w:pStyle w:val="Tabletext"/>
          </w:pPr>
          <w:r w:rsidRPr="00ED48E7">
            <w:rPr>
              <w:rStyle w:val="PlaceholderText"/>
              <w:shd w:val="clear" w:color="auto" w:fill="F7EA9F"/>
            </w:rPr>
            <w:t>[Enter parent, carer and child perspectives (</w:t>
          </w:r>
          <w:r>
            <w:rPr>
              <w:rStyle w:val="PlaceholderText"/>
              <w:shd w:val="clear" w:color="auto" w:fill="F7EA9F"/>
            </w:rPr>
            <w:t xml:space="preserve">1–8 sentences, up to </w:t>
          </w:r>
          <w:r w:rsidRPr="00ED48E7">
            <w:rPr>
              <w:rStyle w:val="PlaceholderText"/>
              <w:shd w:val="clear" w:color="auto" w:fill="F7EA9F"/>
            </w:rPr>
            <w:t>600 characters).</w:t>
          </w:r>
          <w:r>
            <w:rPr>
              <w:rStyle w:val="PlaceholderText"/>
              <w:shd w:val="clear" w:color="auto" w:fill="F7EA9F"/>
            </w:rPr>
            <w:t>]</w:t>
          </w:r>
        </w:p>
        <w:p w:rsidR="00F933E5" w:rsidRDefault="00F933E5" w:rsidP="00B746D9">
          <w:pPr>
            <w:pStyle w:val="A71646FE48054AC1809CC10238AC05426"/>
          </w:pPr>
        </w:p>
      </w:docPartBody>
    </w:docPart>
    <w:docPart>
      <w:docPartPr>
        <w:name w:val="4538D20A9FA341159114B749B2457036"/>
        <w:category>
          <w:name w:val="General"/>
          <w:gallery w:val="placeholder"/>
        </w:category>
        <w:types>
          <w:type w:val="bbPlcHdr"/>
        </w:types>
        <w:behaviors>
          <w:behavior w:val="content"/>
        </w:behaviors>
        <w:guid w:val="{C389E001-9D8D-4289-A1FC-8F65E68F6AC3}"/>
      </w:docPartPr>
      <w:docPartBody>
        <w:p w:rsidR="00FE74B5" w:rsidRDefault="002C2C74" w:rsidP="002C2C74">
          <w:pPr>
            <w:pStyle w:val="4538D20A9FA341159114B749B24570362"/>
          </w:pPr>
          <w:r w:rsidRPr="00ED48E7">
            <w:rPr>
              <w:rStyle w:val="PlaceholderText"/>
              <w:shd w:val="clear" w:color="auto" w:fill="F7EA9F"/>
            </w:rPr>
            <w:t>[</w:t>
          </w:r>
          <w:r w:rsidRPr="001E0F2A">
            <w:rPr>
              <w:rStyle w:val="PlaceholderText"/>
              <w:shd w:val="clear" w:color="auto" w:fill="F7EA9F"/>
            </w:rPr>
            <w:t>Enter your description of the child as a learner in kindergarten (</w:t>
          </w:r>
          <w:r>
            <w:rPr>
              <w:rStyle w:val="PlaceholderText"/>
              <w:shd w:val="clear" w:color="auto" w:fill="F7EA9F"/>
            </w:rPr>
            <w:t xml:space="preserve">1–8 sentences, up to </w:t>
          </w:r>
          <w:r w:rsidRPr="001E0F2A">
            <w:rPr>
              <w:rStyle w:val="PlaceholderText"/>
              <w:shd w:val="clear" w:color="auto" w:fill="F7EA9F"/>
            </w:rPr>
            <w:t>600 characters).</w:t>
          </w:r>
          <w:r>
            <w:rPr>
              <w:rStyle w:val="PlaceholderText"/>
              <w:shd w:val="clear" w:color="auto" w:fill="F7EA9F"/>
            </w:rPr>
            <w:t>]</w:t>
          </w:r>
        </w:p>
      </w:docPartBody>
    </w:docPart>
    <w:docPart>
      <w:docPartPr>
        <w:name w:val="6648414CB3CD48E1BA86D5D6ED1E64B8"/>
        <w:category>
          <w:name w:val="General"/>
          <w:gallery w:val="placeholder"/>
        </w:category>
        <w:types>
          <w:type w:val="bbPlcHdr"/>
        </w:types>
        <w:behaviors>
          <w:behavior w:val="content"/>
        </w:behaviors>
        <w:guid w:val="{24A279B7-0C94-455F-9C69-F4D3ED0790B1}"/>
      </w:docPartPr>
      <w:docPartBody>
        <w:p w:rsidR="002C2C74" w:rsidRPr="00261380" w:rsidRDefault="002C2C74" w:rsidP="00976405">
          <w:pPr>
            <w:pStyle w:val="TableBullet"/>
          </w:pPr>
          <w:r w:rsidRPr="0050410E">
            <w:rPr>
              <w:shd w:val="clear" w:color="auto" w:fill="F7EA9F"/>
            </w:rPr>
            <w:t>[Suggestion 1</w:t>
          </w:r>
          <w:r>
            <w:rPr>
              <w:shd w:val="clear" w:color="auto" w:fill="F7EA9F"/>
            </w:rPr>
            <w:t xml:space="preserve"> (up to 200 characters)</w:t>
          </w:r>
          <w:r w:rsidRPr="0050410E">
            <w:rPr>
              <w:shd w:val="clear" w:color="auto" w:fill="F7EA9F"/>
            </w:rPr>
            <w:t>]</w:t>
          </w:r>
        </w:p>
        <w:p w:rsidR="002C2C74" w:rsidRPr="00261380" w:rsidRDefault="002C2C74" w:rsidP="00976405">
          <w:pPr>
            <w:pStyle w:val="TableBullet"/>
          </w:pPr>
          <w:r w:rsidRPr="0050410E">
            <w:rPr>
              <w:shd w:val="clear" w:color="auto" w:fill="F7EA9F"/>
            </w:rPr>
            <w:t xml:space="preserve">[Suggestion </w:t>
          </w:r>
          <w:r>
            <w:rPr>
              <w:shd w:val="clear" w:color="auto" w:fill="F7EA9F"/>
            </w:rPr>
            <w:t>2 (up to 200 characters)]</w:t>
          </w:r>
        </w:p>
        <w:p w:rsidR="00FE74B5" w:rsidRDefault="002C2C74" w:rsidP="002C2C74">
          <w:pPr>
            <w:pStyle w:val="6648414CB3CD48E1BA86D5D6ED1E64B82"/>
          </w:pPr>
          <w:r w:rsidRPr="0050410E">
            <w:rPr>
              <w:shd w:val="clear" w:color="auto" w:fill="F7EA9F"/>
            </w:rPr>
            <w:t xml:space="preserve">[Suggestion </w:t>
          </w:r>
          <w:r>
            <w:rPr>
              <w:shd w:val="clear" w:color="auto" w:fill="F7EA9F"/>
            </w:rPr>
            <w:t>3 (up to 200 characters)]</w:t>
          </w:r>
        </w:p>
      </w:docPartBody>
    </w:docPart>
    <w:docPart>
      <w:docPartPr>
        <w:name w:val="8AA7B020A68F4336A5587AE5F662A2D0"/>
        <w:category>
          <w:name w:val="General"/>
          <w:gallery w:val="placeholder"/>
        </w:category>
        <w:types>
          <w:type w:val="bbPlcHdr"/>
        </w:types>
        <w:behaviors>
          <w:behavior w:val="content"/>
        </w:behaviors>
        <w:guid w:val="{7A14A2F8-0FB3-47AA-B029-BB4E7D24C20D}"/>
      </w:docPartPr>
      <w:docPartBody>
        <w:p w:rsidR="002C2C74" w:rsidRPr="00261380" w:rsidRDefault="002C2C74" w:rsidP="00976405">
          <w:pPr>
            <w:pStyle w:val="TableBullet"/>
          </w:pPr>
          <w:r w:rsidRPr="0050410E">
            <w:rPr>
              <w:shd w:val="clear" w:color="auto" w:fill="F7EA9F"/>
            </w:rPr>
            <w:t>[Suggestion 1</w:t>
          </w:r>
          <w:r>
            <w:rPr>
              <w:shd w:val="clear" w:color="auto" w:fill="F7EA9F"/>
            </w:rPr>
            <w:t xml:space="preserve"> (up to 200 characters)]</w:t>
          </w:r>
        </w:p>
        <w:p w:rsidR="002C2C74" w:rsidRPr="00261380" w:rsidRDefault="002C2C74" w:rsidP="00976405">
          <w:pPr>
            <w:pStyle w:val="TableBullet"/>
          </w:pPr>
          <w:r w:rsidRPr="0050410E">
            <w:rPr>
              <w:shd w:val="clear" w:color="auto" w:fill="F7EA9F"/>
            </w:rPr>
            <w:t xml:space="preserve">[Suggestion </w:t>
          </w:r>
          <w:r>
            <w:rPr>
              <w:shd w:val="clear" w:color="auto" w:fill="F7EA9F"/>
            </w:rPr>
            <w:t>2 (up to 200 characters)]</w:t>
          </w:r>
        </w:p>
        <w:p w:rsidR="00FE74B5" w:rsidRDefault="002C2C74" w:rsidP="002C2C74">
          <w:pPr>
            <w:pStyle w:val="8AA7B020A68F4336A5587AE5F662A2D02"/>
          </w:pPr>
          <w:r w:rsidRPr="0050410E">
            <w:rPr>
              <w:shd w:val="clear" w:color="auto" w:fill="F7EA9F"/>
            </w:rPr>
            <w:t xml:space="preserve">[Suggestion </w:t>
          </w:r>
          <w:r>
            <w:rPr>
              <w:shd w:val="clear" w:color="auto" w:fill="F7EA9F"/>
            </w:rPr>
            <w:t>3 (up to 200 characters)]</w:t>
          </w:r>
        </w:p>
      </w:docPartBody>
    </w:docPart>
    <w:docPart>
      <w:docPartPr>
        <w:name w:val="0E4D071A0939489E9ECA61ED54A84E19"/>
        <w:category>
          <w:name w:val="General"/>
          <w:gallery w:val="placeholder"/>
        </w:category>
        <w:types>
          <w:type w:val="bbPlcHdr"/>
        </w:types>
        <w:behaviors>
          <w:behavior w:val="content"/>
        </w:behaviors>
        <w:guid w:val="{A348D5EA-5B33-41A7-9EEE-49741333FEA5}"/>
      </w:docPartPr>
      <w:docPartBody>
        <w:p w:rsidR="002C2C74" w:rsidRPr="00261380" w:rsidRDefault="002C2C74" w:rsidP="00976405">
          <w:pPr>
            <w:pStyle w:val="TableBullet"/>
            <w:keepNext/>
          </w:pPr>
          <w:r w:rsidRPr="0050410E">
            <w:rPr>
              <w:shd w:val="clear" w:color="auto" w:fill="F7EA9F"/>
            </w:rPr>
            <w:t>[Suggestion 1</w:t>
          </w:r>
          <w:r>
            <w:rPr>
              <w:shd w:val="clear" w:color="auto" w:fill="F7EA9F"/>
            </w:rPr>
            <w:t xml:space="preserve"> (up to 200 characters)</w:t>
          </w:r>
          <w:r w:rsidRPr="0050410E">
            <w:rPr>
              <w:shd w:val="clear" w:color="auto" w:fill="F7EA9F"/>
            </w:rPr>
            <w:t>]</w:t>
          </w:r>
        </w:p>
        <w:p w:rsidR="002C2C74" w:rsidRPr="00261380" w:rsidRDefault="002C2C74" w:rsidP="00976405">
          <w:pPr>
            <w:pStyle w:val="TableBullet"/>
            <w:keepNext/>
          </w:pPr>
          <w:r w:rsidRPr="0050410E">
            <w:rPr>
              <w:shd w:val="clear" w:color="auto" w:fill="F7EA9F"/>
            </w:rPr>
            <w:t xml:space="preserve">[Suggestion </w:t>
          </w:r>
          <w:r>
            <w:rPr>
              <w:shd w:val="clear" w:color="auto" w:fill="F7EA9F"/>
            </w:rPr>
            <w:t>2 (up to 200 characters)]</w:t>
          </w:r>
        </w:p>
        <w:p w:rsidR="00FE74B5" w:rsidRDefault="002C2C74" w:rsidP="002C2C74">
          <w:pPr>
            <w:pStyle w:val="0E4D071A0939489E9ECA61ED54A84E192"/>
          </w:pPr>
          <w:r w:rsidRPr="0050410E">
            <w:rPr>
              <w:shd w:val="clear" w:color="auto" w:fill="F7EA9F"/>
            </w:rPr>
            <w:t xml:space="preserve">[Suggestion </w:t>
          </w:r>
          <w:r>
            <w:rPr>
              <w:shd w:val="clear" w:color="auto" w:fill="F7EA9F"/>
            </w:rPr>
            <w:t>3 (up to 200 characters)]</w:t>
          </w:r>
        </w:p>
      </w:docPartBody>
    </w:docPart>
    <w:docPart>
      <w:docPartPr>
        <w:name w:val="343553B1DC7A4DBABE7516FE5131B1C8"/>
        <w:category>
          <w:name w:val="General"/>
          <w:gallery w:val="placeholder"/>
        </w:category>
        <w:types>
          <w:type w:val="bbPlcHdr"/>
        </w:types>
        <w:behaviors>
          <w:behavior w:val="content"/>
        </w:behaviors>
        <w:guid w:val="{D576B03A-7926-41DA-B8E7-1904F383BBFA}"/>
      </w:docPartPr>
      <w:docPartBody>
        <w:p w:rsidR="002C2C74" w:rsidRPr="00261380" w:rsidRDefault="002C2C74" w:rsidP="00976405">
          <w:pPr>
            <w:pStyle w:val="TableBullet"/>
          </w:pPr>
          <w:r w:rsidRPr="0050410E">
            <w:rPr>
              <w:shd w:val="clear" w:color="auto" w:fill="F7EA9F"/>
            </w:rPr>
            <w:t>[Suggestion 1</w:t>
          </w:r>
          <w:r>
            <w:rPr>
              <w:shd w:val="clear" w:color="auto" w:fill="F7EA9F"/>
            </w:rPr>
            <w:t xml:space="preserve"> (up to 200 characters)</w:t>
          </w:r>
          <w:r w:rsidRPr="0050410E">
            <w:rPr>
              <w:shd w:val="clear" w:color="auto" w:fill="F7EA9F"/>
            </w:rPr>
            <w:t>]</w:t>
          </w:r>
        </w:p>
        <w:p w:rsidR="002C2C74" w:rsidRPr="00261380" w:rsidRDefault="002C2C74" w:rsidP="00976405">
          <w:pPr>
            <w:pStyle w:val="TableBullet"/>
          </w:pPr>
          <w:r w:rsidRPr="0050410E">
            <w:rPr>
              <w:shd w:val="clear" w:color="auto" w:fill="F7EA9F"/>
            </w:rPr>
            <w:t xml:space="preserve">[Suggestion </w:t>
          </w:r>
          <w:r>
            <w:rPr>
              <w:shd w:val="clear" w:color="auto" w:fill="F7EA9F"/>
            </w:rPr>
            <w:t>2 (up to 200 characters)]</w:t>
          </w:r>
        </w:p>
        <w:p w:rsidR="00294EB3" w:rsidRDefault="002C2C74" w:rsidP="002C2C74">
          <w:pPr>
            <w:pStyle w:val="343553B1DC7A4DBABE7516FE5131B1C82"/>
          </w:pPr>
          <w:r w:rsidRPr="0050410E">
            <w:rPr>
              <w:shd w:val="clear" w:color="auto" w:fill="F7EA9F"/>
            </w:rPr>
            <w:t xml:space="preserve">[Suggestion </w:t>
          </w:r>
          <w:r>
            <w:rPr>
              <w:shd w:val="clear" w:color="auto" w:fill="F7EA9F"/>
            </w:rPr>
            <w:t>3 (up to 200 characters)]</w:t>
          </w:r>
        </w:p>
      </w:docPartBody>
    </w:docPart>
    <w:docPart>
      <w:docPartPr>
        <w:name w:val="5DE4F6DACF8242C2BBF3D8120D35D332"/>
        <w:category>
          <w:name w:val="General"/>
          <w:gallery w:val="placeholder"/>
        </w:category>
        <w:types>
          <w:type w:val="bbPlcHdr"/>
        </w:types>
        <w:behaviors>
          <w:behavior w:val="content"/>
        </w:behaviors>
        <w:guid w:val="{BAAE1255-D38C-4F29-89E4-FCB3B62505A3}"/>
      </w:docPartPr>
      <w:docPartBody>
        <w:p w:rsidR="00AF259C" w:rsidRDefault="002C2C74" w:rsidP="002C2C74">
          <w:pPr>
            <w:pStyle w:val="5DE4F6DACF8242C2BBF3D8120D35D332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full name</w:t>
          </w:r>
          <w:r w:rsidRPr="00D03E01">
            <w:rPr>
              <w:shd w:val="clear" w:color="auto" w:fill="4EA72E" w:themeFill="accent6"/>
            </w:rPr>
            <w:t>]</w:t>
          </w:r>
        </w:p>
      </w:docPartBody>
    </w:docPart>
    <w:docPart>
      <w:docPartPr>
        <w:name w:val="16548AD3211F408194EEA57F3245EDE7"/>
        <w:category>
          <w:name w:val="General"/>
          <w:gallery w:val="placeholder"/>
        </w:category>
        <w:types>
          <w:type w:val="bbPlcHdr"/>
        </w:types>
        <w:behaviors>
          <w:behavior w:val="content"/>
        </w:behaviors>
        <w:guid w:val="{90FE9787-0747-46C5-B630-15869CD422BF}"/>
      </w:docPartPr>
      <w:docPartBody>
        <w:p w:rsidR="00AF259C" w:rsidRDefault="002C2C74" w:rsidP="002C2C74">
          <w:pPr>
            <w:pStyle w:val="16548AD3211F408194EEA57F3245EDE72"/>
          </w:pPr>
          <w:r w:rsidRPr="00C145D3">
            <w:rPr>
              <w:shd w:val="clear" w:color="auto" w:fill="4EA72E" w:themeFill="accent6"/>
            </w:rPr>
            <w:t>[</w:t>
          </w:r>
          <w:r>
            <w:rPr>
              <w:shd w:val="clear" w:color="auto" w:fill="4EA72E" w:themeFill="accent6"/>
            </w:rPr>
            <w:t>Enter child’s preferred name</w:t>
          </w:r>
          <w:r w:rsidRPr="00C145D3">
            <w:rPr>
              <w:shd w:val="clear" w:color="auto" w:fill="4EA72E" w:themeFill="accent6"/>
            </w:rPr>
            <w:t>]</w:t>
          </w:r>
        </w:p>
      </w:docPartBody>
    </w:docPart>
    <w:docPart>
      <w:docPartPr>
        <w:name w:val="3B8CD3E916C14D47955139DA663D83FE"/>
        <w:category>
          <w:name w:val="General"/>
          <w:gallery w:val="placeholder"/>
        </w:category>
        <w:types>
          <w:type w:val="bbPlcHdr"/>
        </w:types>
        <w:behaviors>
          <w:behavior w:val="content"/>
        </w:behaviors>
        <w:guid w:val="{1B794D7A-E63D-4722-965D-665680A1EB64}"/>
      </w:docPartPr>
      <w:docPartBody>
        <w:p w:rsidR="00AF259C" w:rsidRDefault="002C2C74" w:rsidP="002C2C74">
          <w:pPr>
            <w:pStyle w:val="3B8CD3E916C14D47955139DA663D83FE2"/>
          </w:pPr>
          <w:r w:rsidRPr="00D078F8">
            <w:rPr>
              <w:shd w:val="clear" w:color="auto" w:fill="4EA72E" w:themeFill="accent6"/>
            </w:rPr>
            <w:t>[DD/MM/YYYY]</w:t>
          </w:r>
        </w:p>
      </w:docPartBody>
    </w:docPart>
    <w:docPart>
      <w:docPartPr>
        <w:name w:val="A4EABA3551C1486C8D06BDB1A97716BB"/>
        <w:category>
          <w:name w:val="General"/>
          <w:gallery w:val="placeholder"/>
        </w:category>
        <w:types>
          <w:type w:val="bbPlcHdr"/>
        </w:types>
        <w:behaviors>
          <w:behavior w:val="content"/>
        </w:behaviors>
        <w:guid w:val="{AD779779-1A07-4E27-A660-B49A69D0963D}"/>
      </w:docPartPr>
      <w:docPartBody>
        <w:p w:rsidR="00AF259C" w:rsidRDefault="002C2C74" w:rsidP="002C2C74">
          <w:pPr>
            <w:pStyle w:val="A4EABA3551C1486C8D06BDB1A97716BB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service name</w:t>
          </w:r>
          <w:r w:rsidRPr="00D03E01">
            <w:rPr>
              <w:shd w:val="clear" w:color="auto" w:fill="4EA72E" w:themeFill="accent6"/>
            </w:rPr>
            <w:t>]</w:t>
          </w:r>
        </w:p>
      </w:docPartBody>
    </w:docPart>
    <w:docPart>
      <w:docPartPr>
        <w:name w:val="A4887D2682664D74A87A92EA9CB88019"/>
        <w:category>
          <w:name w:val="General"/>
          <w:gallery w:val="placeholder"/>
        </w:category>
        <w:types>
          <w:type w:val="bbPlcHdr"/>
        </w:types>
        <w:behaviors>
          <w:behavior w:val="content"/>
        </w:behaviors>
        <w:guid w:val="{8290DFD0-DFC1-4BD2-A8AF-ECC246E0CB3B}"/>
      </w:docPartPr>
      <w:docPartBody>
        <w:p w:rsidR="00AF259C" w:rsidRDefault="002C2C74" w:rsidP="002C2C74">
          <w:pPr>
            <w:pStyle w:val="A4887D2682664D74A87A92EA9CB88019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month started</w:t>
          </w:r>
          <w:r w:rsidRPr="00D03E01">
            <w:rPr>
              <w:shd w:val="clear" w:color="auto" w:fill="4EA72E" w:themeFill="accent6"/>
            </w:rPr>
            <w:t>]</w:t>
          </w:r>
        </w:p>
      </w:docPartBody>
    </w:docPart>
    <w:docPart>
      <w:docPartPr>
        <w:name w:val="3D681AD4BAC74679AAF89498DFDB78B4"/>
        <w:category>
          <w:name w:val="General"/>
          <w:gallery w:val="placeholder"/>
        </w:category>
        <w:types>
          <w:type w:val="bbPlcHdr"/>
        </w:types>
        <w:behaviors>
          <w:behavior w:val="content"/>
        </w:behaviors>
        <w:guid w:val="{9897A876-4B79-4690-BC05-E8AB108E05FD}"/>
      </w:docPartPr>
      <w:docPartBody>
        <w:p w:rsidR="00AF259C" w:rsidRDefault="002C2C74" w:rsidP="002C2C74">
          <w:pPr>
            <w:pStyle w:val="3D681AD4BAC74679AAF89498DFDB78B4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total number of days enrolled in 40-week kindergarten program</w:t>
          </w:r>
          <w:r w:rsidRPr="00D03E01">
            <w:rPr>
              <w:shd w:val="clear" w:color="auto" w:fill="4EA72E" w:themeFill="accent6"/>
            </w:rPr>
            <w:t>]</w:t>
          </w:r>
        </w:p>
      </w:docPartBody>
    </w:docPart>
    <w:docPart>
      <w:docPartPr>
        <w:name w:val="19D0E8F60C13429797013FE876B7066F"/>
        <w:category>
          <w:name w:val="General"/>
          <w:gallery w:val="placeholder"/>
        </w:category>
        <w:types>
          <w:type w:val="bbPlcHdr"/>
        </w:types>
        <w:behaviors>
          <w:behavior w:val="content"/>
        </w:behaviors>
        <w:guid w:val="{62E347D5-103D-4B0C-BDE0-24F42F058594}"/>
      </w:docPartPr>
      <w:docPartBody>
        <w:p w:rsidR="00AF259C" w:rsidRDefault="002C2C74" w:rsidP="002C2C74">
          <w:pPr>
            <w:pStyle w:val="19D0E8F60C13429797013FE876B7066F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number of full days absent</w:t>
          </w:r>
          <w:r w:rsidRPr="00D03E01">
            <w:rPr>
              <w:shd w:val="clear" w:color="auto" w:fill="4EA72E" w:themeFill="accent6"/>
            </w:rPr>
            <w:t>]</w:t>
          </w:r>
        </w:p>
      </w:docPartBody>
    </w:docPart>
    <w:docPart>
      <w:docPartPr>
        <w:name w:val="24101C17021F4CD3BA78DF141A34ADF5"/>
        <w:category>
          <w:name w:val="General"/>
          <w:gallery w:val="placeholder"/>
        </w:category>
        <w:types>
          <w:type w:val="bbPlcHdr"/>
        </w:types>
        <w:behaviors>
          <w:behavior w:val="content"/>
        </w:behaviors>
        <w:guid w:val="{DDBCAF80-7787-443C-BC05-1501FAB30F4B}"/>
      </w:docPartPr>
      <w:docPartBody>
        <w:p w:rsidR="00AF259C" w:rsidRDefault="002C2C74" w:rsidP="002C2C74">
          <w:pPr>
            <w:pStyle w:val="24101C17021F4CD3BA78DF141A34ADF5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full name</w:t>
          </w:r>
          <w:r w:rsidRPr="00D03E01">
            <w:rPr>
              <w:shd w:val="clear" w:color="auto" w:fill="4EA72E" w:themeFill="accent6"/>
            </w:rPr>
            <w:t>]</w:t>
          </w:r>
        </w:p>
      </w:docPartBody>
    </w:docPart>
    <w:docPart>
      <w:docPartPr>
        <w:name w:val="7642E56F646649AAAC7194DBC98577AD"/>
        <w:category>
          <w:name w:val="General"/>
          <w:gallery w:val="placeholder"/>
        </w:category>
        <w:types>
          <w:type w:val="bbPlcHdr"/>
        </w:types>
        <w:behaviors>
          <w:behavior w:val="content"/>
        </w:behaviors>
        <w:guid w:val="{5F20D0D4-4DC5-4BDC-A057-EAC17C880C82}"/>
      </w:docPartPr>
      <w:docPartBody>
        <w:p w:rsidR="00AF259C" w:rsidRDefault="002C2C74" w:rsidP="002C2C74">
          <w:pPr>
            <w:pStyle w:val="7642E56F646649AAAC7194DBC98577AD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service’s email address</w:t>
          </w:r>
          <w:r w:rsidRPr="00D03E01">
            <w:rPr>
              <w:shd w:val="clear" w:color="auto" w:fill="4EA72E" w:themeFill="accent6"/>
            </w:rPr>
            <w:t>]</w:t>
          </w:r>
        </w:p>
      </w:docPartBody>
    </w:docPart>
    <w:docPart>
      <w:docPartPr>
        <w:name w:val="93AF121B105B4B6DA74C8B24B960BBFA"/>
        <w:category>
          <w:name w:val="General"/>
          <w:gallery w:val="placeholder"/>
        </w:category>
        <w:types>
          <w:type w:val="bbPlcHdr"/>
        </w:types>
        <w:behaviors>
          <w:behavior w:val="content"/>
        </w:behaviors>
        <w:guid w:val="{89F6B75E-42FE-44D3-A4B8-1A56019944AC}"/>
      </w:docPartPr>
      <w:docPartBody>
        <w:p w:rsidR="00AF259C" w:rsidRDefault="002C2C74" w:rsidP="002C2C74">
          <w:pPr>
            <w:pStyle w:val="93AF121B105B4B6DA74C8B24B960BBFA2"/>
          </w:pPr>
          <w:r w:rsidRPr="00D078F8">
            <w:rPr>
              <w:shd w:val="clear" w:color="auto" w:fill="4EA72E" w:themeFill="accent6"/>
            </w:rPr>
            <w:t>[DD/MM/YYYY]</w:t>
          </w:r>
        </w:p>
      </w:docPartBody>
    </w:docPart>
    <w:docPart>
      <w:docPartPr>
        <w:name w:val="9E4EC27547D9438BADEB74F352FD0CAD"/>
        <w:category>
          <w:name w:val="General"/>
          <w:gallery w:val="placeholder"/>
        </w:category>
        <w:types>
          <w:type w:val="bbPlcHdr"/>
        </w:types>
        <w:behaviors>
          <w:behavior w:val="content"/>
        </w:behaviors>
        <w:guid w:val="{EB2D68E4-92C0-43CC-BDDF-BCD20FB14694}"/>
      </w:docPartPr>
      <w:docPartBody>
        <w:p w:rsidR="00AF259C" w:rsidRDefault="002C2C74" w:rsidP="002C2C74">
          <w:pPr>
            <w:pStyle w:val="9E4EC27547D9438BADEB74F352FD0CAD2"/>
          </w:pPr>
          <w:r w:rsidRPr="00705AE0">
            <w:rPr>
              <w:shd w:val="clear" w:color="auto" w:fill="4EA72E" w:themeFill="accent6"/>
            </w:rPr>
            <w:t xml:space="preserve">[choose </w:t>
          </w:r>
          <w:r>
            <w:rPr>
              <w:shd w:val="clear" w:color="auto" w:fill="4EA72E" w:themeFill="accent6"/>
            </w:rPr>
            <w:t>an item based on consent form 2</w:t>
          </w:r>
          <w:r w:rsidRPr="00705AE0">
            <w:rPr>
              <w:shd w:val="clear" w:color="auto" w:fill="4EA72E" w:themeFill="accent6"/>
            </w:rPr>
            <w:t>]</w:t>
          </w:r>
        </w:p>
      </w:docPartBody>
    </w:docPart>
    <w:docPart>
      <w:docPartPr>
        <w:name w:val="882DCA5D4CDF48F2B1CC7B7C41331BE9"/>
        <w:category>
          <w:name w:val="General"/>
          <w:gallery w:val="placeholder"/>
        </w:category>
        <w:types>
          <w:type w:val="bbPlcHdr"/>
        </w:types>
        <w:behaviors>
          <w:behavior w:val="content"/>
        </w:behaviors>
        <w:guid w:val="{0F028851-1A88-40D5-957E-786EEEDB8DC5}"/>
      </w:docPartPr>
      <w:docPartBody>
        <w:p w:rsidR="00AF259C" w:rsidRDefault="002C2C74" w:rsidP="002C2C74">
          <w:pPr>
            <w:pStyle w:val="882DCA5D4CDF48F2B1CC7B7C41331BE9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B3BC5C0421484EC18A346E115C2A79F2"/>
        <w:category>
          <w:name w:val="General"/>
          <w:gallery w:val="placeholder"/>
        </w:category>
        <w:types>
          <w:type w:val="bbPlcHdr"/>
        </w:types>
        <w:behaviors>
          <w:behavior w:val="content"/>
        </w:behaviors>
        <w:guid w:val="{874BBA49-4520-4F2D-AFEE-694B8E93F3B2}"/>
      </w:docPartPr>
      <w:docPartBody>
        <w:p w:rsidR="00AF259C" w:rsidRDefault="002C2C74" w:rsidP="002C2C74">
          <w:pPr>
            <w:pStyle w:val="B3BC5C0421484EC18A346E115C2A79F22"/>
          </w:pPr>
          <w:r w:rsidRPr="00D03E01">
            <w:rPr>
              <w:shd w:val="clear" w:color="auto" w:fill="4EA72E" w:themeFill="accent6"/>
            </w:rPr>
            <w:t>[</w:t>
          </w:r>
          <w:r>
            <w:rPr>
              <w:shd w:val="clear" w:color="auto" w:fill="4EA72E" w:themeFill="accent6"/>
            </w:rPr>
            <w:t>Enter</w:t>
          </w:r>
          <w:r w:rsidRPr="00D03E01">
            <w:rPr>
              <w:shd w:val="clear" w:color="auto" w:fill="4EA72E" w:themeFill="accent6"/>
            </w:rPr>
            <w:t xml:space="preserve"> </w:t>
          </w:r>
          <w:r>
            <w:rPr>
              <w:shd w:val="clear" w:color="auto" w:fill="4EA72E" w:themeFill="accent6"/>
            </w:rPr>
            <w:t>current year</w:t>
          </w:r>
          <w:r w:rsidRPr="00D03E01">
            <w:rPr>
              <w:shd w:val="clear" w:color="auto" w:fill="4EA72E" w:themeFill="accent6"/>
            </w:rPr>
            <w:t>]</w:t>
          </w:r>
        </w:p>
      </w:docPartBody>
    </w:docPart>
    <w:docPart>
      <w:docPartPr>
        <w:name w:val="81945AA37E824CA4B9DECE4115C0BC1F"/>
        <w:category>
          <w:name w:val="General"/>
          <w:gallery w:val="placeholder"/>
        </w:category>
        <w:types>
          <w:type w:val="bbPlcHdr"/>
        </w:types>
        <w:behaviors>
          <w:behavior w:val="content"/>
        </w:behaviors>
        <w:guid w:val="{51801479-4D64-4D65-A04D-51D31E90655B}"/>
      </w:docPartPr>
      <w:docPartBody>
        <w:p w:rsidR="00EE7FC0" w:rsidRDefault="002C2C74" w:rsidP="002C2C74">
          <w:pPr>
            <w:pStyle w:val="81945AA37E824CA4B9DECE4115C0BC1F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F329EBB228A9460FBC6CEEEE22C8104B"/>
        <w:category>
          <w:name w:val="General"/>
          <w:gallery w:val="placeholder"/>
        </w:category>
        <w:types>
          <w:type w:val="bbPlcHdr"/>
        </w:types>
        <w:behaviors>
          <w:behavior w:val="content"/>
        </w:behaviors>
        <w:guid w:val="{2F59D06C-7163-41C8-8787-A2AA2EB23143}"/>
      </w:docPartPr>
      <w:docPartBody>
        <w:p w:rsidR="00EE7FC0" w:rsidRDefault="002C2C74" w:rsidP="002C2C74">
          <w:pPr>
            <w:pStyle w:val="F329EBB228A9460FBC6CEEEE22C8104B2"/>
          </w:pPr>
          <w:r w:rsidRPr="00705AE0">
            <w:rPr>
              <w:shd w:val="clear" w:color="auto" w:fill="4EA72E" w:themeFill="accent6"/>
            </w:rPr>
            <w:t>[choose an item]</w:t>
          </w:r>
        </w:p>
      </w:docPartBody>
    </w:docPart>
    <w:docPart>
      <w:docPartPr>
        <w:name w:val="83C96585ED2547829E952576359C2AD7"/>
        <w:category>
          <w:name w:val="General"/>
          <w:gallery w:val="placeholder"/>
        </w:category>
        <w:types>
          <w:type w:val="bbPlcHdr"/>
        </w:types>
        <w:behaviors>
          <w:behavior w:val="content"/>
        </w:behaviors>
        <w:guid w:val="{FFAF2876-AE17-4DAF-B857-B9A6E743C471}"/>
      </w:docPartPr>
      <w:docPartBody>
        <w:p w:rsidR="00EE7FC0" w:rsidRDefault="002C2C74" w:rsidP="002C2C74">
          <w:pPr>
            <w:pStyle w:val="83C96585ED2547829E952576359C2AD72"/>
          </w:pPr>
          <w:r w:rsidRPr="00705AE0">
            <w:rPr>
              <w:shd w:val="clear" w:color="auto" w:fill="4EA72E" w:themeFill="accent6"/>
            </w:rPr>
            <w:t>[choose an item]</w:t>
          </w:r>
        </w:p>
      </w:docPartBody>
    </w:docPart>
    <w:docPart>
      <w:docPartPr>
        <w:name w:val="58A879E51F244CB28CE0E7DC9F61657C"/>
        <w:category>
          <w:name w:val="General"/>
          <w:gallery w:val="placeholder"/>
        </w:category>
        <w:types>
          <w:type w:val="bbPlcHdr"/>
        </w:types>
        <w:behaviors>
          <w:behavior w:val="content"/>
        </w:behaviors>
        <w:guid w:val="{6ACCAE9D-A26F-46E0-9913-DE1E7FF370FB}"/>
      </w:docPartPr>
      <w:docPartBody>
        <w:p w:rsidR="00EE7FC0" w:rsidRDefault="002C2C74" w:rsidP="002C2C74">
          <w:pPr>
            <w:pStyle w:val="58A879E51F244CB28CE0E7DC9F61657C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401A3E8997E04C39BE02F571643417E1"/>
        <w:category>
          <w:name w:val="General"/>
          <w:gallery w:val="placeholder"/>
        </w:category>
        <w:types>
          <w:type w:val="bbPlcHdr"/>
        </w:types>
        <w:behaviors>
          <w:behavior w:val="content"/>
        </w:behaviors>
        <w:guid w:val="{DBC28715-02C1-4F41-B356-9EB437C15667}"/>
      </w:docPartPr>
      <w:docPartBody>
        <w:p w:rsidR="00EE7FC0" w:rsidRDefault="002C2C74" w:rsidP="002C2C74">
          <w:pPr>
            <w:pStyle w:val="401A3E8997E04C39BE02F571643417E12"/>
          </w:pPr>
          <w:r w:rsidRPr="00705AE0">
            <w:rPr>
              <w:shd w:val="clear" w:color="auto" w:fill="4EA72E" w:themeFill="accent6"/>
            </w:rPr>
            <w:t>[choose an item]</w:t>
          </w:r>
        </w:p>
      </w:docPartBody>
    </w:docPart>
    <w:docPart>
      <w:docPartPr>
        <w:name w:val="8B1148CF40B841678CE7CBDD2379821A"/>
        <w:category>
          <w:name w:val="General"/>
          <w:gallery w:val="placeholder"/>
        </w:category>
        <w:types>
          <w:type w:val="bbPlcHdr"/>
        </w:types>
        <w:behaviors>
          <w:behavior w:val="content"/>
        </w:behaviors>
        <w:guid w:val="{20A47414-0E14-4514-923B-81EEF9282390}"/>
      </w:docPartPr>
      <w:docPartBody>
        <w:p w:rsidR="00EE7FC0" w:rsidRDefault="002C2C74" w:rsidP="002C2C74">
          <w:pPr>
            <w:pStyle w:val="8B1148CF40B841678CE7CBDD2379821A2"/>
          </w:pPr>
          <w:r w:rsidRPr="00705AE0">
            <w:rPr>
              <w:shd w:val="clear" w:color="auto" w:fill="4EA72E" w:themeFill="accent6"/>
            </w:rPr>
            <w:t>[choose an item]</w:t>
          </w:r>
        </w:p>
      </w:docPartBody>
    </w:docPart>
    <w:docPart>
      <w:docPartPr>
        <w:name w:val="4A8B7CA14444479789E393D7103CB994"/>
        <w:category>
          <w:name w:val="General"/>
          <w:gallery w:val="placeholder"/>
        </w:category>
        <w:types>
          <w:type w:val="bbPlcHdr"/>
        </w:types>
        <w:behaviors>
          <w:behavior w:val="content"/>
        </w:behaviors>
        <w:guid w:val="{2506D45A-9AED-4BBF-8CE4-91D643D0E138}"/>
      </w:docPartPr>
      <w:docPartBody>
        <w:p w:rsidR="00EE7FC0" w:rsidRDefault="002C2C74" w:rsidP="002C2C74">
          <w:pPr>
            <w:pStyle w:val="4A8B7CA14444479789E393D7103CB9942"/>
          </w:pPr>
          <w:r w:rsidRPr="00705AE0">
            <w:rPr>
              <w:shd w:val="clear" w:color="auto" w:fill="4EA72E" w:themeFill="accent6"/>
            </w:rPr>
            <w:t>[choose an item]</w:t>
          </w:r>
        </w:p>
      </w:docPartBody>
    </w:docPart>
    <w:docPart>
      <w:docPartPr>
        <w:name w:val="2431BBA274DB4760A33C081DBF472634"/>
        <w:category>
          <w:name w:val="General"/>
          <w:gallery w:val="placeholder"/>
        </w:category>
        <w:types>
          <w:type w:val="bbPlcHdr"/>
        </w:types>
        <w:behaviors>
          <w:behavior w:val="content"/>
        </w:behaviors>
        <w:guid w:val="{659C51FB-DFB0-48E5-865A-404F29F91F20}"/>
      </w:docPartPr>
      <w:docPartBody>
        <w:p w:rsidR="00EE7FC0" w:rsidRDefault="002C2C74" w:rsidP="002C2C74">
          <w:pPr>
            <w:pStyle w:val="2431BBA274DB4760A33C081DBF472634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A5325428FB924734AD08E64DC80A0A7C"/>
        <w:category>
          <w:name w:val="General"/>
          <w:gallery w:val="placeholder"/>
        </w:category>
        <w:types>
          <w:type w:val="bbPlcHdr"/>
        </w:types>
        <w:behaviors>
          <w:behavior w:val="content"/>
        </w:behaviors>
        <w:guid w:val="{F30D61F0-C521-422D-846C-472B397B5D45}"/>
      </w:docPartPr>
      <w:docPartBody>
        <w:p w:rsidR="00EE7FC0" w:rsidRDefault="002C2C74" w:rsidP="002C2C74">
          <w:pPr>
            <w:pStyle w:val="A5325428FB924734AD08E64DC80A0A7C2"/>
          </w:pPr>
          <w:r w:rsidRPr="00705AE0">
            <w:rPr>
              <w:shd w:val="clear" w:color="auto" w:fill="4EA72E" w:themeFill="accent6"/>
            </w:rPr>
            <w:t>[choose an item]</w:t>
          </w:r>
        </w:p>
      </w:docPartBody>
    </w:docPart>
    <w:docPart>
      <w:docPartPr>
        <w:name w:val="B7B2B0BE552E4BF39432054792A47C5F"/>
        <w:category>
          <w:name w:val="General"/>
          <w:gallery w:val="placeholder"/>
        </w:category>
        <w:types>
          <w:type w:val="bbPlcHdr"/>
        </w:types>
        <w:behaviors>
          <w:behavior w:val="content"/>
        </w:behaviors>
        <w:guid w:val="{A33DF0E9-9844-4AF2-9F2A-69256EDF0604}"/>
      </w:docPartPr>
      <w:docPartBody>
        <w:p w:rsidR="00EE7FC0" w:rsidRDefault="002C2C74" w:rsidP="002C2C74">
          <w:pPr>
            <w:pStyle w:val="B7B2B0BE552E4BF39432054792A47C5F2"/>
          </w:pPr>
          <w:r w:rsidRPr="00705AE0">
            <w:rPr>
              <w:shd w:val="clear" w:color="auto" w:fill="4EA72E" w:themeFill="accent6"/>
            </w:rPr>
            <w:t>[choose an item]</w:t>
          </w:r>
        </w:p>
      </w:docPartBody>
    </w:docPart>
    <w:docPart>
      <w:docPartPr>
        <w:name w:val="8F80C52D70854770B44DFBAA3B80B22F"/>
        <w:category>
          <w:name w:val="General"/>
          <w:gallery w:val="placeholder"/>
        </w:category>
        <w:types>
          <w:type w:val="bbPlcHdr"/>
        </w:types>
        <w:behaviors>
          <w:behavior w:val="content"/>
        </w:behaviors>
        <w:guid w:val="{7916EE57-107B-433A-BDA8-46A59D8A224D}"/>
      </w:docPartPr>
      <w:docPartBody>
        <w:p w:rsidR="00EE7FC0" w:rsidRDefault="002C2C74" w:rsidP="002C2C74">
          <w:pPr>
            <w:pStyle w:val="8F80C52D70854770B44DFBAA3B80B22F2"/>
          </w:pPr>
          <w:r w:rsidRPr="00705AE0">
            <w:rPr>
              <w:shd w:val="clear" w:color="auto" w:fill="4EA72E" w:themeFill="accent6"/>
            </w:rPr>
            <w:t>[choose an item]</w:t>
          </w:r>
        </w:p>
      </w:docPartBody>
    </w:docPart>
    <w:docPart>
      <w:docPartPr>
        <w:name w:val="D9B8F655458C4B30B557227461236063"/>
        <w:category>
          <w:name w:val="General"/>
          <w:gallery w:val="placeholder"/>
        </w:category>
        <w:types>
          <w:type w:val="bbPlcHdr"/>
        </w:types>
        <w:behaviors>
          <w:behavior w:val="content"/>
        </w:behaviors>
        <w:guid w:val="{2ED1EBF1-178A-49F5-A035-3FDC14DCCEC0}"/>
      </w:docPartPr>
      <w:docPartBody>
        <w:p w:rsidR="00EE7FC0" w:rsidRDefault="002C2C74" w:rsidP="002C2C74">
          <w:pPr>
            <w:pStyle w:val="D9B8F655458C4B30B5572274612360632"/>
          </w:pPr>
          <w:r w:rsidRPr="00705AE0">
            <w:rPr>
              <w:shd w:val="clear" w:color="auto" w:fill="4EA72E" w:themeFill="accent6"/>
            </w:rPr>
            <w:t>[choose an item]</w:t>
          </w:r>
        </w:p>
      </w:docPartBody>
    </w:docPart>
    <w:docPart>
      <w:docPartPr>
        <w:name w:val="4ABC9D4D31B34649B4B9B2F2D6833ACA"/>
        <w:category>
          <w:name w:val="General"/>
          <w:gallery w:val="placeholder"/>
        </w:category>
        <w:types>
          <w:type w:val="bbPlcHdr"/>
        </w:types>
        <w:behaviors>
          <w:behavior w:val="content"/>
        </w:behaviors>
        <w:guid w:val="{D20CB6CC-FDE7-46F6-9141-0E49A177209D}"/>
      </w:docPartPr>
      <w:docPartBody>
        <w:p w:rsidR="00EE7FC0" w:rsidRDefault="002C2C74" w:rsidP="002C2C74">
          <w:pPr>
            <w:pStyle w:val="4ABC9D4D31B34649B4B9B2F2D6833ACA2"/>
          </w:pPr>
          <w:r w:rsidRPr="00705AE0">
            <w:rPr>
              <w:shd w:val="clear" w:color="auto" w:fill="4EA72E" w:themeFill="accent6"/>
            </w:rPr>
            <w:t>[choose an item]</w:t>
          </w:r>
        </w:p>
      </w:docPartBody>
    </w:docPart>
    <w:docPart>
      <w:docPartPr>
        <w:name w:val="0E8C507DA74A4950A82BA89216BDFDE0"/>
        <w:category>
          <w:name w:val="General"/>
          <w:gallery w:val="placeholder"/>
        </w:category>
        <w:types>
          <w:type w:val="bbPlcHdr"/>
        </w:types>
        <w:behaviors>
          <w:behavior w:val="content"/>
        </w:behaviors>
        <w:guid w:val="{A9A7F931-1A71-4510-AA01-19C4084E55AE}"/>
      </w:docPartPr>
      <w:docPartBody>
        <w:p w:rsidR="00EE7FC0" w:rsidRDefault="002C2C74" w:rsidP="002C2C74">
          <w:pPr>
            <w:pStyle w:val="0E8C507DA74A4950A82BA89216BDFDE02"/>
          </w:pPr>
          <w:r w:rsidRPr="00705AE0">
            <w:rPr>
              <w:shd w:val="clear" w:color="auto" w:fill="4EA72E" w:themeFill="accent6"/>
            </w:rPr>
            <w:t>[choose an item]</w:t>
          </w:r>
        </w:p>
      </w:docPartBody>
    </w:docPart>
    <w:docPart>
      <w:docPartPr>
        <w:name w:val="A3FCF2910D434499A21C5F3BCB06A0E3"/>
        <w:category>
          <w:name w:val="General"/>
          <w:gallery w:val="placeholder"/>
        </w:category>
        <w:types>
          <w:type w:val="bbPlcHdr"/>
        </w:types>
        <w:behaviors>
          <w:behavior w:val="content"/>
        </w:behaviors>
        <w:guid w:val="{8CFC1C98-FE79-460D-9F40-5B1E5EFA8F19}"/>
      </w:docPartPr>
      <w:docPartBody>
        <w:p w:rsidR="00EE7FC0" w:rsidRDefault="002C2C74" w:rsidP="002C2C74">
          <w:pPr>
            <w:pStyle w:val="A3FCF2910D434499A21C5F3BCB06A0E32"/>
          </w:pPr>
          <w:r w:rsidRPr="00705AE0">
            <w:rPr>
              <w:shd w:val="clear" w:color="auto" w:fill="4EA72E" w:themeFill="accent6"/>
            </w:rPr>
            <w:t>[choose an item]</w:t>
          </w:r>
        </w:p>
      </w:docPartBody>
    </w:docPart>
    <w:docPart>
      <w:docPartPr>
        <w:name w:val="42C8A2F698AC419FB617310CF93F0698"/>
        <w:category>
          <w:name w:val="General"/>
          <w:gallery w:val="placeholder"/>
        </w:category>
        <w:types>
          <w:type w:val="bbPlcHdr"/>
        </w:types>
        <w:behaviors>
          <w:behavior w:val="content"/>
        </w:behaviors>
        <w:guid w:val="{7367D2D6-9921-4FAA-B19B-E3236D721566}"/>
      </w:docPartPr>
      <w:docPartBody>
        <w:p w:rsidR="00EE7FC0" w:rsidRDefault="002C2C74" w:rsidP="002C2C74">
          <w:pPr>
            <w:pStyle w:val="42C8A2F698AC419FB617310CF93F06982"/>
          </w:pPr>
          <w:r w:rsidRPr="00705AE0">
            <w:rPr>
              <w:shd w:val="clear" w:color="auto" w:fill="4EA72E" w:themeFill="accent6"/>
            </w:rPr>
            <w:t>[choose an item]</w:t>
          </w:r>
        </w:p>
      </w:docPartBody>
    </w:docPart>
    <w:docPart>
      <w:docPartPr>
        <w:name w:val="D963C997E8774908B44D59EB5BBA556B"/>
        <w:category>
          <w:name w:val="General"/>
          <w:gallery w:val="placeholder"/>
        </w:category>
        <w:types>
          <w:type w:val="bbPlcHdr"/>
        </w:types>
        <w:behaviors>
          <w:behavior w:val="content"/>
        </w:behaviors>
        <w:guid w:val="{32DF9F19-1023-42D2-AABA-CA86C6DE0F1A}"/>
      </w:docPartPr>
      <w:docPartBody>
        <w:p w:rsidR="00EE7FC0" w:rsidRDefault="002C2C74" w:rsidP="002C2C74">
          <w:pPr>
            <w:pStyle w:val="D963C997E8774908B44D59EB5BBA556B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3F8251088CC64ABD9D1F051C7A7EC22C"/>
        <w:category>
          <w:name w:val="General"/>
          <w:gallery w:val="placeholder"/>
        </w:category>
        <w:types>
          <w:type w:val="bbPlcHdr"/>
        </w:types>
        <w:behaviors>
          <w:behavior w:val="content"/>
        </w:behaviors>
        <w:guid w:val="{36BAA354-042B-4453-9FC1-22AEC43BC365}"/>
      </w:docPartPr>
      <w:docPartBody>
        <w:p w:rsidR="00EE7FC0" w:rsidRDefault="002C2C74" w:rsidP="002C2C74">
          <w:pPr>
            <w:pStyle w:val="3F8251088CC64ABD9D1F051C7A7EC22C2"/>
          </w:pPr>
          <w:r w:rsidRPr="00705AE0">
            <w:rPr>
              <w:shd w:val="clear" w:color="auto" w:fill="4EA72E" w:themeFill="accent6"/>
            </w:rPr>
            <w:t>[choose an item]</w:t>
          </w:r>
        </w:p>
      </w:docPartBody>
    </w:docPart>
    <w:docPart>
      <w:docPartPr>
        <w:name w:val="0C4DF8331687424FACE79711D96BB4E9"/>
        <w:category>
          <w:name w:val="General"/>
          <w:gallery w:val="placeholder"/>
        </w:category>
        <w:types>
          <w:type w:val="bbPlcHdr"/>
        </w:types>
        <w:behaviors>
          <w:behavior w:val="content"/>
        </w:behaviors>
        <w:guid w:val="{51B32295-7599-40B4-B0B3-3635DE768658}"/>
      </w:docPartPr>
      <w:docPartBody>
        <w:p w:rsidR="00EE7FC0" w:rsidRDefault="002C2C74" w:rsidP="002C2C74">
          <w:pPr>
            <w:pStyle w:val="0C4DF8331687424FACE79711D96BB4E92"/>
          </w:pPr>
          <w:r w:rsidRPr="00705AE0">
            <w:rPr>
              <w:shd w:val="clear" w:color="auto" w:fill="4EA72E" w:themeFill="accent6"/>
            </w:rPr>
            <w:t>[choose an item]</w:t>
          </w:r>
        </w:p>
      </w:docPartBody>
    </w:docPart>
    <w:docPart>
      <w:docPartPr>
        <w:name w:val="7784BF20FA6E4C669B70255C1B7F93BB"/>
        <w:category>
          <w:name w:val="General"/>
          <w:gallery w:val="placeholder"/>
        </w:category>
        <w:types>
          <w:type w:val="bbPlcHdr"/>
        </w:types>
        <w:behaviors>
          <w:behavior w:val="content"/>
        </w:behaviors>
        <w:guid w:val="{2E844FC3-2F10-4C06-AEEC-BED3B09A638E}"/>
      </w:docPartPr>
      <w:docPartBody>
        <w:p w:rsidR="00EE7FC0" w:rsidRDefault="002C2C74" w:rsidP="002C2C74">
          <w:pPr>
            <w:pStyle w:val="7784BF20FA6E4C669B70255C1B7F93BB2"/>
          </w:pPr>
          <w:r w:rsidRPr="00705AE0">
            <w:rPr>
              <w:shd w:val="clear" w:color="auto" w:fill="4EA72E" w:themeFill="accent6"/>
            </w:rPr>
            <w:t>[choose an item]</w:t>
          </w:r>
        </w:p>
      </w:docPartBody>
    </w:docPart>
    <w:docPart>
      <w:docPartPr>
        <w:name w:val="2DF8FE0C8AAA426D95F406D4F9120A2E"/>
        <w:category>
          <w:name w:val="General"/>
          <w:gallery w:val="placeholder"/>
        </w:category>
        <w:types>
          <w:type w:val="bbPlcHdr"/>
        </w:types>
        <w:behaviors>
          <w:behavior w:val="content"/>
        </w:behaviors>
        <w:guid w:val="{3457FAEF-8CD8-405C-8ACB-74E428B13BE2}"/>
      </w:docPartPr>
      <w:docPartBody>
        <w:p w:rsidR="00EE7FC0" w:rsidRDefault="002C2C74" w:rsidP="002C2C74">
          <w:pPr>
            <w:pStyle w:val="2DF8FE0C8AAA426D95F406D4F9120A2E2"/>
          </w:pPr>
          <w:r w:rsidRPr="00705AE0">
            <w:rPr>
              <w:shd w:val="clear" w:color="auto" w:fill="4EA72E" w:themeFill="accent6"/>
            </w:rPr>
            <w:t>[choose an item]</w:t>
          </w:r>
        </w:p>
      </w:docPartBody>
    </w:docPart>
    <w:docPart>
      <w:docPartPr>
        <w:name w:val="C71F570E14D344B18B1901FB46DEA28E"/>
        <w:category>
          <w:name w:val="General"/>
          <w:gallery w:val="placeholder"/>
        </w:category>
        <w:types>
          <w:type w:val="bbPlcHdr"/>
        </w:types>
        <w:behaviors>
          <w:behavior w:val="content"/>
        </w:behaviors>
        <w:guid w:val="{2913386E-C58B-43D1-8869-82FFD23F7C08}"/>
      </w:docPartPr>
      <w:docPartBody>
        <w:p w:rsidR="00EE7FC0" w:rsidRDefault="002C2C74" w:rsidP="002C2C74">
          <w:pPr>
            <w:pStyle w:val="C71F570E14D344B18B1901FB46DEA28E2"/>
          </w:pPr>
          <w:r w:rsidRPr="00705AE0">
            <w:rPr>
              <w:shd w:val="clear" w:color="auto" w:fill="4EA72E" w:themeFill="accent6"/>
            </w:rPr>
            <w:t>[choose an item]</w:t>
          </w:r>
        </w:p>
      </w:docPartBody>
    </w:docPart>
    <w:docPart>
      <w:docPartPr>
        <w:name w:val="7AF0A083C2214A3BA7FE2342D9B689D6"/>
        <w:category>
          <w:name w:val="General"/>
          <w:gallery w:val="placeholder"/>
        </w:category>
        <w:types>
          <w:type w:val="bbPlcHdr"/>
        </w:types>
        <w:behaviors>
          <w:behavior w:val="content"/>
        </w:behaviors>
        <w:guid w:val="{6AB59BDD-D373-4AF5-8693-92276DBE7D81}"/>
      </w:docPartPr>
      <w:docPartBody>
        <w:p w:rsidR="00EE7FC0" w:rsidRDefault="002C2C74" w:rsidP="002C2C74">
          <w:pPr>
            <w:pStyle w:val="7AF0A083C2214A3BA7FE2342D9B689D62"/>
          </w:pPr>
          <w:r w:rsidRPr="00705AE0">
            <w:rPr>
              <w:shd w:val="clear" w:color="auto" w:fill="4EA72E" w:themeFill="accent6"/>
            </w:rPr>
            <w:t>[choose an item]</w:t>
          </w:r>
        </w:p>
      </w:docPartBody>
    </w:docPart>
    <w:docPart>
      <w:docPartPr>
        <w:name w:val="7DA571A084304E8EB862A6988211310D"/>
        <w:category>
          <w:name w:val="General"/>
          <w:gallery w:val="placeholder"/>
        </w:category>
        <w:types>
          <w:type w:val="bbPlcHdr"/>
        </w:types>
        <w:behaviors>
          <w:behavior w:val="content"/>
        </w:behaviors>
        <w:guid w:val="{A7A7BFEF-B10F-4FE5-88A6-3C1D7CACEC14}"/>
      </w:docPartPr>
      <w:docPartBody>
        <w:p w:rsidR="00EE7FC0" w:rsidRDefault="002C2C74" w:rsidP="002C2C74">
          <w:pPr>
            <w:pStyle w:val="7DA571A084304E8EB862A6988211310D2"/>
          </w:pPr>
          <w:r w:rsidRPr="00705AE0">
            <w:rPr>
              <w:shd w:val="clear" w:color="auto" w:fill="4EA72E" w:themeFill="accent6"/>
            </w:rPr>
            <w:t>[choose an item]</w:t>
          </w:r>
        </w:p>
      </w:docPartBody>
    </w:docPart>
    <w:docPart>
      <w:docPartPr>
        <w:name w:val="2FE2A4D06E35410EA129F4FD495A7783"/>
        <w:category>
          <w:name w:val="General"/>
          <w:gallery w:val="placeholder"/>
        </w:category>
        <w:types>
          <w:type w:val="bbPlcHdr"/>
        </w:types>
        <w:behaviors>
          <w:behavior w:val="content"/>
        </w:behaviors>
        <w:guid w:val="{27483B03-E4AA-4C10-AEBB-5203432527A0}"/>
      </w:docPartPr>
      <w:docPartBody>
        <w:p w:rsidR="00EE7FC0" w:rsidRDefault="002C2C74" w:rsidP="002C2C74">
          <w:pPr>
            <w:pStyle w:val="2FE2A4D06E35410EA129F4FD495A7783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79F434F829434C5AB254DC648DA05370"/>
        <w:category>
          <w:name w:val="General"/>
          <w:gallery w:val="placeholder"/>
        </w:category>
        <w:types>
          <w:type w:val="bbPlcHdr"/>
        </w:types>
        <w:behaviors>
          <w:behavior w:val="content"/>
        </w:behaviors>
        <w:guid w:val="{9C948DEA-E572-4291-A1F4-937811C407A5}"/>
      </w:docPartPr>
      <w:docPartBody>
        <w:p w:rsidR="00EE7FC0" w:rsidRDefault="002C2C74" w:rsidP="002C2C74">
          <w:pPr>
            <w:pStyle w:val="79F434F829434C5AB254DC648DA053702"/>
          </w:pPr>
          <w:r w:rsidRPr="00705AE0">
            <w:rPr>
              <w:shd w:val="clear" w:color="auto" w:fill="4EA72E" w:themeFill="accent6"/>
            </w:rPr>
            <w:t>[choose an item]</w:t>
          </w:r>
        </w:p>
      </w:docPartBody>
    </w:docPart>
    <w:docPart>
      <w:docPartPr>
        <w:name w:val="9903083E17484563B7E80394CFF98362"/>
        <w:category>
          <w:name w:val="General"/>
          <w:gallery w:val="placeholder"/>
        </w:category>
        <w:types>
          <w:type w:val="bbPlcHdr"/>
        </w:types>
        <w:behaviors>
          <w:behavior w:val="content"/>
        </w:behaviors>
        <w:guid w:val="{76ADC898-95DC-4AA5-8D97-8D6C8C2B945C}"/>
      </w:docPartPr>
      <w:docPartBody>
        <w:p w:rsidR="00EE7FC0" w:rsidRDefault="002C2C74" w:rsidP="002C2C74">
          <w:pPr>
            <w:pStyle w:val="9903083E17484563B7E80394CFF983622"/>
          </w:pPr>
          <w:r w:rsidRPr="00705AE0">
            <w:rPr>
              <w:shd w:val="clear" w:color="auto" w:fill="4EA72E" w:themeFill="accent6"/>
            </w:rPr>
            <w:t>[choose an item]</w:t>
          </w:r>
        </w:p>
      </w:docPartBody>
    </w:docPart>
    <w:docPart>
      <w:docPartPr>
        <w:name w:val="F609AA1CD6934C07822CFCFA9B9C8793"/>
        <w:category>
          <w:name w:val="General"/>
          <w:gallery w:val="placeholder"/>
        </w:category>
        <w:types>
          <w:type w:val="bbPlcHdr"/>
        </w:types>
        <w:behaviors>
          <w:behavior w:val="content"/>
        </w:behaviors>
        <w:guid w:val="{ED8C09B8-1FE1-4A2C-A571-00B7E3598E17}"/>
      </w:docPartPr>
      <w:docPartBody>
        <w:p w:rsidR="00EE7FC0" w:rsidRDefault="002C2C74" w:rsidP="002C2C74">
          <w:pPr>
            <w:pStyle w:val="F609AA1CD6934C07822CFCFA9B9C87932"/>
          </w:pPr>
          <w:r w:rsidRPr="00705AE0">
            <w:rPr>
              <w:shd w:val="clear" w:color="auto" w:fill="4EA72E" w:themeFill="accent6"/>
            </w:rPr>
            <w:t>[choose an item]</w:t>
          </w:r>
        </w:p>
      </w:docPartBody>
    </w:docPart>
    <w:docPart>
      <w:docPartPr>
        <w:name w:val="50B31053FA994D3899EA03D54EE0E1C0"/>
        <w:category>
          <w:name w:val="General"/>
          <w:gallery w:val="placeholder"/>
        </w:category>
        <w:types>
          <w:type w:val="bbPlcHdr"/>
        </w:types>
        <w:behaviors>
          <w:behavior w:val="content"/>
        </w:behaviors>
        <w:guid w:val="{13EBFD23-CBB7-4F18-80B7-55F048A29BBF}"/>
      </w:docPartPr>
      <w:docPartBody>
        <w:p w:rsidR="00EE7FC0" w:rsidRDefault="002C2C74" w:rsidP="002C2C74">
          <w:pPr>
            <w:pStyle w:val="50B31053FA994D3899EA03D54EE0E1C02"/>
          </w:pPr>
          <w:r w:rsidRPr="00705AE0">
            <w:rPr>
              <w:shd w:val="clear" w:color="auto" w:fill="4EA72E" w:themeFill="accent6"/>
            </w:rPr>
            <w:t>[choose an item]</w:t>
          </w:r>
        </w:p>
      </w:docPartBody>
    </w:docPart>
    <w:docPart>
      <w:docPartPr>
        <w:name w:val="ED25359C487A49D991A904BC1D0725A8"/>
        <w:category>
          <w:name w:val="General"/>
          <w:gallery w:val="placeholder"/>
        </w:category>
        <w:types>
          <w:type w:val="bbPlcHdr"/>
        </w:types>
        <w:behaviors>
          <w:behavior w:val="content"/>
        </w:behaviors>
        <w:guid w:val="{E9B60DAF-98F8-4DED-8638-463649430BA0}"/>
      </w:docPartPr>
      <w:docPartBody>
        <w:p w:rsidR="00EE7FC0" w:rsidRDefault="002C2C74" w:rsidP="002C2C74">
          <w:pPr>
            <w:pStyle w:val="ED25359C487A49D991A904BC1D0725A82"/>
          </w:pPr>
          <w:r w:rsidRPr="00705AE0">
            <w:rPr>
              <w:shd w:val="clear" w:color="auto" w:fill="4EA72E" w:themeFill="accent6"/>
            </w:rPr>
            <w:t>[choose an item]</w:t>
          </w:r>
        </w:p>
      </w:docPartBody>
    </w:docPart>
    <w:docPart>
      <w:docPartPr>
        <w:name w:val="2A4F743798F5407DA0BC366A4EEAFC2F"/>
        <w:category>
          <w:name w:val="General"/>
          <w:gallery w:val="placeholder"/>
        </w:category>
        <w:types>
          <w:type w:val="bbPlcHdr"/>
        </w:types>
        <w:behaviors>
          <w:behavior w:val="content"/>
        </w:behaviors>
        <w:guid w:val="{A94266B5-4708-4480-BBBA-22C7427A79A5}"/>
      </w:docPartPr>
      <w:docPartBody>
        <w:p w:rsidR="00EE7FC0" w:rsidRDefault="002C2C74" w:rsidP="002C2C74">
          <w:pPr>
            <w:pStyle w:val="2A4F743798F5407DA0BC366A4EEAFC2F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F3E188A3A15347F9AD391D719CE3C323"/>
        <w:category>
          <w:name w:val="General"/>
          <w:gallery w:val="placeholder"/>
        </w:category>
        <w:types>
          <w:type w:val="bbPlcHdr"/>
        </w:types>
        <w:behaviors>
          <w:behavior w:val="content"/>
        </w:behaviors>
        <w:guid w:val="{B3CE354A-133C-4833-944A-1A8723EFF5B4}"/>
      </w:docPartPr>
      <w:docPartBody>
        <w:p w:rsidR="00EE7FC0" w:rsidRDefault="002C2C74" w:rsidP="002C2C74">
          <w:pPr>
            <w:pStyle w:val="F3E188A3A15347F9AD391D719CE3C3232"/>
          </w:pPr>
          <w:r w:rsidRPr="00705AE0">
            <w:rPr>
              <w:shd w:val="clear" w:color="auto" w:fill="4EA72E" w:themeFill="accent6"/>
            </w:rPr>
            <w:t>[choose an item]</w:t>
          </w:r>
        </w:p>
      </w:docPartBody>
    </w:docPart>
    <w:docPart>
      <w:docPartPr>
        <w:name w:val="5A627EC6E01C44018866FD4091E8C37D"/>
        <w:category>
          <w:name w:val="General"/>
          <w:gallery w:val="placeholder"/>
        </w:category>
        <w:types>
          <w:type w:val="bbPlcHdr"/>
        </w:types>
        <w:behaviors>
          <w:behavior w:val="content"/>
        </w:behaviors>
        <w:guid w:val="{1455C145-2EFA-4454-B432-8F476C459C0A}"/>
      </w:docPartPr>
      <w:docPartBody>
        <w:p w:rsidR="00EE7FC0" w:rsidRDefault="002C2C74" w:rsidP="002C2C74">
          <w:pPr>
            <w:pStyle w:val="5A627EC6E01C44018866FD4091E8C37D2"/>
          </w:pPr>
          <w:r w:rsidRPr="00705AE0">
            <w:rPr>
              <w:shd w:val="clear" w:color="auto" w:fill="4EA72E" w:themeFill="accent6"/>
            </w:rPr>
            <w:t>[choose an item]</w:t>
          </w:r>
        </w:p>
      </w:docPartBody>
    </w:docPart>
    <w:docPart>
      <w:docPartPr>
        <w:name w:val="2B7FAA07055D4DE790C44B645FECB450"/>
        <w:category>
          <w:name w:val="General"/>
          <w:gallery w:val="placeholder"/>
        </w:category>
        <w:types>
          <w:type w:val="bbPlcHdr"/>
        </w:types>
        <w:behaviors>
          <w:behavior w:val="content"/>
        </w:behaviors>
        <w:guid w:val="{E18E4116-D707-47EB-859F-008EBDE9DFF3}"/>
      </w:docPartPr>
      <w:docPartBody>
        <w:p w:rsidR="00EE7FC0" w:rsidRDefault="002C2C74" w:rsidP="002C2C74">
          <w:pPr>
            <w:pStyle w:val="2B7FAA07055D4DE790C44B645FECB450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FEE9DD095AA148AFA7583EF90A1DA611"/>
        <w:category>
          <w:name w:val="General"/>
          <w:gallery w:val="placeholder"/>
        </w:category>
        <w:types>
          <w:type w:val="bbPlcHdr"/>
        </w:types>
        <w:behaviors>
          <w:behavior w:val="content"/>
        </w:behaviors>
        <w:guid w:val="{EA0CB8EF-6405-40AB-9082-CC1813EEC197}"/>
      </w:docPartPr>
      <w:docPartBody>
        <w:p w:rsidR="00EE7FC0" w:rsidRDefault="002C2C74" w:rsidP="002C2C74">
          <w:pPr>
            <w:pStyle w:val="FEE9DD095AA148AFA7583EF90A1DA6112"/>
          </w:pPr>
          <w:r w:rsidRPr="00705AE0">
            <w:rPr>
              <w:shd w:val="clear" w:color="auto" w:fill="4EA72E" w:themeFill="accent6"/>
            </w:rPr>
            <w:t>[choose an item]</w:t>
          </w:r>
        </w:p>
      </w:docPartBody>
    </w:docPart>
    <w:docPart>
      <w:docPartPr>
        <w:name w:val="B66207E753824267AE5DFBB567BFA3E9"/>
        <w:category>
          <w:name w:val="General"/>
          <w:gallery w:val="placeholder"/>
        </w:category>
        <w:types>
          <w:type w:val="bbPlcHdr"/>
        </w:types>
        <w:behaviors>
          <w:behavior w:val="content"/>
        </w:behaviors>
        <w:guid w:val="{2C1B9047-60B6-43D4-A467-6C353AAD3490}"/>
      </w:docPartPr>
      <w:docPartBody>
        <w:p w:rsidR="00EE7FC0" w:rsidRDefault="002C2C74" w:rsidP="002C2C74">
          <w:pPr>
            <w:pStyle w:val="B66207E753824267AE5DFBB567BFA3E92"/>
          </w:pPr>
          <w:r w:rsidRPr="00705AE0">
            <w:rPr>
              <w:shd w:val="clear" w:color="auto" w:fill="4EA72E" w:themeFill="accent6"/>
            </w:rPr>
            <w:t>[choose an item]</w:t>
          </w:r>
        </w:p>
      </w:docPartBody>
    </w:docPart>
    <w:docPart>
      <w:docPartPr>
        <w:name w:val="31F9127C57974A38BC95341F310B6599"/>
        <w:category>
          <w:name w:val="General"/>
          <w:gallery w:val="placeholder"/>
        </w:category>
        <w:types>
          <w:type w:val="bbPlcHdr"/>
        </w:types>
        <w:behaviors>
          <w:behavior w:val="content"/>
        </w:behaviors>
        <w:guid w:val="{3F9DB7BF-384B-4C0C-97DC-FAD94418FEEE}"/>
      </w:docPartPr>
      <w:docPartBody>
        <w:p w:rsidR="00EE7FC0" w:rsidRDefault="002C2C74" w:rsidP="002C2C74">
          <w:pPr>
            <w:pStyle w:val="31F9127C57974A38BC95341F310B6599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95B3453DF4164616B314FD47FA58F608"/>
        <w:category>
          <w:name w:val="General"/>
          <w:gallery w:val="placeholder"/>
        </w:category>
        <w:types>
          <w:type w:val="bbPlcHdr"/>
        </w:types>
        <w:behaviors>
          <w:behavior w:val="content"/>
        </w:behaviors>
        <w:guid w:val="{1A02CE31-7556-4AA2-B158-57C08988CC54}"/>
      </w:docPartPr>
      <w:docPartBody>
        <w:p w:rsidR="00EE7FC0" w:rsidRDefault="002C2C74" w:rsidP="002C2C74">
          <w:pPr>
            <w:pStyle w:val="95B3453DF4164616B314FD47FA58F6082"/>
          </w:pPr>
          <w:r w:rsidRPr="00705AE0">
            <w:rPr>
              <w:shd w:val="clear" w:color="auto" w:fill="4EA72E" w:themeFill="accent6"/>
            </w:rPr>
            <w:t>[choose an item]</w:t>
          </w:r>
        </w:p>
      </w:docPartBody>
    </w:docPart>
    <w:docPart>
      <w:docPartPr>
        <w:name w:val="4EA61F9FA08042E699AF71474DB7E21E"/>
        <w:category>
          <w:name w:val="General"/>
          <w:gallery w:val="placeholder"/>
        </w:category>
        <w:types>
          <w:type w:val="bbPlcHdr"/>
        </w:types>
        <w:behaviors>
          <w:behavior w:val="content"/>
        </w:behaviors>
        <w:guid w:val="{21F9F740-146B-4B8A-BDA6-38880DF671DF}"/>
      </w:docPartPr>
      <w:docPartBody>
        <w:p w:rsidR="00EE7FC0" w:rsidRDefault="002C2C74" w:rsidP="002C2C74">
          <w:pPr>
            <w:pStyle w:val="4EA61F9FA08042E699AF71474DB7E21E2"/>
          </w:pPr>
          <w:r w:rsidRPr="00705AE0">
            <w:rPr>
              <w:shd w:val="clear" w:color="auto" w:fill="4EA72E" w:themeFill="accent6"/>
            </w:rPr>
            <w:t>[choose an item]</w:t>
          </w:r>
        </w:p>
      </w:docPartBody>
    </w:docPart>
    <w:docPart>
      <w:docPartPr>
        <w:name w:val="1FDA41D9054C4E238E8DCABC9DA177CF"/>
        <w:category>
          <w:name w:val="General"/>
          <w:gallery w:val="placeholder"/>
        </w:category>
        <w:types>
          <w:type w:val="bbPlcHdr"/>
        </w:types>
        <w:behaviors>
          <w:behavior w:val="content"/>
        </w:behaviors>
        <w:guid w:val="{1115F8CF-BDD4-4A66-AA5B-47D900C1ACB8}"/>
      </w:docPartPr>
      <w:docPartBody>
        <w:p w:rsidR="00EE7FC0" w:rsidRDefault="002C2C74" w:rsidP="002C2C74">
          <w:pPr>
            <w:pStyle w:val="1FDA41D9054C4E238E8DCABC9DA177CF2"/>
          </w:pPr>
          <w:r w:rsidRPr="00705AE0">
            <w:rPr>
              <w:shd w:val="clear" w:color="auto" w:fill="4EA72E" w:themeFill="accent6"/>
            </w:rPr>
            <w:t>[choose an item]</w:t>
          </w:r>
        </w:p>
      </w:docPartBody>
    </w:docPart>
    <w:docPart>
      <w:docPartPr>
        <w:name w:val="29B9D485A853489A91D56214E83A2E8A"/>
        <w:category>
          <w:name w:val="General"/>
          <w:gallery w:val="placeholder"/>
        </w:category>
        <w:types>
          <w:type w:val="bbPlcHdr"/>
        </w:types>
        <w:behaviors>
          <w:behavior w:val="content"/>
        </w:behaviors>
        <w:guid w:val="{FAEF6D9B-8F4D-4254-A831-47EB7615053D}"/>
      </w:docPartPr>
      <w:docPartBody>
        <w:p w:rsidR="00EE7FC0" w:rsidRDefault="002C2C74" w:rsidP="002C2C74">
          <w:pPr>
            <w:pStyle w:val="29B9D485A853489A91D56214E83A2E8A2"/>
          </w:pPr>
          <w:r w:rsidRPr="00705AE0">
            <w:rPr>
              <w:shd w:val="clear" w:color="auto" w:fill="4EA72E" w:themeFill="accent6"/>
            </w:rPr>
            <w:t>[choose an item]</w:t>
          </w:r>
        </w:p>
      </w:docPartBody>
    </w:docPart>
    <w:docPart>
      <w:docPartPr>
        <w:name w:val="C21CE2ADF53D45ADA27144D565F37CF8"/>
        <w:category>
          <w:name w:val="General"/>
          <w:gallery w:val="placeholder"/>
        </w:category>
        <w:types>
          <w:type w:val="bbPlcHdr"/>
        </w:types>
        <w:behaviors>
          <w:behavior w:val="content"/>
        </w:behaviors>
        <w:guid w:val="{6D6A6C63-88F8-4846-8FB1-8EEDF4F2F937}"/>
      </w:docPartPr>
      <w:docPartBody>
        <w:p w:rsidR="00EE7FC0" w:rsidRDefault="002C2C74" w:rsidP="002C2C74">
          <w:pPr>
            <w:pStyle w:val="C21CE2ADF53D45ADA27144D565F37CF82"/>
          </w:pPr>
          <w:r w:rsidRPr="00705AE0">
            <w:rPr>
              <w:shd w:val="clear" w:color="auto" w:fill="4EA72E" w:themeFill="accent6"/>
            </w:rPr>
            <w:t>[choose an item]</w:t>
          </w:r>
        </w:p>
      </w:docPartBody>
    </w:docPart>
    <w:docPart>
      <w:docPartPr>
        <w:name w:val="22E9A06A82FE4AE6B8AAC375F47A8290"/>
        <w:category>
          <w:name w:val="General"/>
          <w:gallery w:val="placeholder"/>
        </w:category>
        <w:types>
          <w:type w:val="bbPlcHdr"/>
        </w:types>
        <w:behaviors>
          <w:behavior w:val="content"/>
        </w:behaviors>
        <w:guid w:val="{CE9CA1AF-3C9A-438D-8DC5-FF9E4D9A1C15}"/>
      </w:docPartPr>
      <w:docPartBody>
        <w:p w:rsidR="00EE7FC0" w:rsidRDefault="002C2C74" w:rsidP="002C2C74">
          <w:pPr>
            <w:pStyle w:val="22E9A06A82FE4AE6B8AAC375F47A82902"/>
          </w:pPr>
          <w:r w:rsidRPr="00705AE0">
            <w:rPr>
              <w:shd w:val="clear" w:color="auto" w:fill="4EA72E" w:themeFill="accent6"/>
            </w:rPr>
            <w:t>[choose an item]</w:t>
          </w:r>
        </w:p>
      </w:docPartBody>
    </w:docPart>
    <w:docPart>
      <w:docPartPr>
        <w:name w:val="288427646C1B4A2D904E5F0220388F14"/>
        <w:category>
          <w:name w:val="General"/>
          <w:gallery w:val="placeholder"/>
        </w:category>
        <w:types>
          <w:type w:val="bbPlcHdr"/>
        </w:types>
        <w:behaviors>
          <w:behavior w:val="content"/>
        </w:behaviors>
        <w:guid w:val="{93B5A3C8-D2E5-446D-A30E-B7C981801BB7}"/>
      </w:docPartPr>
      <w:docPartBody>
        <w:p w:rsidR="00EE7FC0" w:rsidRDefault="002C2C74" w:rsidP="002C2C74">
          <w:pPr>
            <w:pStyle w:val="288427646C1B4A2D904E5F0220388F142"/>
          </w:pPr>
          <w:r w:rsidRPr="00705AE0">
            <w:rPr>
              <w:shd w:val="clear" w:color="auto" w:fill="4EA72E" w:themeFill="accent6"/>
            </w:rPr>
            <w:t>[choose an item]</w:t>
          </w:r>
        </w:p>
      </w:docPartBody>
    </w:docPart>
    <w:docPart>
      <w:docPartPr>
        <w:name w:val="8E6F984FE6E9493FBE5CD5764EA4B3A2"/>
        <w:category>
          <w:name w:val="General"/>
          <w:gallery w:val="placeholder"/>
        </w:category>
        <w:types>
          <w:type w:val="bbPlcHdr"/>
        </w:types>
        <w:behaviors>
          <w:behavior w:val="content"/>
        </w:behaviors>
        <w:guid w:val="{E723EDD0-1F54-47FB-BF28-D88AF498CBFC}"/>
      </w:docPartPr>
      <w:docPartBody>
        <w:p w:rsidR="00C357E6" w:rsidRDefault="002C2C74" w:rsidP="002C2C74">
          <w:pPr>
            <w:pStyle w:val="8E6F984FE6E9493FBE5CD5764EA4B3A2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136782C28072464993016146F8AD2026"/>
        <w:category>
          <w:name w:val="General"/>
          <w:gallery w:val="placeholder"/>
        </w:category>
        <w:types>
          <w:type w:val="bbPlcHdr"/>
        </w:types>
        <w:behaviors>
          <w:behavior w:val="content"/>
        </w:behaviors>
        <w:guid w:val="{6C3DB8C2-2031-4193-B33A-09D725659A9F}"/>
      </w:docPartPr>
      <w:docPartBody>
        <w:p w:rsidR="00C357E6" w:rsidRDefault="002C2C74" w:rsidP="002C2C74">
          <w:pPr>
            <w:pStyle w:val="136782C28072464993016146F8AD2026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D2BD1F658DBA4A5498F36466BCA7DA41"/>
        <w:category>
          <w:name w:val="General"/>
          <w:gallery w:val="placeholder"/>
        </w:category>
        <w:types>
          <w:type w:val="bbPlcHdr"/>
        </w:types>
        <w:behaviors>
          <w:behavior w:val="content"/>
        </w:behaviors>
        <w:guid w:val="{CF98C9FF-67C2-43CC-8F08-79627D600F1E}"/>
      </w:docPartPr>
      <w:docPartBody>
        <w:p w:rsidR="00C357E6" w:rsidRDefault="002C2C74" w:rsidP="002C2C74">
          <w:pPr>
            <w:pStyle w:val="D2BD1F658DBA4A5498F36466BCA7DA41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FB564A0F293B4921AC950D0216BE7D91"/>
        <w:category>
          <w:name w:val="General"/>
          <w:gallery w:val="placeholder"/>
        </w:category>
        <w:types>
          <w:type w:val="bbPlcHdr"/>
        </w:types>
        <w:behaviors>
          <w:behavior w:val="content"/>
        </w:behaviors>
        <w:guid w:val="{8B595E75-9000-4FC8-8BD0-AAB158ED2228}"/>
      </w:docPartPr>
      <w:docPartBody>
        <w:p w:rsidR="00C357E6" w:rsidRDefault="002C2C74" w:rsidP="002C2C74">
          <w:pPr>
            <w:pStyle w:val="FB564A0F293B4921AC950D0216BE7D91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A8AFEDD96FED4A7DAEBA7A2329EF5C6A"/>
        <w:category>
          <w:name w:val="General"/>
          <w:gallery w:val="placeholder"/>
        </w:category>
        <w:types>
          <w:type w:val="bbPlcHdr"/>
        </w:types>
        <w:behaviors>
          <w:behavior w:val="content"/>
        </w:behaviors>
        <w:guid w:val="{A7DBF8D0-52B9-48EB-A84F-83FB95E4E20C}"/>
      </w:docPartPr>
      <w:docPartBody>
        <w:p w:rsidR="00C357E6" w:rsidRDefault="002C2C74" w:rsidP="002C2C74">
          <w:pPr>
            <w:pStyle w:val="A8AFEDD96FED4A7DAEBA7A2329EF5C6A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265609CBA0E5412AA54310F3CC5A07D3"/>
        <w:category>
          <w:name w:val="General"/>
          <w:gallery w:val="placeholder"/>
        </w:category>
        <w:types>
          <w:type w:val="bbPlcHdr"/>
        </w:types>
        <w:behaviors>
          <w:behavior w:val="content"/>
        </w:behaviors>
        <w:guid w:val="{F26EAC1C-36CB-406D-8D48-EDBC97782D12}"/>
      </w:docPartPr>
      <w:docPartBody>
        <w:p w:rsidR="00C357E6" w:rsidRDefault="002C2C74" w:rsidP="002C2C74">
          <w:pPr>
            <w:pStyle w:val="265609CBA0E5412AA54310F3CC5A07D3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854B86DBFF8B4A10B2884B00E4F6BDA2"/>
        <w:category>
          <w:name w:val="General"/>
          <w:gallery w:val="placeholder"/>
        </w:category>
        <w:types>
          <w:type w:val="bbPlcHdr"/>
        </w:types>
        <w:behaviors>
          <w:behavior w:val="content"/>
        </w:behaviors>
        <w:guid w:val="{040E3B0B-3F28-4087-88F5-31A6AF575A3F}"/>
      </w:docPartPr>
      <w:docPartBody>
        <w:p w:rsidR="00C357E6" w:rsidRDefault="002C2C74" w:rsidP="002C2C74">
          <w:pPr>
            <w:pStyle w:val="854B86DBFF8B4A10B2884B00E4F6BDA22"/>
          </w:pPr>
          <w:r w:rsidRPr="00C145D3">
            <w:rPr>
              <w:shd w:val="clear" w:color="auto" w:fill="4EA72E" w:themeFill="accent6"/>
            </w:rPr>
            <w:t>[</w:t>
          </w:r>
          <w:r>
            <w:rPr>
              <w:shd w:val="clear" w:color="auto" w:fill="4EA72E" w:themeFill="accent6"/>
            </w:rPr>
            <w:t>Child’s name</w:t>
          </w:r>
          <w:r w:rsidRPr="00C145D3">
            <w:rPr>
              <w:shd w:val="clear" w:color="auto" w:fill="4EA72E" w:themeFill="accent6"/>
            </w:rPr>
            <w:t>]</w:t>
          </w:r>
        </w:p>
      </w:docPartBody>
    </w:docPart>
    <w:docPart>
      <w:docPartPr>
        <w:name w:val="A22E340D59394A7E90C2A2ABE37AA466"/>
        <w:category>
          <w:name w:val="General"/>
          <w:gallery w:val="placeholder"/>
        </w:category>
        <w:types>
          <w:type w:val="bbPlcHdr"/>
        </w:types>
        <w:behaviors>
          <w:behavior w:val="content"/>
        </w:behaviors>
        <w:guid w:val="{0DE10D9D-A44E-41E1-8F65-F17F3721C970}"/>
      </w:docPartPr>
      <w:docPartBody>
        <w:p w:rsidR="00D96B46" w:rsidRDefault="002C2C74" w:rsidP="002C2C74">
          <w:pPr>
            <w:pStyle w:val="A22E340D59394A7E90C2A2ABE37AA466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40BEECC5AA194DAD8B00532DC629232E"/>
        <w:category>
          <w:name w:val="General"/>
          <w:gallery w:val="placeholder"/>
        </w:category>
        <w:types>
          <w:type w:val="bbPlcHdr"/>
        </w:types>
        <w:behaviors>
          <w:behavior w:val="content"/>
        </w:behaviors>
        <w:guid w:val="{CFF70FE2-9BE2-436D-9B38-FE35C3D9F9F7}"/>
      </w:docPartPr>
      <w:docPartBody>
        <w:p w:rsidR="00D96B46" w:rsidRDefault="002C2C74" w:rsidP="002C2C74">
          <w:pPr>
            <w:pStyle w:val="40BEECC5AA194DAD8B00532DC629232E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99E4CB27A134547BA8139BA8D1CA01E"/>
        <w:category>
          <w:name w:val="General"/>
          <w:gallery w:val="placeholder"/>
        </w:category>
        <w:types>
          <w:type w:val="bbPlcHdr"/>
        </w:types>
        <w:behaviors>
          <w:behavior w:val="content"/>
        </w:behaviors>
        <w:guid w:val="{145227B0-9250-481C-A258-BC20086D04E2}"/>
      </w:docPartPr>
      <w:docPartBody>
        <w:p w:rsidR="00D96B46" w:rsidRDefault="002C2C74" w:rsidP="002C2C74">
          <w:pPr>
            <w:pStyle w:val="199E4CB27A134547BA8139BA8D1CA01E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ECB0D1C2ECFB45D381D4F3ED7ACC328E"/>
        <w:category>
          <w:name w:val="General"/>
          <w:gallery w:val="placeholder"/>
        </w:category>
        <w:types>
          <w:type w:val="bbPlcHdr"/>
        </w:types>
        <w:behaviors>
          <w:behavior w:val="content"/>
        </w:behaviors>
        <w:guid w:val="{85B18C4C-AB4E-4CD2-989D-DDE409C32BDE}"/>
      </w:docPartPr>
      <w:docPartBody>
        <w:p w:rsidR="00D96B46" w:rsidRDefault="002C2C74" w:rsidP="002C2C74">
          <w:pPr>
            <w:pStyle w:val="ECB0D1C2ECFB45D381D4F3ED7ACC328E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F6229892E7542C498B1274154B3591F"/>
        <w:category>
          <w:name w:val="General"/>
          <w:gallery w:val="placeholder"/>
        </w:category>
        <w:types>
          <w:type w:val="bbPlcHdr"/>
        </w:types>
        <w:behaviors>
          <w:behavior w:val="content"/>
        </w:behaviors>
        <w:guid w:val="{7DFD3156-170D-4FD9-A28C-A40ADE80B5C2}"/>
      </w:docPartPr>
      <w:docPartBody>
        <w:p w:rsidR="00D96B46" w:rsidRDefault="002C2C74" w:rsidP="002C2C74">
          <w:pPr>
            <w:pStyle w:val="1F6229892E7542C498B1274154B3591F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FD8B4D5EC68B45038137B9B620CB8E8B"/>
        <w:category>
          <w:name w:val="General"/>
          <w:gallery w:val="placeholder"/>
        </w:category>
        <w:types>
          <w:type w:val="bbPlcHdr"/>
        </w:types>
        <w:behaviors>
          <w:behavior w:val="content"/>
        </w:behaviors>
        <w:guid w:val="{9C5D9178-1A1A-4BEB-BC2A-31323EAF6D20}"/>
      </w:docPartPr>
      <w:docPartBody>
        <w:p w:rsidR="00D96B46" w:rsidRDefault="002C2C74" w:rsidP="002C2C74">
          <w:pPr>
            <w:pStyle w:val="FD8B4D5EC68B45038137B9B620CB8E8B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56D483D48D248C98692F3ACD0FEA900"/>
        <w:category>
          <w:name w:val="General"/>
          <w:gallery w:val="placeholder"/>
        </w:category>
        <w:types>
          <w:type w:val="bbPlcHdr"/>
        </w:types>
        <w:behaviors>
          <w:behavior w:val="content"/>
        </w:behaviors>
        <w:guid w:val="{7E4B3A5B-4B58-4F7C-B505-0E38F7F401D2}"/>
      </w:docPartPr>
      <w:docPartBody>
        <w:p w:rsidR="00D96B46" w:rsidRDefault="002C2C74" w:rsidP="002C2C74">
          <w:pPr>
            <w:pStyle w:val="156D483D48D248C98692F3ACD0FEA900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540A5654FEC24F28882311B23D9566D0"/>
        <w:category>
          <w:name w:val="General"/>
          <w:gallery w:val="placeholder"/>
        </w:category>
        <w:types>
          <w:type w:val="bbPlcHdr"/>
        </w:types>
        <w:behaviors>
          <w:behavior w:val="content"/>
        </w:behaviors>
        <w:guid w:val="{B5E6B9C9-528E-4B1A-9610-DFBBD62E7F1C}"/>
      </w:docPartPr>
      <w:docPartBody>
        <w:p w:rsidR="00D96B46" w:rsidRDefault="002C2C74" w:rsidP="002C2C74">
          <w:pPr>
            <w:pStyle w:val="540A5654FEC24F28882311B23D9566D0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5C33E59D905F4360A2AEA257C6FF6492"/>
        <w:category>
          <w:name w:val="General"/>
          <w:gallery w:val="placeholder"/>
        </w:category>
        <w:types>
          <w:type w:val="bbPlcHdr"/>
        </w:types>
        <w:behaviors>
          <w:behavior w:val="content"/>
        </w:behaviors>
        <w:guid w:val="{2D54360E-8730-4464-886B-9ADD38F64782}"/>
      </w:docPartPr>
      <w:docPartBody>
        <w:p w:rsidR="00D96B46" w:rsidRDefault="002C2C74" w:rsidP="002C2C74">
          <w:pPr>
            <w:pStyle w:val="5C33E59D905F4360A2AEA257C6FF6492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7052A4D8A80423F9520A219B3ABB177"/>
        <w:category>
          <w:name w:val="General"/>
          <w:gallery w:val="placeholder"/>
        </w:category>
        <w:types>
          <w:type w:val="bbPlcHdr"/>
        </w:types>
        <w:behaviors>
          <w:behavior w:val="content"/>
        </w:behaviors>
        <w:guid w:val="{5BE39DF5-F021-4B37-96C8-CA4BB610B789}"/>
      </w:docPartPr>
      <w:docPartBody>
        <w:p w:rsidR="00D96B46" w:rsidRDefault="002C2C74" w:rsidP="002C2C74">
          <w:pPr>
            <w:pStyle w:val="17052A4D8A80423F9520A219B3ABB177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0DAF1AE7EFDD4204A4548D8A1F22EA67"/>
        <w:category>
          <w:name w:val="General"/>
          <w:gallery w:val="placeholder"/>
        </w:category>
        <w:types>
          <w:type w:val="bbPlcHdr"/>
        </w:types>
        <w:behaviors>
          <w:behavior w:val="content"/>
        </w:behaviors>
        <w:guid w:val="{9BE3FD6D-C659-4E38-BFCF-99C7ABE69267}"/>
      </w:docPartPr>
      <w:docPartBody>
        <w:p w:rsidR="00D96B46" w:rsidRDefault="002C2C74" w:rsidP="002C2C74">
          <w:pPr>
            <w:pStyle w:val="0DAF1AE7EFDD4204A4548D8A1F22EA67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CE8ACD7E1BFC402EA75E104231B3E7D8"/>
        <w:category>
          <w:name w:val="General"/>
          <w:gallery w:val="placeholder"/>
        </w:category>
        <w:types>
          <w:type w:val="bbPlcHdr"/>
        </w:types>
        <w:behaviors>
          <w:behavior w:val="content"/>
        </w:behaviors>
        <w:guid w:val="{7FB34F4F-B3A8-4FEB-92A5-CF6671940C3E}"/>
      </w:docPartPr>
      <w:docPartBody>
        <w:p w:rsidR="00D96B46" w:rsidRDefault="002C2C74" w:rsidP="002C2C74">
          <w:pPr>
            <w:pStyle w:val="CE8ACD7E1BFC402EA75E104231B3E7D8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6071CBD67934E7F909E72D07ABC1CA8"/>
        <w:category>
          <w:name w:val="General"/>
          <w:gallery w:val="placeholder"/>
        </w:category>
        <w:types>
          <w:type w:val="bbPlcHdr"/>
        </w:types>
        <w:behaviors>
          <w:behavior w:val="content"/>
        </w:behaviors>
        <w:guid w:val="{EBE1892C-57EA-44A2-A29C-F65DC737E6BE}"/>
      </w:docPartPr>
      <w:docPartBody>
        <w:p w:rsidR="00D96B46" w:rsidRDefault="002C2C74" w:rsidP="002C2C74">
          <w:pPr>
            <w:pStyle w:val="16071CBD67934E7F909E72D07ABC1CA8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
      <w:docPartPr>
        <w:name w:val="10EB2ABA934D4AB1B082C9E8BD543684"/>
        <w:category>
          <w:name w:val="General"/>
          <w:gallery w:val="placeholder"/>
        </w:category>
        <w:types>
          <w:type w:val="bbPlcHdr"/>
        </w:types>
        <w:behaviors>
          <w:behavior w:val="content"/>
        </w:behaviors>
        <w:guid w:val="{D6E51B69-BFB9-4E5A-88AC-CC1E359EFF56}"/>
      </w:docPartPr>
      <w:docPartBody>
        <w:p w:rsidR="00D96B46" w:rsidRDefault="002C2C74" w:rsidP="002C2C74">
          <w:pPr>
            <w:pStyle w:val="10EB2ABA934D4AB1B082C9E8BD5436842"/>
          </w:pPr>
          <w:r w:rsidRPr="003E1BA1">
            <w:rPr>
              <w:bCs/>
              <w:shd w:val="clear" w:color="auto" w:fill="4EA72E" w:themeFill="accent6"/>
            </w:rPr>
            <w:t>[He/She/Child</w:t>
          </w:r>
          <w:r>
            <w:rPr>
              <w:bCs/>
              <w:shd w:val="clear" w:color="auto" w:fill="4EA72E" w:themeFill="accent6"/>
            </w:rPr>
            <w:t>’s</w:t>
          </w:r>
          <w:r w:rsidRPr="003E1BA1">
            <w:rPr>
              <w:bCs/>
              <w:shd w:val="clear" w:color="auto" w:fill="4EA72E" w:themeFill="accent6"/>
            </w:rPr>
            <w:t xml:space="preserve"> name]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634DD"/>
    <w:multiLevelType w:val="multilevel"/>
    <w:tmpl w:val="90A0C4BA"/>
    <w:styleLink w:val="ListGroupListNumber"/>
    <w:lvl w:ilvl="0">
      <w:start w:val="1"/>
      <w:numFmt w:val="decimal"/>
      <w:pStyle w:val="ListNumber"/>
      <w:lvlText w:val="%1."/>
      <w:lvlJc w:val="left"/>
      <w:pPr>
        <w:tabs>
          <w:tab w:val="num" w:pos="397"/>
        </w:tabs>
        <w:ind w:left="397" w:hanging="397"/>
      </w:pPr>
      <w:rPr>
        <w:rFonts w:hint="default"/>
      </w:rPr>
    </w:lvl>
    <w:lvl w:ilvl="1">
      <w:start w:val="1"/>
      <w:numFmt w:val="lowerLetter"/>
      <w:pStyle w:val="ListNumber2"/>
      <w:lvlText w:val="%2."/>
      <w:lvlJc w:val="left"/>
      <w:pPr>
        <w:tabs>
          <w:tab w:val="num" w:pos="794"/>
        </w:tabs>
        <w:ind w:left="794" w:hanging="397"/>
      </w:pPr>
      <w:rPr>
        <w:rFonts w:hint="default"/>
      </w:rPr>
    </w:lvl>
    <w:lvl w:ilvl="2">
      <w:start w:val="1"/>
      <w:numFmt w:val="lowerRoman"/>
      <w:pStyle w:val="ListNumber3"/>
      <w:lvlText w:val="%3."/>
      <w:lvlJc w:val="left"/>
      <w:pPr>
        <w:tabs>
          <w:tab w:val="num" w:pos="1191"/>
        </w:tabs>
        <w:ind w:left="1191" w:hanging="397"/>
      </w:pPr>
      <w:rPr>
        <w:rFonts w:hint="default"/>
      </w:rPr>
    </w:lvl>
    <w:lvl w:ilvl="3">
      <w:start w:val="1"/>
      <w:numFmt w:val="none"/>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 w15:restartNumberingAfterBreak="0">
    <w:nsid w:val="19D64AA4"/>
    <w:multiLevelType w:val="multilevel"/>
    <w:tmpl w:val="07F81A8C"/>
    <w:styleLink w:val="ListGroupListBullets"/>
    <w:lvl w:ilvl="0">
      <w:start w:val="1"/>
      <w:numFmt w:val="bullet"/>
      <w:pStyle w:val="ListBullet"/>
      <w:lvlText w:val=""/>
      <w:lvlJc w:val="left"/>
      <w:pPr>
        <w:tabs>
          <w:tab w:val="num" w:pos="284"/>
        </w:tabs>
        <w:ind w:left="284" w:hanging="284"/>
      </w:pPr>
      <w:rPr>
        <w:rFonts w:ascii="Symbol" w:hAnsi="Symbol" w:hint="default"/>
        <w:color w:val="auto"/>
      </w:rPr>
    </w:lvl>
    <w:lvl w:ilvl="1">
      <w:start w:val="1"/>
      <w:numFmt w:val="bullet"/>
      <w:pStyle w:val="ListBullet2"/>
      <w:lvlText w:val="-"/>
      <w:lvlJc w:val="left"/>
      <w:pPr>
        <w:tabs>
          <w:tab w:val="num" w:pos="568"/>
        </w:tabs>
        <w:ind w:left="568" w:hanging="284"/>
      </w:pPr>
      <w:rPr>
        <w:rFonts w:ascii="Courier New" w:hAnsi="Courier New" w:hint="default"/>
      </w:rPr>
    </w:lvl>
    <w:lvl w:ilvl="2">
      <w:start w:val="1"/>
      <w:numFmt w:val="bullet"/>
      <w:pStyle w:val="ListBullet3"/>
      <w:lvlText w:val=""/>
      <w:lvlJc w:val="left"/>
      <w:pPr>
        <w:tabs>
          <w:tab w:val="num" w:pos="852"/>
        </w:tabs>
        <w:ind w:left="852" w:hanging="284"/>
      </w:pPr>
      <w:rPr>
        <w:rFonts w:ascii="Wingdings" w:hAnsi="Wingdings" w:hint="default"/>
      </w:rPr>
    </w:lvl>
    <w:lvl w:ilvl="3">
      <w:start w:val="1"/>
      <w:numFmt w:val="bullet"/>
      <w:pStyle w:val="ListBullet4"/>
      <w:lvlText w:val="o"/>
      <w:lvlJc w:val="left"/>
      <w:pPr>
        <w:tabs>
          <w:tab w:val="num" w:pos="851"/>
        </w:tabs>
        <w:ind w:left="1136" w:hanging="284"/>
      </w:pPr>
      <w:rPr>
        <w:rFonts w:ascii="Courier New" w:hAnsi="Courier New" w:hint="default"/>
      </w:rPr>
    </w:lvl>
    <w:lvl w:ilvl="4">
      <w:start w:val="1"/>
      <w:numFmt w:val="none"/>
      <w:lvlText w:val="%5"/>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2" w15:restartNumberingAfterBreak="0">
    <w:nsid w:val="1BC04509"/>
    <w:multiLevelType w:val="multilevel"/>
    <w:tmpl w:val="19EA6812"/>
    <w:lvl w:ilvl="0">
      <w:start w:val="1"/>
      <w:numFmt w:val="bullet"/>
      <w:lvlText w:val=""/>
      <w:lvlJc w:val="left"/>
      <w:pPr>
        <w:tabs>
          <w:tab w:val="num" w:pos="284"/>
        </w:tabs>
        <w:ind w:left="284" w:hanging="284"/>
      </w:pPr>
      <w:rPr>
        <w:rFonts w:ascii="Symbol" w:hAnsi="Symbol" w:hint="default"/>
        <w:b w:val="0"/>
        <w:i w:val="0"/>
        <w:color w:val="auto"/>
        <w:sz w:val="21"/>
        <w:szCs w:val="20"/>
      </w:rPr>
    </w:lvl>
    <w:lvl w:ilvl="1">
      <w:start w:val="1"/>
      <w:numFmt w:val="bullet"/>
      <w:lvlText w:val="–"/>
      <w:lvlJc w:val="left"/>
      <w:pPr>
        <w:tabs>
          <w:tab w:val="num" w:pos="568"/>
        </w:tabs>
        <w:ind w:left="568" w:hanging="284"/>
      </w:pPr>
      <w:rPr>
        <w:rFonts w:asciiTheme="minorHAnsi" w:hAnsiTheme="minorHAnsi" w:hint="default"/>
        <w:caps w:val="0"/>
        <w:strike w:val="0"/>
        <w:dstrike w:val="0"/>
        <w:vanish w:val="0"/>
        <w:color w:val="auto"/>
        <w:sz w:val="21"/>
        <w:u w:val="none"/>
        <w:vertAlign w:val="baseline"/>
      </w:rPr>
    </w:lvl>
    <w:lvl w:ilvl="2">
      <w:start w:val="1"/>
      <w:numFmt w:val="bullet"/>
      <w:lvlText w:val=""/>
      <w:lvlJc w:val="left"/>
      <w:pPr>
        <w:tabs>
          <w:tab w:val="num" w:pos="852"/>
        </w:tabs>
        <w:ind w:left="852" w:hanging="284"/>
      </w:pPr>
      <w:rPr>
        <w:rFonts w:ascii="Symbol" w:hAnsi="Symbol" w:hint="default"/>
        <w:color w:val="auto"/>
        <w:sz w:val="21"/>
      </w:rPr>
    </w:lvl>
    <w:lvl w:ilvl="3">
      <w:start w:val="1"/>
      <w:numFmt w:val="bullet"/>
      <w:lvlText w:val="–"/>
      <w:lvlJc w:val="left"/>
      <w:pPr>
        <w:tabs>
          <w:tab w:val="num" w:pos="1136"/>
        </w:tabs>
        <w:ind w:left="1136" w:hanging="284"/>
      </w:pPr>
      <w:rPr>
        <w:rFonts w:asciiTheme="minorHAnsi" w:hAnsiTheme="minorHAnsi" w:hint="default"/>
        <w:caps w:val="0"/>
        <w:strike w:val="0"/>
        <w:dstrike w:val="0"/>
        <w:vanish w:val="0"/>
        <w:color w:val="auto"/>
        <w:sz w:val="21"/>
        <w:u w:val="none"/>
        <w:vertAlign w:val="baseline"/>
      </w:rPr>
    </w:lvl>
    <w:lvl w:ilvl="4">
      <w:start w:val="1"/>
      <w:numFmt w:val="bullet"/>
      <w:pStyle w:val="ListBullet5"/>
      <w:lvlText w:val=""/>
      <w:lvlJc w:val="left"/>
      <w:pPr>
        <w:tabs>
          <w:tab w:val="num" w:pos="1420"/>
        </w:tabs>
        <w:ind w:left="1420" w:hanging="284"/>
      </w:pPr>
      <w:rPr>
        <w:rFonts w:ascii="Symbol" w:hAnsi="Symbol" w:hint="default"/>
        <w:color w:val="auto"/>
        <w:sz w:val="21"/>
      </w:rPr>
    </w:lvl>
    <w:lvl w:ilvl="5">
      <w:start w:val="1"/>
      <w:numFmt w:val="bullet"/>
      <w:lvlText w:val="–"/>
      <w:lvlJc w:val="left"/>
      <w:pPr>
        <w:tabs>
          <w:tab w:val="num" w:pos="1704"/>
        </w:tabs>
        <w:ind w:left="1704" w:hanging="284"/>
      </w:pPr>
      <w:rPr>
        <w:rFonts w:asciiTheme="minorHAnsi" w:hAnsiTheme="minorHAnsi" w:cs="Times New Roman" w:hint="default"/>
        <w:caps w:val="0"/>
        <w:strike w:val="0"/>
        <w:dstrike w:val="0"/>
        <w:vanish w:val="0"/>
        <w:color w:val="auto"/>
        <w:sz w:val="21"/>
        <w:u w:val="none"/>
        <w:vertAlign w:val="baseline"/>
      </w:rPr>
    </w:lvl>
    <w:lvl w:ilvl="6">
      <w:start w:val="1"/>
      <w:numFmt w:val="none"/>
      <w:suff w:val="nothing"/>
      <w:lvlText w:val=""/>
      <w:lvlJc w:val="left"/>
      <w:pPr>
        <w:ind w:left="1988" w:hanging="284"/>
      </w:pPr>
      <w:rPr>
        <w:rFonts w:hint="default"/>
        <w:color w:val="auto"/>
        <w:sz w:val="20"/>
      </w:rPr>
    </w:lvl>
    <w:lvl w:ilvl="7">
      <w:start w:val="1"/>
      <w:numFmt w:val="none"/>
      <w:suff w:val="nothing"/>
      <w:lvlText w:val="%8"/>
      <w:lvlJc w:val="left"/>
      <w:pPr>
        <w:ind w:left="2272" w:hanging="284"/>
      </w:pPr>
      <w:rPr>
        <w:rFonts w:hint="default"/>
        <w:color w:val="000000"/>
        <w:sz w:val="20"/>
      </w:rPr>
    </w:lvl>
    <w:lvl w:ilvl="8">
      <w:start w:val="1"/>
      <w:numFmt w:val="none"/>
      <w:suff w:val="nothing"/>
      <w:lvlText w:val=""/>
      <w:lvlJc w:val="left"/>
      <w:pPr>
        <w:ind w:left="2556" w:hanging="284"/>
      </w:pPr>
      <w:rPr>
        <w:rFonts w:hint="default"/>
      </w:rPr>
    </w:lvl>
  </w:abstractNum>
  <w:abstractNum w:abstractNumId="3" w15:restartNumberingAfterBreak="0">
    <w:nsid w:val="1DFC0272"/>
    <w:multiLevelType w:val="multilevel"/>
    <w:tmpl w:val="227A236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245221A9"/>
    <w:multiLevelType w:val="multilevel"/>
    <w:tmpl w:val="F4FC095C"/>
    <w:styleLink w:val="ListGroupTableBullets"/>
    <w:lvl w:ilvl="0">
      <w:start w:val="1"/>
      <w:numFmt w:val="bullet"/>
      <w:pStyle w:val="TableBullet"/>
      <w:lvlText w:val=""/>
      <w:lvlJc w:val="left"/>
      <w:pPr>
        <w:tabs>
          <w:tab w:val="num" w:pos="284"/>
        </w:tabs>
        <w:ind w:left="284" w:hanging="171"/>
      </w:pPr>
      <w:rPr>
        <w:rFonts w:ascii="Symbol" w:hAnsi="Symbol" w:hint="default"/>
      </w:rPr>
    </w:lvl>
    <w:lvl w:ilvl="1">
      <w:start w:val="1"/>
      <w:numFmt w:val="bullet"/>
      <w:lvlText w:val="-"/>
      <w:lvlJc w:val="left"/>
      <w:pPr>
        <w:tabs>
          <w:tab w:val="num" w:pos="284"/>
        </w:tabs>
        <w:ind w:left="454" w:hanging="170"/>
      </w:pPr>
      <w:rPr>
        <w:rFonts w:ascii="Courier New" w:hAnsi="Courier New" w:hint="default"/>
      </w:rPr>
    </w:lvl>
    <w:lvl w:ilvl="2">
      <w:start w:val="1"/>
      <w:numFmt w:val="bullet"/>
      <w:lvlText w:val=""/>
      <w:lvlJc w:val="left"/>
      <w:pPr>
        <w:tabs>
          <w:tab w:val="num" w:pos="624"/>
        </w:tabs>
        <w:ind w:left="624" w:hanging="170"/>
      </w:pPr>
      <w:rPr>
        <w:rFonts w:ascii="Wingdings" w:hAnsi="Wingdings" w:hint="default"/>
      </w:rPr>
    </w:lvl>
    <w:lvl w:ilvl="3">
      <w:start w:val="1"/>
      <w:numFmt w:val="bullet"/>
      <w:lvlText w:val="o"/>
      <w:lvlJc w:val="left"/>
      <w:pPr>
        <w:tabs>
          <w:tab w:val="num" w:pos="794"/>
        </w:tabs>
        <w:ind w:left="794" w:hanging="170"/>
      </w:pPr>
      <w:rPr>
        <w:rFonts w:ascii="Courier New" w:hAnsi="Courier New" w:hint="default"/>
        <w:sz w:val="16"/>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2C5905B3"/>
    <w:multiLevelType w:val="multilevel"/>
    <w:tmpl w:val="C730144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308F1BE5"/>
    <w:multiLevelType w:val="multilevel"/>
    <w:tmpl w:val="B88A0D9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326F0627"/>
    <w:multiLevelType w:val="multilevel"/>
    <w:tmpl w:val="BAFE1B40"/>
    <w:styleLink w:val="ListWriterInstructions"/>
    <w:lvl w:ilvl="0">
      <w:start w:val="1"/>
      <w:numFmt w:val="none"/>
      <w:suff w:val="nothing"/>
      <w:lvlText w:val=""/>
      <w:lvlJc w:val="left"/>
      <w:pPr>
        <w:ind w:left="0" w:firstLine="0"/>
      </w:pPr>
      <w:rPr>
        <w:rFonts w:hint="default"/>
      </w:rPr>
    </w:lvl>
    <w:lvl w:ilvl="1">
      <w:start w:val="1"/>
      <w:numFmt w:val="bullet"/>
      <w:lvlText w:val=""/>
      <w:lvlJc w:val="left"/>
      <w:pPr>
        <w:tabs>
          <w:tab w:val="num" w:pos="284"/>
        </w:tabs>
        <w:ind w:left="284" w:hanging="284"/>
      </w:pPr>
      <w:rPr>
        <w:rFonts w:ascii="Symbol" w:hAnsi="Symbol" w:hint="default"/>
      </w:rPr>
    </w:lvl>
    <w:lvl w:ilvl="2">
      <w:start w:val="1"/>
      <w:numFmt w:val="decimal"/>
      <w:lvlText w:val="%3."/>
      <w:lvlJc w:val="left"/>
      <w:pPr>
        <w:tabs>
          <w:tab w:val="num" w:pos="284"/>
        </w:tabs>
        <w:ind w:left="284" w:hanging="284"/>
      </w:pPr>
      <w:rPr>
        <w:rFonts w:hint="default"/>
      </w:rPr>
    </w:lvl>
    <w:lvl w:ilvl="3">
      <w:start w:val="1"/>
      <w:numFmt w:val="bullet"/>
      <w:lvlText w:val="­"/>
      <w:lvlJc w:val="left"/>
      <w:pPr>
        <w:tabs>
          <w:tab w:val="num" w:pos="794"/>
        </w:tabs>
        <w:ind w:left="794" w:hanging="397"/>
      </w:pPr>
      <w:rPr>
        <w:rFonts w:ascii="Courier New" w:hAnsi="Courier New"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8" w15:restartNumberingAfterBreak="0">
    <w:nsid w:val="3521034A"/>
    <w:multiLevelType w:val="multilevel"/>
    <w:tmpl w:val="E566FE3A"/>
    <w:numStyleLink w:val="ListGroupTableNumber"/>
  </w:abstractNum>
  <w:abstractNum w:abstractNumId="9" w15:restartNumberingAfterBreak="0">
    <w:nsid w:val="4AAC7CAB"/>
    <w:multiLevelType w:val="multilevel"/>
    <w:tmpl w:val="1DDCDB54"/>
    <w:styleLink w:val="ListGroupLegalNoticeNumber"/>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7"/>
      <w:lvlJc w:val="left"/>
      <w:pPr>
        <w:ind w:left="2380" w:hanging="340"/>
      </w:pPr>
      <w:rPr>
        <w:rFonts w:hint="default"/>
      </w:rPr>
    </w:lvl>
    <w:lvl w:ilvl="7">
      <w:start w:val="1"/>
      <w:numFmt w:val="none"/>
      <w:lvlText w:val="%8"/>
      <w:lvlJc w:val="left"/>
      <w:pPr>
        <w:ind w:left="2720" w:hanging="340"/>
      </w:pPr>
      <w:rPr>
        <w:rFonts w:hint="default"/>
      </w:rPr>
    </w:lvl>
    <w:lvl w:ilvl="8">
      <w:start w:val="1"/>
      <w:numFmt w:val="none"/>
      <w:lvlText w:val="%9"/>
      <w:lvlJc w:val="left"/>
      <w:pPr>
        <w:ind w:left="3060" w:hanging="340"/>
      </w:pPr>
      <w:rPr>
        <w:rFonts w:hint="default"/>
      </w:rPr>
    </w:lvl>
  </w:abstractNum>
  <w:abstractNum w:abstractNumId="10" w15:restartNumberingAfterBreak="0">
    <w:nsid w:val="4BD44543"/>
    <w:multiLevelType w:val="multilevel"/>
    <w:tmpl w:val="B59CBCD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4C510D03"/>
    <w:multiLevelType w:val="multilevel"/>
    <w:tmpl w:val="E566FE3A"/>
    <w:styleLink w:val="ListGroupTableNumber"/>
    <w:lvl w:ilvl="0">
      <w:start w:val="1"/>
      <w:numFmt w:val="decimal"/>
      <w:lvlText w:val="%1."/>
      <w:lvlJc w:val="left"/>
      <w:pPr>
        <w:tabs>
          <w:tab w:val="num" w:pos="340"/>
        </w:tabs>
        <w:ind w:left="340" w:hanging="227"/>
      </w:pPr>
      <w:rPr>
        <w:rFonts w:asciiTheme="minorHAnsi" w:hAnsiTheme="minorHAnsi" w:hint="default"/>
        <w:sz w:val="19"/>
      </w:rPr>
    </w:lvl>
    <w:lvl w:ilvl="1">
      <w:start w:val="1"/>
      <w:numFmt w:val="lowerLetter"/>
      <w:lvlText w:val="%2."/>
      <w:lvlJc w:val="left"/>
      <w:pPr>
        <w:tabs>
          <w:tab w:val="num" w:pos="567"/>
        </w:tabs>
        <w:ind w:left="567" w:hanging="227"/>
      </w:pPr>
      <w:rPr>
        <w:rFonts w:asciiTheme="minorHAnsi" w:hAnsiTheme="minorHAnsi" w:hint="default"/>
        <w:sz w:val="19"/>
      </w:rPr>
    </w:lvl>
    <w:lvl w:ilvl="2">
      <w:start w:val="1"/>
      <w:numFmt w:val="lowerRoman"/>
      <w:lvlText w:val="%3."/>
      <w:lvlJc w:val="left"/>
      <w:pPr>
        <w:tabs>
          <w:tab w:val="num" w:pos="794"/>
        </w:tabs>
        <w:ind w:left="794" w:hanging="227"/>
      </w:pPr>
      <w:rPr>
        <w:rFonts w:asciiTheme="minorHAnsi" w:hAnsiTheme="minorHAnsi" w:hint="default"/>
        <w:sz w:val="19"/>
      </w:rPr>
    </w:lvl>
    <w:lvl w:ilvl="3">
      <w:start w:val="1"/>
      <w:numFmt w:val="none"/>
      <w:lvlText w:val="%4"/>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2" w15:restartNumberingAfterBreak="0">
    <w:nsid w:val="74F0606B"/>
    <w:multiLevelType w:val="multilevel"/>
    <w:tmpl w:val="4D460CB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3" w15:restartNumberingAfterBreak="0">
    <w:nsid w:val="78A81376"/>
    <w:multiLevelType w:val="multilevel"/>
    <w:tmpl w:val="9B5C90E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4" w15:restartNumberingAfterBreak="0">
    <w:nsid w:val="7B512A8A"/>
    <w:multiLevelType w:val="multilevel"/>
    <w:tmpl w:val="1B8411DC"/>
    <w:lvl w:ilvl="0">
      <w:start w:val="1"/>
      <w:numFmt w:val="decimal"/>
      <w:lvlText w:val="%1"/>
      <w:lvlJc w:val="left"/>
      <w:pPr>
        <w:tabs>
          <w:tab w:val="num" w:pos="1134"/>
        </w:tabs>
        <w:ind w:left="1134" w:hanging="1134"/>
      </w:pPr>
      <w:rPr>
        <w:rFonts w:asciiTheme="majorHAnsi" w:hAnsiTheme="majorHAnsi" w:hint="default"/>
        <w:color w:val="auto"/>
      </w:rPr>
    </w:lvl>
    <w:lvl w:ilvl="1">
      <w:start w:val="1"/>
      <w:numFmt w:val="decimal"/>
      <w:lvlText w:val="%1.%2"/>
      <w:lvlJc w:val="left"/>
      <w:pPr>
        <w:tabs>
          <w:tab w:val="num" w:pos="1134"/>
        </w:tabs>
        <w:ind w:left="1134" w:hanging="1134"/>
      </w:pPr>
      <w:rPr>
        <w:rFonts w:asciiTheme="majorHAnsi" w:hAnsiTheme="majorHAnsi" w:hint="default"/>
        <w:color w:val="auto"/>
      </w:rPr>
    </w:lvl>
    <w:lvl w:ilvl="2">
      <w:start w:val="1"/>
      <w:numFmt w:val="decimal"/>
      <w:lvlText w:val="%1.%2.%3"/>
      <w:lvlJc w:val="left"/>
      <w:pPr>
        <w:tabs>
          <w:tab w:val="num" w:pos="1134"/>
        </w:tabs>
        <w:ind w:left="1134" w:hanging="1134"/>
      </w:pPr>
      <w:rPr>
        <w:rFonts w:asciiTheme="majorHAnsi" w:hAnsiTheme="majorHAnsi" w:hint="default"/>
        <w:color w:val="auto"/>
      </w:rPr>
    </w:lvl>
    <w:lvl w:ilvl="3">
      <w:start w:val="1"/>
      <w:numFmt w:val="decimal"/>
      <w:lvlText w:val="%1.%2.%3.%4"/>
      <w:lvlJc w:val="left"/>
      <w:pPr>
        <w:tabs>
          <w:tab w:val="num" w:pos="1134"/>
        </w:tabs>
        <w:ind w:left="1134" w:hanging="1134"/>
      </w:pPr>
      <w:rPr>
        <w:rFonts w:asciiTheme="majorHAnsi" w:hAnsiTheme="majorHAnsi" w:hint="default"/>
        <w:color w:val="auto"/>
        <w:sz w:val="20"/>
      </w:rPr>
    </w:lvl>
    <w:lvl w:ilvl="4">
      <w:start w:val="1"/>
      <w:numFmt w:val="decimal"/>
      <w:lvlText w:val="%1.%2.%3.%4.%5"/>
      <w:lvlJc w:val="left"/>
      <w:pPr>
        <w:tabs>
          <w:tab w:val="num" w:pos="1134"/>
        </w:tabs>
        <w:ind w:left="1134" w:hanging="1134"/>
      </w:pPr>
      <w:rPr>
        <w:rFonts w:asciiTheme="majorHAnsi" w:hAnsiTheme="majorHAnsi" w:hint="default"/>
        <w:color w:val="auto"/>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5" w15:restartNumberingAfterBreak="0">
    <w:nsid w:val="7F177164"/>
    <w:multiLevelType w:val="multilevel"/>
    <w:tmpl w:val="99D4CA2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503929331">
    <w:abstractNumId w:val="4"/>
  </w:num>
  <w:num w:numId="2" w16cid:durableId="1162116063">
    <w:abstractNumId w:val="7"/>
    <w:lvlOverride w:ilvl="1">
      <w:lvl w:ilvl="1">
        <w:start w:val="1"/>
        <w:numFmt w:val="bullet"/>
        <w:lvlText w:val=""/>
        <w:lvlJc w:val="left"/>
        <w:pPr>
          <w:tabs>
            <w:tab w:val="num" w:pos="284"/>
          </w:tabs>
          <w:ind w:left="284" w:hanging="284"/>
        </w:pPr>
        <w:rPr>
          <w:rFonts w:ascii="Symbol" w:hAnsi="Symbol" w:hint="default"/>
          <w:color w:val="auto"/>
        </w:rPr>
      </w:lvl>
    </w:lvlOverride>
  </w:num>
  <w:num w:numId="3" w16cid:durableId="1784112311">
    <w:abstractNumId w:val="7"/>
  </w:num>
  <w:num w:numId="4" w16cid:durableId="717779093">
    <w:abstractNumId w:val="9"/>
  </w:num>
  <w:num w:numId="5" w16cid:durableId="1150754801">
    <w:abstractNumId w:val="10"/>
  </w:num>
  <w:num w:numId="6" w16cid:durableId="1362125104">
    <w:abstractNumId w:val="0"/>
  </w:num>
  <w:num w:numId="7" w16cid:durableId="527111813">
    <w:abstractNumId w:val="14"/>
  </w:num>
  <w:num w:numId="8" w16cid:durableId="1076510854">
    <w:abstractNumId w:val="2"/>
  </w:num>
  <w:num w:numId="9" w16cid:durableId="1923297036">
    <w:abstractNumId w:val="1"/>
  </w:num>
  <w:num w:numId="10" w16cid:durableId="1200389022">
    <w:abstractNumId w:val="11"/>
  </w:num>
  <w:num w:numId="11" w16cid:durableId="2011132537">
    <w:abstractNumId w:val="8"/>
  </w:num>
  <w:num w:numId="12" w16cid:durableId="42215524">
    <w:abstractNumId w:val="3"/>
  </w:num>
  <w:num w:numId="13" w16cid:durableId="650137655">
    <w:abstractNumId w:val="12"/>
  </w:num>
  <w:num w:numId="14" w16cid:durableId="905263589">
    <w:abstractNumId w:val="6"/>
  </w:num>
  <w:num w:numId="15" w16cid:durableId="2006276169">
    <w:abstractNumId w:val="15"/>
  </w:num>
  <w:num w:numId="16" w16cid:durableId="932860920">
    <w:abstractNumId w:val="5"/>
  </w:num>
  <w:num w:numId="17" w16cid:durableId="1181240650">
    <w:abstractNumId w:val="13"/>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00125"/>
    <w:rsid w:val="000A77D6"/>
    <w:rsid w:val="000B3F14"/>
    <w:rsid w:val="000D190E"/>
    <w:rsid w:val="00152D87"/>
    <w:rsid w:val="001563B8"/>
    <w:rsid w:val="00180C43"/>
    <w:rsid w:val="001C62A8"/>
    <w:rsid w:val="001E7016"/>
    <w:rsid w:val="0023799D"/>
    <w:rsid w:val="00243E31"/>
    <w:rsid w:val="002800AB"/>
    <w:rsid w:val="00294EB3"/>
    <w:rsid w:val="002C2C74"/>
    <w:rsid w:val="002D47DC"/>
    <w:rsid w:val="002E0882"/>
    <w:rsid w:val="002E125B"/>
    <w:rsid w:val="002F128D"/>
    <w:rsid w:val="002F28B8"/>
    <w:rsid w:val="00373A29"/>
    <w:rsid w:val="003F65B5"/>
    <w:rsid w:val="004013CC"/>
    <w:rsid w:val="00412BEF"/>
    <w:rsid w:val="00413F86"/>
    <w:rsid w:val="00465DDB"/>
    <w:rsid w:val="004676AC"/>
    <w:rsid w:val="004A6762"/>
    <w:rsid w:val="004D5F9C"/>
    <w:rsid w:val="004E15B8"/>
    <w:rsid w:val="004E5BF9"/>
    <w:rsid w:val="00513F4A"/>
    <w:rsid w:val="005B0339"/>
    <w:rsid w:val="005D7280"/>
    <w:rsid w:val="00620DC0"/>
    <w:rsid w:val="006E5EE5"/>
    <w:rsid w:val="006F3CAB"/>
    <w:rsid w:val="00700125"/>
    <w:rsid w:val="00713155"/>
    <w:rsid w:val="00746D03"/>
    <w:rsid w:val="00760F45"/>
    <w:rsid w:val="00775E03"/>
    <w:rsid w:val="00776464"/>
    <w:rsid w:val="007C449E"/>
    <w:rsid w:val="00831C88"/>
    <w:rsid w:val="00846785"/>
    <w:rsid w:val="008A68DE"/>
    <w:rsid w:val="008A6956"/>
    <w:rsid w:val="008E2AFC"/>
    <w:rsid w:val="00993574"/>
    <w:rsid w:val="009C18D8"/>
    <w:rsid w:val="009D7BFC"/>
    <w:rsid w:val="00AB5C43"/>
    <w:rsid w:val="00AE156C"/>
    <w:rsid w:val="00AF259C"/>
    <w:rsid w:val="00B43508"/>
    <w:rsid w:val="00B54790"/>
    <w:rsid w:val="00B746D9"/>
    <w:rsid w:val="00BD2EF4"/>
    <w:rsid w:val="00C3458A"/>
    <w:rsid w:val="00C357E6"/>
    <w:rsid w:val="00C804A8"/>
    <w:rsid w:val="00CA5111"/>
    <w:rsid w:val="00CE611E"/>
    <w:rsid w:val="00D15C21"/>
    <w:rsid w:val="00D46871"/>
    <w:rsid w:val="00D95B00"/>
    <w:rsid w:val="00D96B46"/>
    <w:rsid w:val="00DA57FF"/>
    <w:rsid w:val="00DD3A92"/>
    <w:rsid w:val="00DE0DD1"/>
    <w:rsid w:val="00E00733"/>
    <w:rsid w:val="00E62D97"/>
    <w:rsid w:val="00EB498D"/>
    <w:rsid w:val="00EE7FC0"/>
    <w:rsid w:val="00F33DEA"/>
    <w:rsid w:val="00F933E5"/>
    <w:rsid w:val="00FB7B00"/>
    <w:rsid w:val="00FE74B5"/>
    <w:rsid w:val="00FF0DB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64" w:unhideWhenUsed="1"/>
    <w:lsdException w:name="toc 9" w:semiHidden="1" w:uiPriority="64" w:unhideWhenUsed="1"/>
    <w:lsdException w:name="Normal Indent" w:semiHidden="1" w:unhideWhenUsed="1"/>
    <w:lsdException w:name="footnote text" w:semiHidden="1" w:uiPriority="28" w:unhideWhenUsed="1"/>
    <w:lsdException w:name="annotation text" w:semiHidden="1" w:unhideWhenUsed="1"/>
    <w:lsdException w:name="header" w:semiHidden="1" w:unhideWhenUsed="1"/>
    <w:lsdException w:name="footer" w:semiHidden="1" w:uiPriority="29" w:unhideWhenUsed="1" w:qFormat="1"/>
    <w:lsdException w:name="index heading" w:semiHidden="1" w:unhideWhenUsed="1"/>
    <w:lsdException w:name="caption" w:semiHidden="1" w:uiPriority="9"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28"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4" w:unhideWhenUsed="1" w:qFormat="1"/>
    <w:lsdException w:name="List Number" w:semiHidden="1" w:uiPriority="5"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4" w:unhideWhenUsed="1" w:qFormat="1"/>
    <w:lsdException w:name="List Bullet 3" w:semiHidden="1" w:uiPriority="4" w:unhideWhenUsed="1" w:qFormat="1"/>
    <w:lsdException w:name="List Bullet 4" w:semiHidden="1" w:uiPriority="4" w:unhideWhenUsed="1"/>
    <w:lsdException w:name="List Bullet 5" w:semiHidden="1" w:uiPriority="4" w:unhideWhenUsed="1"/>
    <w:lsdException w:name="List Number 2" w:semiHidden="1" w:uiPriority="5" w:unhideWhenUsed="1" w:qFormat="1"/>
    <w:lsdException w:name="List Number 3" w:semiHidden="1" w:uiPriority="5"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2"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26"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 w:qFormat="1"/>
    <w:lsdException w:name="Emphasis" w:uiPriority="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5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4">
    <w:name w:val="heading 4"/>
    <w:basedOn w:val="Normal"/>
    <w:next w:val="Normal"/>
    <w:link w:val="Heading4Char"/>
    <w:uiPriority w:val="9"/>
    <w:semiHidden/>
    <w:unhideWhenUsed/>
    <w:qFormat/>
    <w:rsid w:val="00294EB3"/>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94EB3"/>
    <w:pPr>
      <w:keepNext/>
      <w:keepLines/>
      <w:spacing w:before="80" w:after="40"/>
      <w:outlineLvl w:val="4"/>
    </w:pPr>
    <w:rPr>
      <w:rFonts w:eastAsiaTheme="majorEastAsia" w:cstheme="majorBidi"/>
      <w:color w:val="0F476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3CB8EB29B9E4D5180300C95FD86714F">
    <w:name w:val="63CB8EB29B9E4D5180300C95FD86714F"/>
  </w:style>
  <w:style w:type="character" w:styleId="Emphasis">
    <w:name w:val="Emphasis"/>
    <w:uiPriority w:val="2"/>
    <w:rPr>
      <w:i/>
      <w:iCs/>
      <w14:numForm w14:val="lining"/>
    </w:rPr>
  </w:style>
  <w:style w:type="character" w:styleId="PlaceholderText">
    <w:name w:val="Placeholder Text"/>
    <w:basedOn w:val="DefaultParagraphFont"/>
    <w:uiPriority w:val="51"/>
    <w:rsid w:val="002C2C74"/>
    <w:rPr>
      <w:color w:val="808080"/>
      <w14:numForm w14:val="lining"/>
    </w:rPr>
  </w:style>
  <w:style w:type="numbering" w:customStyle="1" w:styleId="ListGroupTableBullets">
    <w:name w:val="List_GroupTableBullets"/>
    <w:uiPriority w:val="99"/>
    <w:rsid w:val="002C2C74"/>
    <w:pPr>
      <w:numPr>
        <w:numId w:val="1"/>
      </w:numPr>
    </w:pPr>
  </w:style>
  <w:style w:type="numbering" w:customStyle="1" w:styleId="ListGroupLegalNoticeNumber">
    <w:name w:val="List_GroupLegalNoticeNumber"/>
    <w:basedOn w:val="NoList"/>
    <w:uiPriority w:val="99"/>
    <w:rsid w:val="00CA5111"/>
    <w:pPr>
      <w:numPr>
        <w:numId w:val="4"/>
      </w:numPr>
    </w:pPr>
  </w:style>
  <w:style w:type="paragraph" w:customStyle="1" w:styleId="Tabletext">
    <w:name w:val="Table text"/>
    <w:basedOn w:val="Normal"/>
    <w:link w:val="TabletextChar"/>
    <w:uiPriority w:val="9"/>
    <w:qFormat/>
    <w:rsid w:val="002C2C74"/>
    <w:pPr>
      <w:spacing w:before="60" w:after="60" w:line="252" w:lineRule="auto"/>
    </w:pPr>
    <w:rPr>
      <w:rFonts w:ascii="Arial" w:eastAsia="Times New Roman" w:hAnsi="Arial" w:cs="Times New Roman"/>
      <w:kern w:val="0"/>
      <w:sz w:val="19"/>
      <w:szCs w:val="21"/>
      <w14:ligatures w14:val="none"/>
    </w:rPr>
  </w:style>
  <w:style w:type="character" w:customStyle="1" w:styleId="TabletextChar">
    <w:name w:val="Table text Char"/>
    <w:link w:val="Tabletext"/>
    <w:uiPriority w:val="9"/>
    <w:rsid w:val="002C2C74"/>
    <w:rPr>
      <w:rFonts w:ascii="Arial" w:eastAsia="Times New Roman" w:hAnsi="Arial" w:cs="Times New Roman"/>
      <w:kern w:val="0"/>
      <w:sz w:val="19"/>
      <w:szCs w:val="21"/>
      <w14:ligatures w14:val="none"/>
    </w:rPr>
  </w:style>
  <w:style w:type="paragraph" w:styleId="Footer">
    <w:name w:val="footer"/>
    <w:basedOn w:val="Normal"/>
    <w:link w:val="FooterChar"/>
    <w:uiPriority w:val="29"/>
    <w:qFormat/>
    <w:rsid w:val="00412BEF"/>
    <w:pPr>
      <w:tabs>
        <w:tab w:val="right" w:pos="9639"/>
      </w:tabs>
      <w:spacing w:after="0" w:line="264" w:lineRule="auto"/>
    </w:pPr>
    <w:rPr>
      <w:rFonts w:eastAsiaTheme="minorHAnsi"/>
      <w:b/>
      <w:color w:val="1E1E1E"/>
      <w:kern w:val="0"/>
      <w:sz w:val="16"/>
      <w:lang w:eastAsia="en-US"/>
      <w14:ligatures w14:val="none"/>
    </w:rPr>
  </w:style>
  <w:style w:type="character" w:customStyle="1" w:styleId="FooterChar">
    <w:name w:val="Footer Char"/>
    <w:basedOn w:val="DefaultParagraphFont"/>
    <w:link w:val="Footer"/>
    <w:uiPriority w:val="29"/>
    <w:rsid w:val="00412BEF"/>
    <w:rPr>
      <w:rFonts w:eastAsiaTheme="minorHAnsi"/>
      <w:b/>
      <w:color w:val="1E1E1E"/>
      <w:kern w:val="0"/>
      <w:sz w:val="16"/>
      <w:lang w:eastAsia="en-US"/>
      <w14:ligatures w14:val="none"/>
    </w:rPr>
  </w:style>
  <w:style w:type="paragraph" w:styleId="Header">
    <w:name w:val="header"/>
    <w:basedOn w:val="Normal"/>
    <w:link w:val="HeaderChar"/>
    <w:uiPriority w:val="99"/>
    <w:rsid w:val="00294EB3"/>
    <w:pPr>
      <w:spacing w:after="0" w:line="240" w:lineRule="auto"/>
      <w:jc w:val="center"/>
    </w:pPr>
    <w:rPr>
      <w:rFonts w:eastAsiaTheme="minorHAnsi"/>
      <w:color w:val="808080"/>
      <w:kern w:val="0"/>
      <w:sz w:val="16"/>
      <w:lang w:eastAsia="en-US"/>
      <w14:ligatures w14:val="none"/>
    </w:rPr>
  </w:style>
  <w:style w:type="character" w:customStyle="1" w:styleId="HeaderChar">
    <w:name w:val="Header Char"/>
    <w:basedOn w:val="DefaultParagraphFont"/>
    <w:link w:val="Header"/>
    <w:uiPriority w:val="99"/>
    <w:rsid w:val="00294EB3"/>
    <w:rPr>
      <w:rFonts w:eastAsiaTheme="minorHAnsi"/>
      <w:color w:val="808080"/>
      <w:kern w:val="0"/>
      <w:sz w:val="16"/>
      <w:lang w:eastAsia="en-US"/>
      <w14:ligatures w14:val="none"/>
    </w:rPr>
  </w:style>
  <w:style w:type="paragraph" w:styleId="ListNumber">
    <w:name w:val="List Number"/>
    <w:basedOn w:val="BodyText"/>
    <w:uiPriority w:val="5"/>
    <w:qFormat/>
    <w:rsid w:val="00D15C21"/>
    <w:pPr>
      <w:numPr>
        <w:numId w:val="6"/>
      </w:numPr>
    </w:pPr>
  </w:style>
  <w:style w:type="paragraph" w:styleId="ListNumber2">
    <w:name w:val="List Number 2"/>
    <w:basedOn w:val="ListNumber"/>
    <w:uiPriority w:val="5"/>
    <w:qFormat/>
    <w:rsid w:val="00D15C21"/>
    <w:pPr>
      <w:numPr>
        <w:ilvl w:val="1"/>
      </w:numPr>
    </w:pPr>
  </w:style>
  <w:style w:type="paragraph" w:styleId="ListNumber3">
    <w:name w:val="List Number 3"/>
    <w:basedOn w:val="ListNumber"/>
    <w:uiPriority w:val="5"/>
    <w:qFormat/>
    <w:rsid w:val="00D15C21"/>
    <w:pPr>
      <w:numPr>
        <w:ilvl w:val="2"/>
      </w:numPr>
    </w:pPr>
  </w:style>
  <w:style w:type="numbering" w:customStyle="1" w:styleId="ListGroupListNumber">
    <w:name w:val="List_GroupListNumber"/>
    <w:uiPriority w:val="99"/>
    <w:rsid w:val="00D15C21"/>
    <w:pPr>
      <w:numPr>
        <w:numId w:val="6"/>
      </w:numPr>
    </w:pPr>
  </w:style>
  <w:style w:type="paragraph" w:styleId="TOC8">
    <w:name w:val="toc 8"/>
    <w:basedOn w:val="Normal"/>
    <w:next w:val="Normal"/>
    <w:uiPriority w:val="64"/>
    <w:semiHidden/>
    <w:rsid w:val="009C18D8"/>
    <w:pPr>
      <w:tabs>
        <w:tab w:val="left" w:pos="851"/>
        <w:tab w:val="right" w:pos="9639"/>
      </w:tabs>
      <w:spacing w:after="60" w:line="240" w:lineRule="auto"/>
      <w:ind w:left="851" w:hanging="851"/>
    </w:pPr>
    <w:rPr>
      <w:rFonts w:eastAsiaTheme="minorHAnsi"/>
      <w:kern w:val="0"/>
      <w:sz w:val="16"/>
      <w:lang w:eastAsia="en-US"/>
      <w14:ligatures w14:val="none"/>
    </w:rPr>
  </w:style>
  <w:style w:type="paragraph" w:styleId="FootnoteText">
    <w:name w:val="footnote text"/>
    <w:basedOn w:val="Normal"/>
    <w:link w:val="FootnoteTextChar"/>
    <w:uiPriority w:val="28"/>
    <w:rsid w:val="00412BEF"/>
    <w:pPr>
      <w:tabs>
        <w:tab w:val="left" w:pos="142"/>
      </w:tabs>
      <w:spacing w:after="40" w:line="264" w:lineRule="auto"/>
      <w:ind w:left="142" w:hanging="142"/>
    </w:pPr>
    <w:rPr>
      <w:rFonts w:eastAsiaTheme="minorHAnsi"/>
      <w:kern w:val="0"/>
      <w:sz w:val="18"/>
      <w:szCs w:val="20"/>
      <w:lang w:eastAsia="en-US"/>
      <w14:ligatures w14:val="none"/>
    </w:rPr>
  </w:style>
  <w:style w:type="character" w:customStyle="1" w:styleId="FootnoteTextChar">
    <w:name w:val="Footnote Text Char"/>
    <w:basedOn w:val="DefaultParagraphFont"/>
    <w:link w:val="FootnoteText"/>
    <w:uiPriority w:val="28"/>
    <w:rsid w:val="00412BEF"/>
    <w:rPr>
      <w:rFonts w:eastAsiaTheme="minorHAnsi"/>
      <w:kern w:val="0"/>
      <w:sz w:val="18"/>
      <w:szCs w:val="20"/>
      <w:lang w:eastAsia="en-US"/>
      <w14:ligatures w14:val="none"/>
    </w:rPr>
  </w:style>
  <w:style w:type="character" w:customStyle="1" w:styleId="Heading4Char">
    <w:name w:val="Heading 4 Char"/>
    <w:basedOn w:val="DefaultParagraphFont"/>
    <w:link w:val="Heading4"/>
    <w:uiPriority w:val="9"/>
    <w:semiHidden/>
    <w:rsid w:val="00294EB3"/>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94EB3"/>
    <w:rPr>
      <w:rFonts w:eastAsiaTheme="majorEastAsia" w:cstheme="majorBidi"/>
      <w:color w:val="0F4761" w:themeColor="accent1" w:themeShade="BF"/>
    </w:rPr>
  </w:style>
  <w:style w:type="character" w:styleId="FootnoteReference">
    <w:name w:val="footnote reference"/>
    <w:uiPriority w:val="28"/>
    <w:rsid w:val="00294EB3"/>
    <w:rPr>
      <w:caps w:val="0"/>
      <w:smallCaps w:val="0"/>
      <w:strike w:val="0"/>
      <w:dstrike w:val="0"/>
      <w:vanish w:val="0"/>
      <w:sz w:val="21"/>
      <w:vertAlign w:val="superscript"/>
      <w14:numForm w14:val="lining"/>
    </w:rPr>
  </w:style>
  <w:style w:type="paragraph" w:styleId="BodyText">
    <w:name w:val="Body Text"/>
    <w:basedOn w:val="Normal"/>
    <w:link w:val="BodyTextChar"/>
    <w:uiPriority w:val="2"/>
    <w:qFormat/>
    <w:rsid w:val="00AF259C"/>
    <w:pPr>
      <w:spacing w:before="120" w:after="120" w:line="264" w:lineRule="auto"/>
    </w:pPr>
    <w:rPr>
      <w:rFonts w:eastAsia="Times New Roman" w:cs="Times New Roman"/>
      <w:kern w:val="0"/>
      <w:sz w:val="21"/>
      <w:szCs w:val="24"/>
      <w14:ligatures w14:val="none"/>
    </w:rPr>
  </w:style>
  <w:style w:type="character" w:customStyle="1" w:styleId="BodyTextChar">
    <w:name w:val="Body Text Char"/>
    <w:basedOn w:val="DefaultParagraphFont"/>
    <w:link w:val="BodyText"/>
    <w:uiPriority w:val="2"/>
    <w:rsid w:val="00AF259C"/>
    <w:rPr>
      <w:rFonts w:eastAsia="Times New Roman" w:cs="Times New Roman"/>
      <w:kern w:val="0"/>
      <w:sz w:val="21"/>
      <w:szCs w:val="24"/>
      <w14:ligatures w14:val="none"/>
    </w:rPr>
  </w:style>
  <w:style w:type="paragraph" w:styleId="DocumentMap">
    <w:name w:val="Document Map"/>
    <w:basedOn w:val="Normal"/>
    <w:link w:val="DocumentMapChar"/>
    <w:uiPriority w:val="99"/>
    <w:semiHidden/>
    <w:rsid w:val="00412BEF"/>
    <w:pPr>
      <w:spacing w:after="0" w:line="240" w:lineRule="auto"/>
    </w:pPr>
    <w:rPr>
      <w:rFonts w:ascii="Segoe UI" w:eastAsiaTheme="minorHAnsi" w:hAnsi="Segoe UI" w:cs="Segoe UI"/>
      <w:kern w:val="0"/>
      <w:sz w:val="16"/>
      <w:szCs w:val="16"/>
      <w:lang w:eastAsia="en-US"/>
      <w14:ligatures w14:val="none"/>
    </w:rPr>
  </w:style>
  <w:style w:type="character" w:customStyle="1" w:styleId="DocumentMapChar">
    <w:name w:val="Document Map Char"/>
    <w:basedOn w:val="DefaultParagraphFont"/>
    <w:link w:val="DocumentMap"/>
    <w:uiPriority w:val="99"/>
    <w:semiHidden/>
    <w:rsid w:val="00412BEF"/>
    <w:rPr>
      <w:rFonts w:ascii="Segoe UI" w:eastAsiaTheme="minorHAnsi" w:hAnsi="Segoe UI" w:cs="Segoe UI"/>
      <w:kern w:val="0"/>
      <w:sz w:val="16"/>
      <w:szCs w:val="16"/>
      <w:lang w:eastAsia="en-US"/>
      <w14:ligatures w14:val="none"/>
    </w:rPr>
  </w:style>
  <w:style w:type="numbering" w:customStyle="1" w:styleId="ListWriterInstructions">
    <w:name w:val="List_WriterInstructions"/>
    <w:uiPriority w:val="99"/>
    <w:rsid w:val="00D15C21"/>
    <w:pPr>
      <w:numPr>
        <w:numId w:val="3"/>
      </w:numPr>
    </w:pPr>
  </w:style>
  <w:style w:type="paragraph" w:styleId="ListBullet5">
    <w:name w:val="List Bullet 5"/>
    <w:basedOn w:val="ListBullet"/>
    <w:uiPriority w:val="4"/>
    <w:semiHidden/>
    <w:rsid w:val="00D15C21"/>
    <w:pPr>
      <w:numPr>
        <w:ilvl w:val="4"/>
        <w:numId w:val="8"/>
      </w:numPr>
    </w:pPr>
  </w:style>
  <w:style w:type="paragraph" w:styleId="ListBullet">
    <w:name w:val="List Bullet"/>
    <w:basedOn w:val="BodyText"/>
    <w:uiPriority w:val="4"/>
    <w:qFormat/>
    <w:rsid w:val="002C2C74"/>
    <w:pPr>
      <w:numPr>
        <w:numId w:val="9"/>
      </w:numPr>
    </w:pPr>
  </w:style>
  <w:style w:type="paragraph" w:styleId="Date">
    <w:name w:val="Date"/>
    <w:basedOn w:val="Normal"/>
    <w:next w:val="Normal"/>
    <w:link w:val="DateChar"/>
    <w:uiPriority w:val="26"/>
    <w:qFormat/>
    <w:rsid w:val="002C2C74"/>
    <w:pPr>
      <w:spacing w:after="0" w:line="264" w:lineRule="auto"/>
    </w:pPr>
    <w:rPr>
      <w:rFonts w:eastAsiaTheme="minorHAnsi"/>
      <w:color w:val="666666"/>
      <w:kern w:val="0"/>
      <w:sz w:val="24"/>
      <w:lang w:eastAsia="en-US"/>
      <w14:ligatures w14:val="none"/>
    </w:rPr>
  </w:style>
  <w:style w:type="character" w:customStyle="1" w:styleId="DateChar">
    <w:name w:val="Date Char"/>
    <w:basedOn w:val="DefaultParagraphFont"/>
    <w:link w:val="Date"/>
    <w:uiPriority w:val="26"/>
    <w:rsid w:val="002C2C74"/>
    <w:rPr>
      <w:rFonts w:eastAsiaTheme="minorHAnsi"/>
      <w:color w:val="666666"/>
      <w:kern w:val="0"/>
      <w:sz w:val="24"/>
      <w:lang w:eastAsia="en-US"/>
      <w14:ligatures w14:val="none"/>
    </w:rPr>
  </w:style>
  <w:style w:type="character" w:styleId="Strong">
    <w:name w:val="Strong"/>
    <w:uiPriority w:val="2"/>
    <w:rsid w:val="00294EB3"/>
    <w:rPr>
      <w:b/>
      <w:bCs/>
      <w14:numForm w14:val="lining"/>
    </w:rPr>
  </w:style>
  <w:style w:type="paragraph" w:styleId="ListBullet2">
    <w:name w:val="List Bullet 2"/>
    <w:basedOn w:val="ListBullet"/>
    <w:uiPriority w:val="4"/>
    <w:qFormat/>
    <w:rsid w:val="002C2C74"/>
    <w:pPr>
      <w:numPr>
        <w:ilvl w:val="1"/>
      </w:numPr>
    </w:pPr>
  </w:style>
  <w:style w:type="paragraph" w:styleId="ListBullet3">
    <w:name w:val="List Bullet 3"/>
    <w:basedOn w:val="ListBullet"/>
    <w:uiPriority w:val="4"/>
    <w:qFormat/>
    <w:rsid w:val="002C2C74"/>
    <w:pPr>
      <w:numPr>
        <w:ilvl w:val="2"/>
      </w:numPr>
    </w:pPr>
  </w:style>
  <w:style w:type="paragraph" w:styleId="ListBullet4">
    <w:name w:val="List Bullet 4"/>
    <w:basedOn w:val="ListBullet"/>
    <w:uiPriority w:val="4"/>
    <w:rsid w:val="002C2C74"/>
    <w:pPr>
      <w:numPr>
        <w:ilvl w:val="3"/>
      </w:numPr>
      <w:tabs>
        <w:tab w:val="clear" w:pos="851"/>
        <w:tab w:val="left" w:pos="1134"/>
      </w:tabs>
    </w:pPr>
  </w:style>
  <w:style w:type="numbering" w:customStyle="1" w:styleId="ListGroupListBullets">
    <w:name w:val="List_GroupListBullets"/>
    <w:uiPriority w:val="99"/>
    <w:rsid w:val="002C2C74"/>
    <w:pPr>
      <w:numPr>
        <w:numId w:val="9"/>
      </w:numPr>
    </w:pPr>
  </w:style>
  <w:style w:type="numbering" w:customStyle="1" w:styleId="ListGroupTableNumber">
    <w:name w:val="List_GroupTableNumber"/>
    <w:uiPriority w:val="99"/>
    <w:rsid w:val="00294EB3"/>
    <w:pPr>
      <w:numPr>
        <w:numId w:val="10"/>
      </w:numPr>
    </w:pPr>
  </w:style>
  <w:style w:type="paragraph" w:styleId="Caption">
    <w:name w:val="caption"/>
    <w:basedOn w:val="Normal"/>
    <w:next w:val="Normal"/>
    <w:uiPriority w:val="9"/>
    <w:qFormat/>
    <w:rsid w:val="00AF259C"/>
    <w:pPr>
      <w:spacing w:before="240" w:after="80" w:line="264" w:lineRule="auto"/>
    </w:pPr>
    <w:rPr>
      <w:rFonts w:eastAsiaTheme="minorHAnsi"/>
      <w:b/>
      <w:color w:val="808080"/>
      <w:kern w:val="0"/>
      <w:sz w:val="21"/>
      <w:lang w:eastAsia="en-US"/>
      <w14:ligatures w14:val="none"/>
    </w:rPr>
  </w:style>
  <w:style w:type="paragraph" w:styleId="CommentText">
    <w:name w:val="annotation text"/>
    <w:basedOn w:val="Normal"/>
    <w:link w:val="CommentTextChar"/>
    <w:uiPriority w:val="99"/>
    <w:rsid w:val="00D15C21"/>
    <w:pPr>
      <w:spacing w:after="0" w:line="240" w:lineRule="auto"/>
    </w:pPr>
    <w:rPr>
      <w:rFonts w:eastAsiaTheme="minorHAnsi"/>
      <w:kern w:val="0"/>
      <w:sz w:val="20"/>
      <w:szCs w:val="20"/>
      <w:lang w:eastAsia="en-US"/>
      <w14:ligatures w14:val="none"/>
    </w:rPr>
  </w:style>
  <w:style w:type="character" w:customStyle="1" w:styleId="CommentTextChar">
    <w:name w:val="Comment Text Char"/>
    <w:basedOn w:val="DefaultParagraphFont"/>
    <w:link w:val="CommentText"/>
    <w:uiPriority w:val="99"/>
    <w:rsid w:val="00D15C21"/>
    <w:rPr>
      <w:rFonts w:eastAsiaTheme="minorHAnsi"/>
      <w:kern w:val="0"/>
      <w:sz w:val="20"/>
      <w:szCs w:val="20"/>
      <w:lang w:eastAsia="en-US"/>
      <w14:ligatures w14:val="none"/>
    </w:rPr>
  </w:style>
  <w:style w:type="paragraph" w:styleId="CommentSubject">
    <w:name w:val="annotation subject"/>
    <w:basedOn w:val="CommentText"/>
    <w:next w:val="CommentText"/>
    <w:link w:val="CommentSubjectChar"/>
    <w:uiPriority w:val="99"/>
    <w:semiHidden/>
    <w:rsid w:val="00D15C21"/>
    <w:rPr>
      <w:b/>
      <w:bCs/>
    </w:rPr>
  </w:style>
  <w:style w:type="character" w:customStyle="1" w:styleId="CommentSubjectChar">
    <w:name w:val="Comment Subject Char"/>
    <w:basedOn w:val="CommentTextChar"/>
    <w:link w:val="CommentSubject"/>
    <w:uiPriority w:val="99"/>
    <w:semiHidden/>
    <w:rsid w:val="00D15C21"/>
    <w:rPr>
      <w:rFonts w:eastAsiaTheme="minorHAnsi"/>
      <w:b/>
      <w:bCs/>
      <w:kern w:val="0"/>
      <w:sz w:val="20"/>
      <w:szCs w:val="20"/>
      <w:lang w:eastAsia="en-US"/>
      <w14:ligatures w14:val="none"/>
    </w:rPr>
  </w:style>
  <w:style w:type="paragraph" w:styleId="Revision">
    <w:name w:val="Revision"/>
    <w:hidden/>
    <w:uiPriority w:val="99"/>
    <w:semiHidden/>
    <w:rsid w:val="00FE74B5"/>
    <w:pPr>
      <w:spacing w:after="0" w:line="240" w:lineRule="auto"/>
    </w:pPr>
    <w:rPr>
      <w:rFonts w:eastAsiaTheme="minorHAnsi"/>
      <w:kern w:val="0"/>
      <w:sz w:val="21"/>
      <w:lang w:eastAsia="en-US"/>
      <w14:ligatures w14:val="none"/>
    </w:rPr>
  </w:style>
  <w:style w:type="paragraph" w:styleId="TOC9">
    <w:name w:val="toc 9"/>
    <w:basedOn w:val="Normal"/>
    <w:next w:val="Normal"/>
    <w:uiPriority w:val="64"/>
    <w:semiHidden/>
    <w:rsid w:val="00AF259C"/>
    <w:pPr>
      <w:tabs>
        <w:tab w:val="left" w:pos="1418"/>
        <w:tab w:val="right" w:pos="9639"/>
      </w:tabs>
      <w:spacing w:after="60" w:line="240" w:lineRule="auto"/>
      <w:ind w:left="1134" w:hanging="1134"/>
    </w:pPr>
    <w:rPr>
      <w:rFonts w:eastAsiaTheme="minorHAnsi"/>
      <w:kern w:val="0"/>
      <w:sz w:val="21"/>
      <w:lang w:eastAsia="en-US"/>
      <w14:ligatures w14:val="none"/>
    </w:rPr>
  </w:style>
  <w:style w:type="paragraph" w:styleId="ListParagraph">
    <w:name w:val="List Paragraph"/>
    <w:basedOn w:val="Normal"/>
    <w:uiPriority w:val="99"/>
    <w:rsid w:val="00B746D9"/>
    <w:pPr>
      <w:spacing w:after="0" w:line="240" w:lineRule="auto"/>
      <w:ind w:left="720"/>
      <w:contextualSpacing/>
    </w:pPr>
    <w:rPr>
      <w:rFonts w:eastAsiaTheme="minorHAnsi"/>
      <w:kern w:val="0"/>
      <w:sz w:val="21"/>
      <w:lang w:eastAsia="en-US"/>
      <w14:ligatures w14:val="none"/>
    </w:rPr>
  </w:style>
  <w:style w:type="table" w:customStyle="1" w:styleId="QCAAtablestyle2">
    <w:name w:val="QCAA table style 2"/>
    <w:basedOn w:val="TableNormal"/>
    <w:uiPriority w:val="99"/>
    <w:rsid w:val="00CA5111"/>
    <w:pPr>
      <w:spacing w:after="0" w:line="240" w:lineRule="auto"/>
    </w:pPr>
    <w:rPr>
      <w:rFonts w:eastAsiaTheme="minorHAnsi"/>
      <w:kern w:val="0"/>
      <w:sz w:val="19"/>
      <w:lang w:eastAsia="en-US"/>
      <w14:ligatures w14:val="none"/>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rPr>
        <w:color w:val="FFFFFF" w:themeColor="background1"/>
      </w:rPr>
      <w:tblPr/>
      <w:tcPr>
        <w:tcBorders>
          <w:bottom w:val="single" w:sz="12" w:space="0" w:color="0E2841" w:themeColor="text2"/>
        </w:tcBorders>
        <w:shd w:val="clear" w:color="auto" w:fill="156082" w:themeFill="accent1"/>
      </w:tcPr>
    </w:tblStylePr>
    <w:tblStylePr w:type="firstCol">
      <w:tblPr/>
      <w:tcPr>
        <w:shd w:val="clear" w:color="auto" w:fill="E6E6E6"/>
      </w:tcPr>
    </w:tblStylePr>
    <w:tblStylePr w:type="nwCell">
      <w:tblPr/>
      <w:tcPr>
        <w:tcBorders>
          <w:top w:val="nil"/>
          <w:left w:val="nil"/>
          <w:bottom w:val="single" w:sz="12" w:space="0" w:color="0E2841" w:themeColor="text2"/>
          <w:right w:val="nil"/>
          <w:insideH w:val="nil"/>
          <w:insideV w:val="nil"/>
          <w:tl2br w:val="nil"/>
          <w:tr2bl w:val="nil"/>
        </w:tcBorders>
        <w:shd w:val="clear" w:color="auto" w:fill="FFFFFF" w:themeFill="background1"/>
      </w:tcPr>
    </w:tblStylePr>
  </w:style>
  <w:style w:type="character" w:styleId="CommentReference">
    <w:name w:val="annotation reference"/>
    <w:basedOn w:val="DefaultParagraphFont"/>
    <w:uiPriority w:val="99"/>
    <w:semiHidden/>
    <w:rsid w:val="00CA5111"/>
    <w:rPr>
      <w:sz w:val="16"/>
      <w:szCs w:val="16"/>
    </w:rPr>
  </w:style>
  <w:style w:type="paragraph" w:customStyle="1" w:styleId="TableBullet">
    <w:name w:val="Table Bullet"/>
    <w:basedOn w:val="Tabletext"/>
    <w:uiPriority w:val="14"/>
    <w:qFormat/>
    <w:rsid w:val="002C2C74"/>
    <w:pPr>
      <w:numPr>
        <w:numId w:val="1"/>
      </w:numPr>
      <w:tabs>
        <w:tab w:val="clear" w:pos="284"/>
        <w:tab w:val="left" w:pos="170"/>
      </w:tabs>
      <w:ind w:left="170" w:hanging="170"/>
    </w:pPr>
    <w:rPr>
      <w:szCs w:val="24"/>
    </w:rPr>
  </w:style>
  <w:style w:type="table" w:customStyle="1" w:styleId="QCAAtablestyle3">
    <w:name w:val="QCAA table style 3"/>
    <w:basedOn w:val="TableNormal"/>
    <w:uiPriority w:val="99"/>
    <w:rsid w:val="00D15C21"/>
    <w:pPr>
      <w:spacing w:after="0" w:line="240" w:lineRule="auto"/>
    </w:pPr>
    <w:rPr>
      <w:rFonts w:eastAsia="Times New Roman" w:cs="Times New Roman"/>
      <w:kern w:val="0"/>
      <w:sz w:val="19"/>
      <w:szCs w:val="21"/>
      <w14:ligatures w14:val="none"/>
    </w:rPr>
    <w:tblPr>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Pr>
    <w:tblStylePr w:type="firstRow">
      <w:pPr>
        <w:wordWrap/>
        <w:spacing w:beforeLines="0" w:before="0" w:beforeAutospacing="0" w:afterLines="0" w:after="0" w:afterAutospacing="0" w:line="240" w:lineRule="auto"/>
        <w:contextualSpacing w:val="0"/>
        <w:mirrorIndents w:val="0"/>
      </w:pPr>
      <w:rPr>
        <w:rFonts w:asciiTheme="minorHAnsi" w:hAnsiTheme="minorHAnsi"/>
        <w:b w:val="0"/>
        <w:color w:val="FFFFFF" w:themeColor="background1"/>
        <w:sz w:val="19"/>
      </w:rPr>
      <w:tblPr/>
      <w:tcPr>
        <w:tcBorders>
          <w:bottom w:val="single" w:sz="12" w:space="0" w:color="0E2841" w:themeColor="text2"/>
        </w:tcBorders>
        <w:shd w:val="clear" w:color="auto" w:fill="156082" w:themeFill="accent1"/>
      </w:tcPr>
    </w:tblStylePr>
  </w:style>
  <w:style w:type="table" w:styleId="TableGridLight">
    <w:name w:val="Grid Table Light"/>
    <w:basedOn w:val="TableNormal"/>
    <w:uiPriority w:val="40"/>
    <w:rsid w:val="00B746D9"/>
    <w:pPr>
      <w:spacing w:before="80" w:after="0" w:line="240" w:lineRule="auto"/>
    </w:pPr>
    <w:rPr>
      <w:rFonts w:eastAsiaTheme="minorHAnsi"/>
      <w:kern w:val="0"/>
      <w:lang w:eastAsia="en-US"/>
      <w14:ligatures w14:val="none"/>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5DE4F6DACF8242C2BBF3D8120D35D3322">
    <w:name w:val="5DE4F6DACF8242C2BBF3D8120D35D33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6548AD3211F408194EEA57F3245EDE72">
    <w:name w:val="16548AD3211F408194EEA57F3245EDE7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B8CD3E916C14D47955139DA663D83FE2">
    <w:name w:val="3B8CD3E916C14D47955139DA663D83F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4EABA3551C1486C8D06BDB1A97716BB2">
    <w:name w:val="A4EABA3551C1486C8D06BDB1A97716BB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4887D2682664D74A87A92EA9CB880192">
    <w:name w:val="A4887D2682664D74A87A92EA9CB880192"/>
    <w:rsid w:val="002C2C74"/>
    <w:pPr>
      <w:spacing w:before="60" w:after="60" w:line="252" w:lineRule="auto"/>
    </w:pPr>
    <w:rPr>
      <w:rFonts w:ascii="Arial" w:eastAsia="Times New Roman" w:hAnsi="Arial" w:cs="Times New Roman"/>
      <w:kern w:val="0"/>
      <w:sz w:val="19"/>
      <w:szCs w:val="21"/>
      <w14:ligatures w14:val="none"/>
    </w:rPr>
  </w:style>
  <w:style w:type="paragraph" w:customStyle="1" w:styleId="B3BC5C0421484EC18A346E115C2A79F22">
    <w:name w:val="B3BC5C0421484EC18A346E115C2A79F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D681AD4BAC74679AAF89498DFDB78B42">
    <w:name w:val="3D681AD4BAC74679AAF89498DFDB78B4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71646FE48054AC1809CC10238AC05426">
    <w:name w:val="A71646FE48054AC1809CC10238AC05426"/>
    <w:rsid w:val="00B746D9"/>
    <w:pPr>
      <w:spacing w:before="60" w:after="60" w:line="252" w:lineRule="auto"/>
    </w:pPr>
    <w:rPr>
      <w:rFonts w:ascii="Arial" w:eastAsia="Times New Roman" w:hAnsi="Arial" w:cs="Times New Roman"/>
      <w:kern w:val="0"/>
      <w:sz w:val="19"/>
      <w:szCs w:val="21"/>
      <w14:ligatures w14:val="none"/>
    </w:rPr>
  </w:style>
  <w:style w:type="paragraph" w:customStyle="1" w:styleId="19D0E8F60C13429797013FE876B7066F2">
    <w:name w:val="19D0E8F60C13429797013FE876B7066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4101C17021F4CD3BA78DF141A34ADF52">
    <w:name w:val="24101C17021F4CD3BA78DF141A34ADF52"/>
    <w:rsid w:val="002C2C74"/>
    <w:pPr>
      <w:spacing w:before="60" w:after="60" w:line="252" w:lineRule="auto"/>
    </w:pPr>
    <w:rPr>
      <w:rFonts w:ascii="Arial" w:eastAsia="Times New Roman" w:hAnsi="Arial" w:cs="Times New Roman"/>
      <w:kern w:val="0"/>
      <w:sz w:val="19"/>
      <w:szCs w:val="21"/>
      <w14:ligatures w14:val="none"/>
    </w:rPr>
  </w:style>
  <w:style w:type="paragraph" w:customStyle="1" w:styleId="7642E56F646649AAAC7194DBC98577AD2">
    <w:name w:val="7642E56F646649AAAC7194DBC98577AD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82DCA5D4CDF48F2B1CC7B7C41331BE92">
    <w:name w:val="882DCA5D4CDF48F2B1CC7B7C41331BE92"/>
    <w:rsid w:val="002C2C74"/>
    <w:pPr>
      <w:spacing w:before="60" w:after="60" w:line="252" w:lineRule="auto"/>
    </w:pPr>
    <w:rPr>
      <w:rFonts w:ascii="Arial" w:eastAsia="Times New Roman" w:hAnsi="Arial" w:cs="Times New Roman"/>
      <w:kern w:val="0"/>
      <w:sz w:val="19"/>
      <w:szCs w:val="21"/>
      <w14:ligatures w14:val="none"/>
    </w:rPr>
  </w:style>
  <w:style w:type="paragraph" w:customStyle="1" w:styleId="93AF121B105B4B6DA74C8B24B960BBFA2">
    <w:name w:val="93AF121B105B4B6DA74C8B24B960BBFA2"/>
    <w:rsid w:val="002C2C74"/>
    <w:pPr>
      <w:spacing w:before="60" w:after="60" w:line="252" w:lineRule="auto"/>
    </w:pPr>
    <w:rPr>
      <w:rFonts w:ascii="Arial" w:eastAsia="Times New Roman" w:hAnsi="Arial" w:cs="Times New Roman"/>
      <w:kern w:val="0"/>
      <w:sz w:val="19"/>
      <w:szCs w:val="21"/>
      <w14:ligatures w14:val="none"/>
    </w:rPr>
  </w:style>
  <w:style w:type="paragraph" w:customStyle="1" w:styleId="9E4EC27547D9438BADEB74F352FD0CAD2">
    <w:name w:val="9E4EC27547D9438BADEB74F352FD0CAD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6B0C9558AC646C3A1CD95F73568CA0B2">
    <w:name w:val="36B0C9558AC646C3A1CD95F73568CA0B2"/>
    <w:rsid w:val="002C2C74"/>
    <w:pPr>
      <w:keepNext/>
      <w:keepLines/>
      <w:spacing w:before="360" w:after="60" w:line="264" w:lineRule="auto"/>
      <w:outlineLvl w:val="1"/>
    </w:pPr>
    <w:rPr>
      <w:rFonts w:asciiTheme="majorHAnsi" w:eastAsia="Times New Roman" w:hAnsiTheme="majorHAnsi" w:cs="Arial"/>
      <w:b/>
      <w:bCs/>
      <w:iCs/>
      <w:kern w:val="0"/>
      <w:sz w:val="30"/>
      <w:szCs w:val="28"/>
      <w14:ligatures w14:val="none"/>
    </w:rPr>
  </w:style>
  <w:style w:type="paragraph" w:customStyle="1" w:styleId="4538D20A9FA341159114B749B24570362">
    <w:name w:val="4538D20A9FA341159114B749B2457036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3456EFEB34142E0B3DD342831C80CB32">
    <w:name w:val="A3456EFEB34142E0B3DD342831C80CB32"/>
    <w:rsid w:val="002C2C74"/>
    <w:pPr>
      <w:keepNext/>
      <w:keepLines/>
      <w:spacing w:before="360" w:after="60" w:line="264" w:lineRule="auto"/>
      <w:outlineLvl w:val="1"/>
    </w:pPr>
    <w:rPr>
      <w:rFonts w:asciiTheme="majorHAnsi" w:eastAsia="Times New Roman" w:hAnsiTheme="majorHAnsi" w:cs="Arial"/>
      <w:b/>
      <w:bCs/>
      <w:iCs/>
      <w:kern w:val="0"/>
      <w:sz w:val="30"/>
      <w:szCs w:val="28"/>
      <w14:ligatures w14:val="none"/>
    </w:rPr>
  </w:style>
  <w:style w:type="paragraph" w:customStyle="1" w:styleId="81945AA37E824CA4B9DECE4115C0BC1F2">
    <w:name w:val="81945AA37E824CA4B9DECE4115C0BC1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329EBB228A9460FBC6CEEEE22C8104B2">
    <w:name w:val="F329EBB228A9460FBC6CEEEE22C8104B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0BEECC5AA194DAD8B00532DC629232E2">
    <w:name w:val="40BEECC5AA194DAD8B00532DC629232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3C96585ED2547829E952576359C2AD72">
    <w:name w:val="83C96585ED2547829E952576359C2AD72"/>
    <w:rsid w:val="002C2C74"/>
    <w:pPr>
      <w:spacing w:before="60" w:after="60" w:line="252" w:lineRule="auto"/>
    </w:pPr>
    <w:rPr>
      <w:rFonts w:ascii="Arial" w:eastAsia="Times New Roman" w:hAnsi="Arial" w:cs="Times New Roman"/>
      <w:kern w:val="0"/>
      <w:sz w:val="19"/>
      <w:szCs w:val="21"/>
      <w14:ligatures w14:val="none"/>
    </w:rPr>
  </w:style>
  <w:style w:type="paragraph" w:customStyle="1" w:styleId="58A879E51F244CB28CE0E7DC9F61657C2">
    <w:name w:val="58A879E51F244CB28CE0E7DC9F61657C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01A3E8997E04C39BE02F571643417E12">
    <w:name w:val="401A3E8997E04C39BE02F571643417E1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99E4CB27A134547BA8139BA8D1CA01E2">
    <w:name w:val="199E4CB27A134547BA8139BA8D1CA01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B1148CF40B841678CE7CBDD2379821A2">
    <w:name w:val="8B1148CF40B841678CE7CBDD2379821A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A8B7CA14444479789E393D7103CB9942">
    <w:name w:val="4A8B7CA14444479789E393D7103CB994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CF55E02D2CA4DA281667D9960DF1B242">
    <w:name w:val="8CF55E02D2CA4DA281667D9960DF1B242"/>
    <w:rsid w:val="002C2C74"/>
    <w:pPr>
      <w:tabs>
        <w:tab w:val="left" w:pos="170"/>
      </w:tabs>
      <w:spacing w:before="60" w:after="60" w:line="252" w:lineRule="auto"/>
      <w:ind w:left="170" w:hanging="170"/>
    </w:pPr>
    <w:rPr>
      <w:rFonts w:ascii="Arial" w:eastAsia="Times New Roman" w:hAnsi="Arial" w:cs="Times New Roman"/>
      <w:kern w:val="0"/>
      <w:sz w:val="19"/>
      <w:szCs w:val="24"/>
      <w14:ligatures w14:val="none"/>
    </w:rPr>
  </w:style>
  <w:style w:type="paragraph" w:customStyle="1" w:styleId="2431BBA274DB4760A33C081DBF4726342">
    <w:name w:val="2431BBA274DB4760A33C081DBF472634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5325428FB924734AD08E64DC80A0A7C2">
    <w:name w:val="A5325428FB924734AD08E64DC80A0A7C2"/>
    <w:rsid w:val="002C2C74"/>
    <w:pPr>
      <w:spacing w:before="60" w:after="60" w:line="252" w:lineRule="auto"/>
    </w:pPr>
    <w:rPr>
      <w:rFonts w:ascii="Arial" w:eastAsia="Times New Roman" w:hAnsi="Arial" w:cs="Times New Roman"/>
      <w:kern w:val="0"/>
      <w:sz w:val="19"/>
      <w:szCs w:val="21"/>
      <w14:ligatures w14:val="none"/>
    </w:rPr>
  </w:style>
  <w:style w:type="paragraph" w:customStyle="1" w:styleId="B7B2B0BE552E4BF39432054792A47C5F2">
    <w:name w:val="B7B2B0BE552E4BF39432054792A47C5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22E340D59394A7E90C2A2ABE37AA4662">
    <w:name w:val="A22E340D59394A7E90C2A2ABE37AA466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F80C52D70854770B44DFBAA3B80B22F2">
    <w:name w:val="8F80C52D70854770B44DFBAA3B80B22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D9B8F655458C4B30B5572274612360632">
    <w:name w:val="D9B8F655458C4B30B55722746123606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E6F984FE6E9493FBE5CD5764EA4B3A22">
    <w:name w:val="8E6F984FE6E9493FBE5CD5764EA4B3A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ABC9D4D31B34649B4B9B2F2D6833ACA2">
    <w:name w:val="4ABC9D4D31B34649B4B9B2F2D6833ACA2"/>
    <w:rsid w:val="002C2C74"/>
    <w:pPr>
      <w:spacing w:before="60" w:after="60" w:line="252" w:lineRule="auto"/>
    </w:pPr>
    <w:rPr>
      <w:rFonts w:ascii="Arial" w:eastAsia="Times New Roman" w:hAnsi="Arial" w:cs="Times New Roman"/>
      <w:kern w:val="0"/>
      <w:sz w:val="19"/>
      <w:szCs w:val="21"/>
      <w14:ligatures w14:val="none"/>
    </w:rPr>
  </w:style>
  <w:style w:type="paragraph" w:customStyle="1" w:styleId="ECB0D1C2ECFB45D381D4F3ED7ACC328E2">
    <w:name w:val="ECB0D1C2ECFB45D381D4F3ED7ACC328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0E8C507DA74A4950A82BA89216BDFDE02">
    <w:name w:val="0E8C507DA74A4950A82BA89216BDFDE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36782C28072464993016146F8AD20262">
    <w:name w:val="136782C28072464993016146F8AD2026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3FCF2910D434499A21C5F3BCB06A0E32">
    <w:name w:val="A3FCF2910D434499A21C5F3BCB06A0E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2C8A2F698AC419FB617310CF93F06982">
    <w:name w:val="42C8A2F698AC419FB617310CF93F069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AA7B020A68F4336A5587AE5F662A2D02">
    <w:name w:val="8AA7B020A68F4336A5587AE5F662A2D02"/>
    <w:rsid w:val="002C2C74"/>
    <w:pPr>
      <w:tabs>
        <w:tab w:val="left" w:pos="170"/>
      </w:tabs>
      <w:spacing w:before="60" w:after="60" w:line="252" w:lineRule="auto"/>
      <w:ind w:left="170" w:hanging="170"/>
    </w:pPr>
    <w:rPr>
      <w:rFonts w:ascii="Arial" w:eastAsia="Times New Roman" w:hAnsi="Arial" w:cs="Times New Roman"/>
      <w:kern w:val="0"/>
      <w:sz w:val="19"/>
      <w:szCs w:val="24"/>
      <w14:ligatures w14:val="none"/>
    </w:rPr>
  </w:style>
  <w:style w:type="paragraph" w:customStyle="1" w:styleId="D963C997E8774908B44D59EB5BBA556B2">
    <w:name w:val="D963C997E8774908B44D59EB5BBA556B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F8251088CC64ABD9D1F051C7A7EC22C2">
    <w:name w:val="3F8251088CC64ABD9D1F051C7A7EC22C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F6229892E7542C498B1274154B3591F2">
    <w:name w:val="1F6229892E7542C498B1274154B3591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0C4DF8331687424FACE79711D96BB4E92">
    <w:name w:val="0C4DF8331687424FACE79711D96BB4E92"/>
    <w:rsid w:val="002C2C74"/>
    <w:pPr>
      <w:spacing w:before="60" w:after="60" w:line="252" w:lineRule="auto"/>
    </w:pPr>
    <w:rPr>
      <w:rFonts w:ascii="Arial" w:eastAsia="Times New Roman" w:hAnsi="Arial" w:cs="Times New Roman"/>
      <w:kern w:val="0"/>
      <w:sz w:val="19"/>
      <w:szCs w:val="21"/>
      <w14:ligatures w14:val="none"/>
    </w:rPr>
  </w:style>
  <w:style w:type="paragraph" w:customStyle="1" w:styleId="D2BD1F658DBA4A5498F36466BCA7DA412">
    <w:name w:val="D2BD1F658DBA4A5498F36466BCA7DA412"/>
    <w:rsid w:val="002C2C74"/>
    <w:pPr>
      <w:spacing w:before="60" w:after="60" w:line="252" w:lineRule="auto"/>
    </w:pPr>
    <w:rPr>
      <w:rFonts w:ascii="Arial" w:eastAsia="Times New Roman" w:hAnsi="Arial" w:cs="Times New Roman"/>
      <w:kern w:val="0"/>
      <w:sz w:val="19"/>
      <w:szCs w:val="21"/>
      <w14:ligatures w14:val="none"/>
    </w:rPr>
  </w:style>
  <w:style w:type="paragraph" w:customStyle="1" w:styleId="7784BF20FA6E4C669B70255C1B7F93BB2">
    <w:name w:val="7784BF20FA6E4C669B70255C1B7F93BB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D8B4D5EC68B45038137B9B620CB8E8B2">
    <w:name w:val="FD8B4D5EC68B45038137B9B620CB8E8B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DF8FE0C8AAA426D95F406D4F9120A2E2">
    <w:name w:val="2DF8FE0C8AAA426D95F406D4F9120A2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B564A0F293B4921AC950D0216BE7D912">
    <w:name w:val="FB564A0F293B4921AC950D0216BE7D912"/>
    <w:rsid w:val="002C2C74"/>
    <w:pPr>
      <w:spacing w:before="60" w:after="60" w:line="252" w:lineRule="auto"/>
    </w:pPr>
    <w:rPr>
      <w:rFonts w:ascii="Arial" w:eastAsia="Times New Roman" w:hAnsi="Arial" w:cs="Times New Roman"/>
      <w:kern w:val="0"/>
      <w:sz w:val="19"/>
      <w:szCs w:val="21"/>
      <w14:ligatures w14:val="none"/>
    </w:rPr>
  </w:style>
  <w:style w:type="paragraph" w:customStyle="1" w:styleId="C71F570E14D344B18B1901FB46DEA28E2">
    <w:name w:val="C71F570E14D344B18B1901FB46DEA28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56D483D48D248C98692F3ACD0FEA9002">
    <w:name w:val="156D483D48D248C98692F3ACD0FEA90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7AF0A083C2214A3BA7FE2342D9B689D62">
    <w:name w:val="7AF0A083C2214A3BA7FE2342D9B689D62"/>
    <w:rsid w:val="002C2C74"/>
    <w:pPr>
      <w:spacing w:before="60" w:after="60" w:line="252" w:lineRule="auto"/>
    </w:pPr>
    <w:rPr>
      <w:rFonts w:ascii="Arial" w:eastAsia="Times New Roman" w:hAnsi="Arial" w:cs="Times New Roman"/>
      <w:kern w:val="0"/>
      <w:sz w:val="19"/>
      <w:szCs w:val="21"/>
      <w14:ligatures w14:val="none"/>
    </w:rPr>
  </w:style>
  <w:style w:type="paragraph" w:customStyle="1" w:styleId="7DA571A084304E8EB862A6988211310D2">
    <w:name w:val="7DA571A084304E8EB862A6988211310D2"/>
    <w:rsid w:val="002C2C74"/>
    <w:pPr>
      <w:spacing w:before="60" w:after="60" w:line="252" w:lineRule="auto"/>
    </w:pPr>
    <w:rPr>
      <w:rFonts w:ascii="Arial" w:eastAsia="Times New Roman" w:hAnsi="Arial" w:cs="Times New Roman"/>
      <w:kern w:val="0"/>
      <w:sz w:val="19"/>
      <w:szCs w:val="21"/>
      <w14:ligatures w14:val="none"/>
    </w:rPr>
  </w:style>
  <w:style w:type="paragraph" w:customStyle="1" w:styleId="6648414CB3CD48E1BA86D5D6ED1E64B82">
    <w:name w:val="6648414CB3CD48E1BA86D5D6ED1E64B82"/>
    <w:rsid w:val="002C2C74"/>
    <w:pPr>
      <w:tabs>
        <w:tab w:val="left" w:pos="170"/>
      </w:tabs>
      <w:spacing w:before="60" w:after="60" w:line="252" w:lineRule="auto"/>
      <w:ind w:left="170" w:hanging="170"/>
    </w:pPr>
    <w:rPr>
      <w:rFonts w:ascii="Arial" w:eastAsia="Times New Roman" w:hAnsi="Arial" w:cs="Times New Roman"/>
      <w:kern w:val="0"/>
      <w:sz w:val="19"/>
      <w:szCs w:val="24"/>
      <w14:ligatures w14:val="none"/>
    </w:rPr>
  </w:style>
  <w:style w:type="paragraph" w:customStyle="1" w:styleId="2FE2A4D06E35410EA129F4FD495A77832">
    <w:name w:val="2FE2A4D06E35410EA129F4FD495A778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79F434F829434C5AB254DC648DA053702">
    <w:name w:val="79F434F829434C5AB254DC648DA0537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540A5654FEC24F28882311B23D9566D02">
    <w:name w:val="540A5654FEC24F28882311B23D9566D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9903083E17484563B7E80394CFF983622">
    <w:name w:val="9903083E17484563B7E80394CFF9836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A8AFEDD96FED4A7DAEBA7A2329EF5C6A2">
    <w:name w:val="A8AFEDD96FED4A7DAEBA7A2329EF5C6A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609AA1CD6934C07822CFCFA9B9C87932">
    <w:name w:val="F609AA1CD6934C07822CFCFA9B9C879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5C33E59D905F4360A2AEA257C6FF64922">
    <w:name w:val="5C33E59D905F4360A2AEA257C6FF649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50B31053FA994D3899EA03D54EE0E1C02">
    <w:name w:val="50B31053FA994D3899EA03D54EE0E1C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ED25359C487A49D991A904BC1D0725A82">
    <w:name w:val="ED25359C487A49D991A904BC1D0725A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A4F743798F5407DA0BC366A4EEAFC2F2">
    <w:name w:val="2A4F743798F5407DA0BC366A4EEAFC2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3E188A3A15347F9AD391D719CE3C3232">
    <w:name w:val="F3E188A3A15347F9AD391D719CE3C32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7052A4D8A80423F9520A219B3ABB1772">
    <w:name w:val="17052A4D8A80423F9520A219B3ABB1772"/>
    <w:rsid w:val="002C2C74"/>
    <w:pPr>
      <w:spacing w:before="60" w:after="60" w:line="252" w:lineRule="auto"/>
    </w:pPr>
    <w:rPr>
      <w:rFonts w:ascii="Arial" w:eastAsia="Times New Roman" w:hAnsi="Arial" w:cs="Times New Roman"/>
      <w:kern w:val="0"/>
      <w:sz w:val="19"/>
      <w:szCs w:val="21"/>
      <w14:ligatures w14:val="none"/>
    </w:rPr>
  </w:style>
  <w:style w:type="paragraph" w:customStyle="1" w:styleId="5A627EC6E01C44018866FD4091E8C37D2">
    <w:name w:val="5A627EC6E01C44018866FD4091E8C37D2"/>
    <w:rsid w:val="002C2C74"/>
    <w:pPr>
      <w:spacing w:before="60" w:after="60" w:line="252" w:lineRule="auto"/>
    </w:pPr>
    <w:rPr>
      <w:rFonts w:ascii="Arial" w:eastAsia="Times New Roman" w:hAnsi="Arial" w:cs="Times New Roman"/>
      <w:kern w:val="0"/>
      <w:sz w:val="19"/>
      <w:szCs w:val="21"/>
      <w14:ligatures w14:val="none"/>
    </w:rPr>
  </w:style>
  <w:style w:type="paragraph" w:customStyle="1" w:styleId="0E4D071A0939489E9ECA61ED54A84E192">
    <w:name w:val="0E4D071A0939489E9ECA61ED54A84E192"/>
    <w:rsid w:val="002C2C74"/>
    <w:pPr>
      <w:tabs>
        <w:tab w:val="left" w:pos="170"/>
      </w:tabs>
      <w:spacing w:before="60" w:after="60" w:line="252" w:lineRule="auto"/>
      <w:ind w:left="170" w:hanging="170"/>
    </w:pPr>
    <w:rPr>
      <w:rFonts w:ascii="Arial" w:eastAsia="Times New Roman" w:hAnsi="Arial" w:cs="Times New Roman"/>
      <w:kern w:val="0"/>
      <w:sz w:val="19"/>
      <w:szCs w:val="24"/>
      <w14:ligatures w14:val="none"/>
    </w:rPr>
  </w:style>
  <w:style w:type="paragraph" w:customStyle="1" w:styleId="2B7FAA07055D4DE790C44B645FECB4502">
    <w:name w:val="2B7FAA07055D4DE790C44B645FECB45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FEE9DD095AA148AFA7583EF90A1DA6112">
    <w:name w:val="FEE9DD095AA148AFA7583EF90A1DA6112"/>
    <w:rsid w:val="002C2C74"/>
    <w:pPr>
      <w:spacing w:before="60" w:after="60" w:line="252" w:lineRule="auto"/>
    </w:pPr>
    <w:rPr>
      <w:rFonts w:ascii="Arial" w:eastAsia="Times New Roman" w:hAnsi="Arial" w:cs="Times New Roman"/>
      <w:kern w:val="0"/>
      <w:sz w:val="19"/>
      <w:szCs w:val="21"/>
      <w14:ligatures w14:val="none"/>
    </w:rPr>
  </w:style>
  <w:style w:type="paragraph" w:customStyle="1" w:styleId="0DAF1AE7EFDD4204A4548D8A1F22EA672">
    <w:name w:val="0DAF1AE7EFDD4204A4548D8A1F22EA672"/>
    <w:rsid w:val="002C2C74"/>
    <w:pPr>
      <w:spacing w:before="60" w:after="60" w:line="252" w:lineRule="auto"/>
    </w:pPr>
    <w:rPr>
      <w:rFonts w:ascii="Arial" w:eastAsia="Times New Roman" w:hAnsi="Arial" w:cs="Times New Roman"/>
      <w:kern w:val="0"/>
      <w:sz w:val="19"/>
      <w:szCs w:val="21"/>
      <w14:ligatures w14:val="none"/>
    </w:rPr>
  </w:style>
  <w:style w:type="paragraph" w:customStyle="1" w:styleId="B66207E753824267AE5DFBB567BFA3E92">
    <w:name w:val="B66207E753824267AE5DFBB567BFA3E9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1F9127C57974A38BC95341F310B65992">
    <w:name w:val="31F9127C57974A38BC95341F310B65992"/>
    <w:rsid w:val="002C2C74"/>
    <w:pPr>
      <w:spacing w:before="60" w:after="60" w:line="252" w:lineRule="auto"/>
    </w:pPr>
    <w:rPr>
      <w:rFonts w:ascii="Arial" w:eastAsia="Times New Roman" w:hAnsi="Arial" w:cs="Times New Roman"/>
      <w:kern w:val="0"/>
      <w:sz w:val="19"/>
      <w:szCs w:val="21"/>
      <w14:ligatures w14:val="none"/>
    </w:rPr>
  </w:style>
  <w:style w:type="paragraph" w:customStyle="1" w:styleId="95B3453DF4164616B314FD47FA58F6082">
    <w:name w:val="95B3453DF4164616B314FD47FA58F60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4EA61F9FA08042E699AF71474DB7E21E2">
    <w:name w:val="4EA61F9FA08042E699AF71474DB7E21E2"/>
    <w:rsid w:val="002C2C74"/>
    <w:pPr>
      <w:spacing w:before="60" w:after="60" w:line="252" w:lineRule="auto"/>
    </w:pPr>
    <w:rPr>
      <w:rFonts w:ascii="Arial" w:eastAsia="Times New Roman" w:hAnsi="Arial" w:cs="Times New Roman"/>
      <w:kern w:val="0"/>
      <w:sz w:val="19"/>
      <w:szCs w:val="21"/>
      <w14:ligatures w14:val="none"/>
    </w:rPr>
  </w:style>
  <w:style w:type="paragraph" w:customStyle="1" w:styleId="CE8ACD7E1BFC402EA75E104231B3E7D82">
    <w:name w:val="CE8ACD7E1BFC402EA75E104231B3E7D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FDA41D9054C4E238E8DCABC9DA177CF2">
    <w:name w:val="1FDA41D9054C4E238E8DCABC9DA177CF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65609CBA0E5412AA54310F3CC5A07D32">
    <w:name w:val="265609CBA0E5412AA54310F3CC5A07D3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9B9D485A853489A91D56214E83A2E8A2">
    <w:name w:val="29B9D485A853489A91D56214E83A2E8A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6071CBD67934E7F909E72D07ABC1CA82">
    <w:name w:val="16071CBD67934E7F909E72D07ABC1CA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C21CE2ADF53D45ADA27144D565F37CF82">
    <w:name w:val="C21CE2ADF53D45ADA27144D565F37CF82"/>
    <w:rsid w:val="002C2C74"/>
    <w:pPr>
      <w:spacing w:before="60" w:after="60" w:line="252" w:lineRule="auto"/>
    </w:pPr>
    <w:rPr>
      <w:rFonts w:ascii="Arial" w:eastAsia="Times New Roman" w:hAnsi="Arial" w:cs="Times New Roman"/>
      <w:kern w:val="0"/>
      <w:sz w:val="19"/>
      <w:szCs w:val="21"/>
      <w14:ligatures w14:val="none"/>
    </w:rPr>
  </w:style>
  <w:style w:type="paragraph" w:customStyle="1" w:styleId="854B86DBFF8B4A10B2884B00E4F6BDA22">
    <w:name w:val="854B86DBFF8B4A10B2884B00E4F6BDA2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2E9A06A82FE4AE6B8AAC375F47A82902">
    <w:name w:val="22E9A06A82FE4AE6B8AAC375F47A82902"/>
    <w:rsid w:val="002C2C74"/>
    <w:pPr>
      <w:spacing w:before="60" w:after="60" w:line="252" w:lineRule="auto"/>
    </w:pPr>
    <w:rPr>
      <w:rFonts w:ascii="Arial" w:eastAsia="Times New Roman" w:hAnsi="Arial" w:cs="Times New Roman"/>
      <w:kern w:val="0"/>
      <w:sz w:val="19"/>
      <w:szCs w:val="21"/>
      <w14:ligatures w14:val="none"/>
    </w:rPr>
  </w:style>
  <w:style w:type="paragraph" w:customStyle="1" w:styleId="10EB2ABA934D4AB1B082C9E8BD5436842">
    <w:name w:val="10EB2ABA934D4AB1B082C9E8BD5436842"/>
    <w:rsid w:val="002C2C74"/>
    <w:pPr>
      <w:spacing w:before="60" w:after="60" w:line="252" w:lineRule="auto"/>
    </w:pPr>
    <w:rPr>
      <w:rFonts w:ascii="Arial" w:eastAsia="Times New Roman" w:hAnsi="Arial" w:cs="Times New Roman"/>
      <w:kern w:val="0"/>
      <w:sz w:val="19"/>
      <w:szCs w:val="21"/>
      <w14:ligatures w14:val="none"/>
    </w:rPr>
  </w:style>
  <w:style w:type="paragraph" w:customStyle="1" w:styleId="288427646C1B4A2D904E5F0220388F142">
    <w:name w:val="288427646C1B4A2D904E5F0220388F142"/>
    <w:rsid w:val="002C2C74"/>
    <w:pPr>
      <w:spacing w:before="60" w:after="60" w:line="252" w:lineRule="auto"/>
    </w:pPr>
    <w:rPr>
      <w:rFonts w:ascii="Arial" w:eastAsia="Times New Roman" w:hAnsi="Arial" w:cs="Times New Roman"/>
      <w:kern w:val="0"/>
      <w:sz w:val="19"/>
      <w:szCs w:val="21"/>
      <w14:ligatures w14:val="none"/>
    </w:rPr>
  </w:style>
  <w:style w:type="paragraph" w:customStyle="1" w:styleId="343553B1DC7A4DBABE7516FE5131B1C82">
    <w:name w:val="343553B1DC7A4DBABE7516FE5131B1C82"/>
    <w:rsid w:val="002C2C74"/>
    <w:pPr>
      <w:tabs>
        <w:tab w:val="left" w:pos="170"/>
      </w:tabs>
      <w:spacing w:before="60" w:after="60" w:line="252" w:lineRule="auto"/>
      <w:ind w:left="170" w:hanging="170"/>
    </w:pPr>
    <w:rPr>
      <w:rFonts w:ascii="Arial" w:eastAsia="Times New Roman" w:hAnsi="Arial" w:cs="Times New Roman"/>
      <w:kern w:val="0"/>
      <w:sz w:val="19"/>
      <w:szCs w:val="24"/>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QCAA_365_v2">
  <a:themeElements>
    <a:clrScheme name="QCAA_2021">
      <a:dk1>
        <a:sysClr val="windowText" lastClr="000000"/>
      </a:dk1>
      <a:lt1>
        <a:srgbClr val="FFFFFF"/>
      </a:lt1>
      <a:dk2>
        <a:srgbClr val="D22730"/>
      </a:dk2>
      <a:lt2>
        <a:srgbClr val="E6E6E6"/>
      </a:lt2>
      <a:accent1>
        <a:srgbClr val="808080"/>
      </a:accent1>
      <a:accent2>
        <a:srgbClr val="21578A"/>
      </a:accent2>
      <a:accent3>
        <a:srgbClr val="ED7A23"/>
      </a:accent3>
      <a:accent4>
        <a:srgbClr val="99CC33"/>
      </a:accent4>
      <a:accent5>
        <a:srgbClr val="663399"/>
      </a:accent5>
      <a:accent6>
        <a:srgbClr val="F7EA9F"/>
      </a:accent6>
      <a:hlink>
        <a:srgbClr val="0000FF"/>
      </a:hlink>
      <a:folHlink>
        <a:srgbClr val="7030A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2"/>
        </a:solidFill>
        <a:ln>
          <a:solidFill>
            <a:schemeClr val="accent2"/>
          </a:solid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custClrLst>
    <a:custClr name="Orange">
      <a:srgbClr val="ED7A23"/>
    </a:custClr>
    <a:custClr name="Yellow">
      <a:srgbClr val="FFCC00"/>
    </a:custClr>
    <a:custClr name="Apple green">
      <a:srgbClr val="99CC33"/>
    </a:custClr>
    <a:custClr name="Ivy green">
      <a:srgbClr val="2FBA54"/>
    </a:custClr>
    <a:custClr name="Aqua">
      <a:srgbClr val="009999"/>
    </a:custClr>
    <a:custClr name="Royal purple">
      <a:srgbClr val="663399"/>
    </a:custClr>
    <a:custClr name="Lavender">
      <a:srgbClr val="B362B3"/>
    </a:custClr>
    <a:custClr name="Candy pink">
      <a:srgbClr val="FF73AB"/>
    </a:custClr>
    <a:custClr name="Rose pink">
      <a:srgbClr val="CC3366"/>
    </a:custClr>
    <a:custClr name="Brown">
      <a:srgbClr val="995734"/>
    </a:custClr>
    <a:custClr name="Light orange">
      <a:srgbClr val="FBE4D3"/>
    </a:custClr>
    <a:custClr name="Light yellow">
      <a:srgbClr val="FFEB99"/>
    </a:custClr>
    <a:custClr name="Light apple green">
      <a:srgbClr val="D6EBAD"/>
    </a:custClr>
    <a:custClr name="Light ivy green">
      <a:srgbClr val="ABE3BB"/>
    </a:custClr>
    <a:custClr name="Light aqua">
      <a:srgbClr val="99D6D6"/>
    </a:custClr>
    <a:custClr name="Light royal purple">
      <a:srgbClr val="E0D6EB"/>
    </a:custClr>
    <a:custClr name="Light lavender">
      <a:srgbClr val="F0E0F0"/>
    </a:custClr>
    <a:custClr name="Light candy pink">
      <a:srgbClr val="FFC7DD"/>
    </a:custClr>
    <a:custClr name="Light rose pink">
      <a:srgbClr val="EBADC2"/>
    </a:custClr>
    <a:custClr name="Light brown">
      <a:srgbClr val="D6BCAD"/>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F5BDE2E028BB54FA59D70F05D0F50EA" ma:contentTypeVersion="18" ma:contentTypeDescription="Create a new document." ma:contentTypeScope="" ma:versionID="753818db5ed5e437e74cb1e07f5c7473">
  <xsd:schema xmlns:xsd="http://www.w3.org/2001/XMLSchema" xmlns:xs="http://www.w3.org/2001/XMLSchema" xmlns:p="http://schemas.microsoft.com/office/2006/metadata/properties" xmlns:ns2="1aeb0db8-a023-4f83-a675-fc900e5c4eb0" xmlns:ns3="70d7b946-3027-4b33-9e00-b894cda58cf9" targetNamespace="http://schemas.microsoft.com/office/2006/metadata/properties" ma:root="true" ma:fieldsID="0259de94c5169be824bdd6f332539af7" ns2:_="" ns3:_="">
    <xsd:import namespace="1aeb0db8-a023-4f83-a675-fc900e5c4eb0"/>
    <xsd:import namespace="70d7b946-3027-4b33-9e00-b894cda58cf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LengthInSeconds" minOccurs="0"/>
                <xsd:element ref="ns2:MediaServiceGenerationTime" minOccurs="0"/>
                <xsd:element ref="ns2:MediaServiceEventHashCode" minOccurs="0"/>
                <xsd:element ref="ns2:MediaServiceOCR"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eb0db8-a023-4f83-a675-fc900e5c4eb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f2c4c05-e133-4f8d-bdce-5ffb582b20bd"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d7b946-3027-4b33-9e00-b894cda58cf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2dbbd0b1-ed4b-48c8-b662-ab8d617ded48}" ma:internalName="TaxCatchAll" ma:showField="CatchAllData" ma:web="70d7b946-3027-4b33-9e00-b894cda58c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QCAA xmlns="http://QCAA.qld.edu.au">
  <DocumentDate/>
  <DocumentTitle>Queensland kindergarten transition statement</DocumentTitle>
  <DocumentSubtitle/>
  <DocumentJobNumber/>
  <DocumentField1/>
  <DocumentField2/>
  <DocumentField3/>
  <DocumentField4/>
</QCAA>
</file>

<file path=customXml/item4.xml><?xml version="1.0" encoding="utf-8"?>
<QCAA xmlns="http://QCAA.qld.edu.au">
  <DocumentDate/>
  <DocumentTitle/>
  <DocumentSubtitle/>
  <DocumentJobNumber/>
  <DocumentField1/>
  <DocumentField2/>
  <DocumentField3/>
  <DocumentField4/>
  <DocumentField5/>
  <DocumentField6/>
  <DocumentField7/>
  <DocumentField8/>
</QCA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1aeb0db8-a023-4f83-a675-fc900e5c4eb0">
      <Terms xmlns="http://schemas.microsoft.com/office/infopath/2007/PartnerControls"/>
    </lcf76f155ced4ddcb4097134ff3c332f>
    <TaxCatchAll xmlns="70d7b946-3027-4b33-9e00-b894cda58cf9"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F2B1812-CEF6-4FD3-BB59-456106A65012}">
  <ds:schemaRefs>
    <ds:schemaRef ds:uri="http://schemas.microsoft.com/sharepoint/v3/contenttype/forms"/>
  </ds:schemaRefs>
</ds:datastoreItem>
</file>

<file path=customXml/itemProps2.xml><?xml version="1.0" encoding="utf-8"?>
<ds:datastoreItem xmlns:ds="http://schemas.openxmlformats.org/officeDocument/2006/customXml" ds:itemID="{358D7CDE-3E89-4EFE-94F9-835006B10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eb0db8-a023-4f83-a675-fc900e5c4eb0"/>
    <ds:schemaRef ds:uri="70d7b946-3027-4b33-9e00-b894cda58c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9BFAC3-A859-40E3-910E-708531540F3D}">
  <ds:schemaRefs>
    <ds:schemaRef ds:uri="http://QCAA.qld.edu.au"/>
  </ds:schemaRefs>
</ds:datastoreItem>
</file>

<file path=customXml/itemProps4.xml><?xml version="1.0" encoding="utf-8"?>
<ds:datastoreItem xmlns:ds="http://schemas.openxmlformats.org/officeDocument/2006/customXml" ds:itemID="{ECF99190-FDC9-4DC7-BF4D-418697363580}">
  <ds:schemaRefs>
    <ds:schemaRef ds:uri="http://QCAA.qld.edu.au"/>
  </ds:schemaRefs>
</ds:datastoreItem>
</file>

<file path=customXml/itemProps5.xml><?xml version="1.0" encoding="utf-8"?>
<ds:datastoreItem xmlns:ds="http://schemas.openxmlformats.org/officeDocument/2006/customXml" ds:itemID="{29712834-90B7-40D7-A524-086BEEC78BDD}">
  <ds:schemaRefs>
    <ds:schemaRef ds:uri="http://schemas.microsoft.com/office/2006/metadata/properties"/>
    <ds:schemaRef ds:uri="http://schemas.microsoft.com/office/infopath/2007/PartnerControls"/>
    <ds:schemaRef ds:uri="1aeb0db8-a023-4f83-a675-fc900e5c4eb0"/>
    <ds:schemaRef ds:uri="70d7b946-3027-4b33-9e00-b894cda58cf9"/>
  </ds:schemaRefs>
</ds:datastoreItem>
</file>

<file path=customXml/itemProps6.xml><?xml version="1.0" encoding="utf-8"?>
<ds:datastoreItem xmlns:ds="http://schemas.openxmlformats.org/officeDocument/2006/customXml" ds:itemID="{2E8E891A-0309-4FD0-B084-12DB1381C7C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Pages>
  <Words>1196</Words>
  <Characters>6821</Characters>
  <Application>Microsoft Office Word</Application>
  <DocSecurity>0</DocSecurity>
  <Lines>56</Lines>
  <Paragraphs>16</Paragraphs>
  <ScaleCrop>false</ScaleCrop>
  <HeadingPairs>
    <vt:vector size="2" baseType="variant">
      <vt:variant>
        <vt:lpstr>Title</vt:lpstr>
      </vt:variant>
      <vt:variant>
        <vt:i4>1</vt:i4>
      </vt:variant>
    </vt:vector>
  </HeadingPairs>
  <TitlesOfParts>
    <vt:vector size="1" baseType="lpstr">
      <vt:lpstr>Queensland kindergarten transition statement</vt:lpstr>
    </vt:vector>
  </TitlesOfParts>
  <Company>Queensland Curriculum and Assessment Authority</Company>
  <LinksUpToDate>false</LinksUpToDate>
  <CharactersWithSpaces>8001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Queensland kindergarten transition statement</dc:title>
  <dc:subject/>
  <dc:creator>Queensland Curriculum and Assessment Authority</dc:creator>
  <cp:keywords/>
  <dc:description/>
  <cp:lastModifiedBy>Hannah Rock</cp:lastModifiedBy>
  <cp:revision>2</cp:revision>
  <cp:lastPrinted>2025-06-19T03:42:00Z</cp:lastPrinted>
  <dcterms:created xsi:type="dcterms:W3CDTF">2026-08-06T05:24:00Z</dcterms:created>
  <dcterms:modified xsi:type="dcterms:W3CDTF">2026-08-06T05:24:00Z</dcterms:modified>
  <cp:category>250982</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c:dateCopyrighted">
    <vt:lpwstr>2025</vt:lpwstr>
  </property>
  <property fmtid="{D5CDD505-2E9C-101B-9397-08002B2CF9AE}" pid="3" name="dc:RightsStatement">
    <vt:lpwstr>https://creativecommons.org/licenses/by/4.0/legalcode</vt:lpwstr>
  </property>
  <property fmtid="{D5CDD505-2E9C-101B-9397-08002B2CF9AE}" pid="4" name="dc:LicenseDocument">
    <vt:lpwstr>https://creativecommons.org/licenses/by/4.0/legalcode</vt:lpwstr>
  </property>
  <property fmtid="{D5CDD505-2E9C-101B-9397-08002B2CF9AE}" pid="5" name="dc:License">
    <vt:lpwstr>https://creativecommons.org/licenses/by/4.0/legalcode</vt:lpwstr>
  </property>
  <property fmtid="{D5CDD505-2E9C-101B-9397-08002B2CF9AE}" pid="6" name="dc:Contributor">
    <vt:lpwstr>State of Queensland  (QCAA)</vt:lpwstr>
  </property>
  <property fmtid="{D5CDD505-2E9C-101B-9397-08002B2CF9AE}" pid="7" name="CreativeCommonsLicenseURL">
    <vt:lpwstr>https://creativecommons.org/licenses/by/4.0/legalcode</vt:lpwstr>
  </property>
  <property fmtid="{D5CDD505-2E9C-101B-9397-08002B2CF9AE}" pid="8" name="CreativeCommonsLicenseID">
    <vt:lpwstr>Creative Commons Attribution 4.0 International Licence</vt:lpwstr>
  </property>
</Properties>
</file>