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Lst>
  <p:notesMasterIdLst>
    <p:notesMasterId r:id="rId34"/>
  </p:notesMasterIdLst>
  <p:handoutMasterIdLst>
    <p:handoutMasterId r:id="rId35"/>
  </p:handoutMasterIdLst>
  <p:sldIdLst>
    <p:sldId id="3254" r:id="rId7"/>
    <p:sldId id="320" r:id="rId8"/>
    <p:sldId id="3253" r:id="rId9"/>
    <p:sldId id="4890" r:id="rId10"/>
    <p:sldId id="4914" r:id="rId11"/>
    <p:sldId id="4924" r:id="rId12"/>
    <p:sldId id="4899" r:id="rId13"/>
    <p:sldId id="4911" r:id="rId14"/>
    <p:sldId id="5088" r:id="rId15"/>
    <p:sldId id="5055" r:id="rId16"/>
    <p:sldId id="5092" r:id="rId17"/>
    <p:sldId id="5090" r:id="rId18"/>
    <p:sldId id="4963" r:id="rId19"/>
    <p:sldId id="4898" r:id="rId20"/>
    <p:sldId id="4755" r:id="rId21"/>
    <p:sldId id="4909" r:id="rId22"/>
    <p:sldId id="5050" r:id="rId23"/>
    <p:sldId id="4915" r:id="rId24"/>
    <p:sldId id="4869" r:id="rId25"/>
    <p:sldId id="4971" r:id="rId26"/>
    <p:sldId id="4786" r:id="rId27"/>
    <p:sldId id="3836" r:id="rId28"/>
    <p:sldId id="5087" r:id="rId29"/>
    <p:sldId id="5084" r:id="rId30"/>
    <p:sldId id="5000" r:id="rId31"/>
    <p:sldId id="5083" r:id="rId32"/>
    <p:sldId id="5085" r:id="rId33"/>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BE801D-83DD-1303-AA87-457EFC765601}" name="Alison Scott" initials="AS" userId="S::Alison.Scott@qcaa.qld.edu.au::ef947b8b-1725-4591-a6a8-f8a9c588b314" providerId="AD"/>
  <p188:author id="{F7057770-4DFB-8161-03FA-FE0869493ED4}" name="Luna Pendragon" initials="LP" userId="S::Luna.Pendragon@qcaa.qld.edu.au::805c6c5e-2b13-45db-a6a4-e4f1326843b7" providerId="AD"/>
  <p188:author id="{2E868A86-3BDE-D277-ABA1-803ECC5C3BBE}" name="Alison Scott" initials="AS" userId="S::alison.scott@qcaa.qld.edu.au::ef947b8b-1725-4591-a6a8-f8a9c588b314" providerId="AD"/>
  <p188:author id="{95A6A49F-C261-9C79-CC62-4BFB7C4D090D}" name="KL ED" initials="KL" userId="KL ED" providerId="None"/>
  <p188:author id="{0F8BBACF-07AE-C2A2-E864-83DB096ED977}" name="Lucy Flook" initials="LF" userId="S::Lucy.Flook@qcaa.qld.edu.au::ef81ec77-1f2a-4cd7-90c4-5a8ac57e0f8a" providerId="AD"/>
  <p188:author id="{85FA1ED9-08E7-BB19-58E5-80DAA4D3D1DE}" name="Lyn Sherington" initials="LS" userId="S::Lyn.Sherington@qcaa.qld.edu.au::29ed855b-79e5-42c3-beb6-6123ab6e8032" providerId="AD"/>
  <p188:author id="{C23EDAFE-2045-4F30-E881-FDBDEE63F12E}" name="Jo Hine" initials="JH" userId="S::Joanne.Hine@qcaa.qld.edu.au::fa092032-cbd3-4ff9-8a21-88c4ec1ca2c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20" autoAdjust="0"/>
  </p:normalViewPr>
  <p:slideViewPr>
    <p:cSldViewPr snapToGrid="0">
      <p:cViewPr varScale="1">
        <p:scale>
          <a:sx n="102" d="100"/>
          <a:sy n="102" d="100"/>
        </p:scale>
        <p:origin x="1884" y="90"/>
      </p:cViewPr>
      <p:guideLst>
        <p:guide orient="horz" pos="378"/>
        <p:guide orient="horz" pos="531"/>
        <p:guide pos="2880"/>
      </p:guideLst>
    </p:cSldViewPr>
  </p:slideViewPr>
  <p:notesTextViewPr>
    <p:cViewPr>
      <p:scale>
        <a:sx n="1" d="1"/>
        <a:sy n="1" d="1"/>
      </p:scale>
      <p:origin x="0" y="0"/>
    </p:cViewPr>
  </p:notesTextViewPr>
  <p:notesViewPr>
    <p:cSldViewPr snapToGrid="0">
      <p:cViewPr varScale="1">
        <p:scale>
          <a:sx n="60" d="100"/>
          <a:sy n="60" d="100"/>
        </p:scale>
        <p:origin x="3274" y="38"/>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0">
              <a:latin typeface="Arial" panose="020B0604020202020204" pitchFamily="34" charset="0"/>
              <a:cs typeface="Arial" panose="020B0604020202020204" pitchFamily="34" charset="0"/>
            </a:rPr>
            <a:t>Respectful approaches in The Arts: </a:t>
          </a:r>
          <a:r>
            <a:rPr lang="en-AU" sz="2200">
              <a:latin typeface="Arial" panose="020B0604020202020204" pitchFamily="34" charset="0"/>
              <a:cs typeface="Arial" panose="020B0604020202020204" pitchFamily="34" charset="0"/>
            </a:rPr>
            <a:t>Years 7–8</a:t>
          </a:r>
          <a:endParaRPr lang="en-AU" sz="2200" b="0">
            <a:latin typeface="Arial" panose="020B0604020202020204" pitchFamily="34" charset="0"/>
            <a:cs typeface="Arial" panose="020B0604020202020204" pitchFamily="34" charset="0"/>
          </a:endParaRP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dgm:t>
        <a:bodyPr/>
        <a:lstStyle/>
        <a:p>
          <a:endParaRPr lang="en-AU"/>
        </a:p>
      </dgm:t>
    </dgm:pt>
    <dgm:pt modelId="{F99C5878-3A8B-4160-A9CA-DB4FB4BD4E6B}">
      <dgm:prSet custT="1"/>
      <dgm:spPr/>
      <dgm:t>
        <a:bodyPr/>
        <a:lstStyle/>
        <a:p>
          <a:pPr>
            <a:buFont typeface="Arial" panose="020B0604020202020204" pitchFamily="34" charset="0"/>
            <a:buChar char="•"/>
          </a:pPr>
          <a:r>
            <a:rPr lang="en-US" sz="2200" b="0" i="0">
              <a:latin typeface="Arial" panose="020B0604020202020204" pitchFamily="34" charset="0"/>
              <a:cs typeface="Arial" panose="020B0604020202020204" pitchFamily="34" charset="0"/>
            </a:rPr>
            <a:t>Assessing respectful approaches in The Arts: </a:t>
          </a:r>
          <a:r>
            <a:rPr lang="en-AU" sz="2200">
              <a:latin typeface="Arial" panose="020B0604020202020204" pitchFamily="34" charset="0"/>
              <a:cs typeface="Arial" panose="020B0604020202020204" pitchFamily="34" charset="0"/>
            </a:rPr>
            <a:t>Years 7–8</a:t>
          </a:r>
          <a:endParaRPr lang="en-US" sz="2200" b="0" i="0">
            <a:latin typeface="Arial" panose="020B0604020202020204" pitchFamily="34" charset="0"/>
            <a:cs typeface="Arial" panose="020B0604020202020204" pitchFamily="34" charset="0"/>
          </a:endParaRPr>
        </a:p>
      </dgm:t>
    </dgm:pt>
    <dgm:pt modelId="{83640808-0699-4ADB-B717-7D6BEF892A42}" type="parTrans" cxnId="{24F936E8-A00B-4F6F-9CCB-AD474BBF95A5}">
      <dgm:prSet/>
      <dgm:spPr/>
      <dgm:t>
        <a:bodyPr/>
        <a:lstStyle/>
        <a:p>
          <a:endParaRPr lang="en-AU"/>
        </a:p>
      </dgm:t>
    </dgm:pt>
    <dgm:pt modelId="{93263249-3D79-4A64-B3EF-5C6ECF9DB994}" type="sibTrans" cxnId="{24F936E8-A00B-4F6F-9CCB-AD474BBF95A5}">
      <dgm:prSet/>
      <dgm:spPr/>
      <dgm:t>
        <a:bodyPr/>
        <a:lstStyle/>
        <a:p>
          <a:endParaRPr lang="en-AU"/>
        </a:p>
      </dgm:t>
    </dgm:pt>
    <dgm:pt modelId="{BE283705-BE30-44F5-B7F5-63ED3D2FF4D3}">
      <dgm:prSet custT="1"/>
      <dgm:spPr/>
      <dgm:t>
        <a:bodyPr/>
        <a:lstStyle/>
        <a:p>
          <a:pPr>
            <a:buFont typeface="Arial" panose="020B0604020202020204" pitchFamily="34" charset="0"/>
            <a:buChar char="•"/>
          </a:pPr>
          <a:r>
            <a:rPr lang="en-AU" sz="2200" dirty="0">
              <a:latin typeface="Arial" panose="020B0604020202020204" pitchFamily="34" charset="0"/>
              <a:cs typeface="Arial" panose="020B0604020202020204" pitchFamily="34" charset="0"/>
            </a:rPr>
            <a:t>Resources to support respectful approaches in The Arts: Years 7–8</a:t>
          </a:r>
        </a:p>
      </dgm:t>
    </dgm:pt>
    <dgm:pt modelId="{1C85909A-E160-4EB1-8010-ABA7A0EF79D0}" type="parTrans" cxnId="{6E802CFC-0D28-46B1-9CE2-562C49A5D4FA}">
      <dgm:prSet/>
      <dgm:spPr/>
      <dgm:t>
        <a:bodyPr/>
        <a:lstStyle/>
        <a:p>
          <a:endParaRPr lang="en-AU"/>
        </a:p>
      </dgm:t>
    </dgm:pt>
    <dgm:pt modelId="{1271AA35-D8DD-4F10-90C1-D3E2BC329FD1}" type="sibTrans" cxnId="{6E802CFC-0D28-46B1-9CE2-562C49A5D4FA}">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3"/>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3"/>
      <dgm:spPr/>
    </dgm:pt>
    <dgm:pt modelId="{7F9583DE-C9D5-498F-9259-5DDEDED11AE9}" type="pres">
      <dgm:prSet presAssocID="{3AD547B6-6C29-4D9B-8DF9-08ADA7290D9C}" presName="dstNode" presStyleLbl="node1" presStyleIdx="0" presStyleCnt="3"/>
      <dgm:spPr/>
    </dgm:pt>
    <dgm:pt modelId="{24CDEF71-CB6C-4572-9AC0-E85112D71E9F}" type="pres">
      <dgm:prSet presAssocID="{C3B660A5-EE0E-4A0E-93EB-D4154F19C900}" presName="text_1" presStyleLbl="node1" presStyleIdx="0" presStyleCnt="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3"/>
      <dgm:spPr/>
    </dgm:pt>
    <dgm:pt modelId="{B06380FB-CB28-4AC2-8FAC-B70CA06096FC}" type="pres">
      <dgm:prSet presAssocID="{BE283705-BE30-44F5-B7F5-63ED3D2FF4D3}" presName="text_2" presStyleLbl="node1" presStyleIdx="1" presStyleCnt="3">
        <dgm:presLayoutVars>
          <dgm:bulletEnabled val="1"/>
        </dgm:presLayoutVars>
      </dgm:prSet>
      <dgm:spPr/>
    </dgm:pt>
    <dgm:pt modelId="{873F2038-B51B-4EE4-9975-6F64353B7E07}" type="pres">
      <dgm:prSet presAssocID="{BE283705-BE30-44F5-B7F5-63ED3D2FF4D3}" presName="accent_2" presStyleCnt="0"/>
      <dgm:spPr/>
    </dgm:pt>
    <dgm:pt modelId="{3C8314AE-A9EB-4418-B9AE-CE477E87CDCF}" type="pres">
      <dgm:prSet presAssocID="{BE283705-BE30-44F5-B7F5-63ED3D2FF4D3}" presName="accentRepeatNode" presStyleLbl="solidFgAcc1" presStyleIdx="1" presStyleCnt="3"/>
      <dgm:spPr/>
    </dgm:pt>
    <dgm:pt modelId="{F5D95C9C-F48E-4D57-863E-E4EB5D547141}" type="pres">
      <dgm:prSet presAssocID="{F99C5878-3A8B-4160-A9CA-DB4FB4BD4E6B}" presName="text_3" presStyleLbl="node1" presStyleIdx="2" presStyleCnt="3">
        <dgm:presLayoutVars>
          <dgm:bulletEnabled val="1"/>
        </dgm:presLayoutVars>
      </dgm:prSet>
      <dgm:spPr/>
    </dgm:pt>
    <dgm:pt modelId="{4ED4EE53-5159-4D60-9F36-F827121A6F05}" type="pres">
      <dgm:prSet presAssocID="{F99C5878-3A8B-4160-A9CA-DB4FB4BD4E6B}" presName="accent_3" presStyleCnt="0"/>
      <dgm:spPr/>
    </dgm:pt>
    <dgm:pt modelId="{CE70F538-759D-4559-9147-90E6FADC9A0A}" type="pres">
      <dgm:prSet presAssocID="{F99C5878-3A8B-4160-A9CA-DB4FB4BD4E6B}" presName="accentRepeatNode" presStyleLbl="solidFgAcc1" presStyleIdx="2" presStyleCnt="3"/>
      <dgm:spPr/>
    </dgm:pt>
  </dgm:ptLst>
  <dgm:cxnLst>
    <dgm:cxn modelId="{DD7F2113-1B49-481B-AD6A-58F3E210E93A}" type="presOf" srcId="{BE283705-BE30-44F5-B7F5-63ED3D2FF4D3}" destId="{B06380FB-CB28-4AC2-8FAC-B70CA06096FC}" srcOrd="0" destOrd="0" presId="urn:microsoft.com/office/officeart/2008/layout/VerticalCurvedList"/>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4778BD4D-4160-49C7-8717-59F0B08E7A9C}" type="presOf" srcId="{F99C5878-3A8B-4160-A9CA-DB4FB4BD4E6B}" destId="{F5D95C9C-F48E-4D57-863E-E4EB5D547141}"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24F936E8-A00B-4F6F-9CCB-AD474BBF95A5}" srcId="{3AD547B6-6C29-4D9B-8DF9-08ADA7290D9C}" destId="{F99C5878-3A8B-4160-A9CA-DB4FB4BD4E6B}" srcOrd="2" destOrd="0" parTransId="{83640808-0699-4ADB-B717-7D6BEF892A42}" sibTransId="{93263249-3D79-4A64-B3EF-5C6ECF9DB994}"/>
    <dgm:cxn modelId="{6E802CFC-0D28-46B1-9CE2-562C49A5D4FA}" srcId="{3AD547B6-6C29-4D9B-8DF9-08ADA7290D9C}" destId="{BE283705-BE30-44F5-B7F5-63ED3D2FF4D3}" srcOrd="1" destOrd="0" parTransId="{1C85909A-E160-4EB1-8010-ABA7A0EF79D0}" sibTransId="{1271AA35-D8DD-4F10-90C1-D3E2BC329FD1}"/>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ED7D1DF9-823D-4532-BE17-0B85B693DC81}" type="presParOf" srcId="{5DFE7163-D9CC-4E28-B2B0-A908A8574420}" destId="{B06380FB-CB28-4AC2-8FAC-B70CA06096FC}" srcOrd="3" destOrd="0" presId="urn:microsoft.com/office/officeart/2008/layout/VerticalCurvedList"/>
    <dgm:cxn modelId="{E764E6FE-3230-45A1-88EA-6ABC6AA9ED67}" type="presParOf" srcId="{5DFE7163-D9CC-4E28-B2B0-A908A8574420}" destId="{873F2038-B51B-4EE4-9975-6F64353B7E07}" srcOrd="4" destOrd="0" presId="urn:microsoft.com/office/officeart/2008/layout/VerticalCurvedList"/>
    <dgm:cxn modelId="{D349BD3E-22B8-4B49-86E0-C9358BE1BE78}" type="presParOf" srcId="{873F2038-B51B-4EE4-9975-6F64353B7E07}" destId="{3C8314AE-A9EB-4418-B9AE-CE477E87CDCF}" srcOrd="0" destOrd="0" presId="urn:microsoft.com/office/officeart/2008/layout/VerticalCurvedList"/>
    <dgm:cxn modelId="{D23774AA-4503-4B2B-8B27-2CB71B74BDAD}" type="presParOf" srcId="{5DFE7163-D9CC-4E28-B2B0-A908A8574420}" destId="{F5D95C9C-F48E-4D57-863E-E4EB5D547141}" srcOrd="5" destOrd="0" presId="urn:microsoft.com/office/officeart/2008/layout/VerticalCurvedList"/>
    <dgm:cxn modelId="{84FF5463-BD3E-46A0-920A-31C9F0163167}" type="presParOf" srcId="{5DFE7163-D9CC-4E28-B2B0-A908A8574420}" destId="{4ED4EE53-5159-4D60-9F36-F827121A6F05}" srcOrd="6" destOrd="0" presId="urn:microsoft.com/office/officeart/2008/layout/VerticalCurvedList"/>
    <dgm:cxn modelId="{F537D7A2-794C-4881-9A6B-7395499B8477}" type="presParOf" srcId="{4ED4EE53-5159-4D60-9F36-F827121A6F05}" destId="{CE70F538-759D-4559-9147-90E6FADC9A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dgm:t>
        <a:bodyPr/>
        <a:lstStyle/>
        <a:p>
          <a:r>
            <a:rPr lang="en-AU" sz="2200" b="0">
              <a:latin typeface="Arial" panose="020B0604020202020204" pitchFamily="34" charset="0"/>
              <a:cs typeface="Arial" panose="020B0604020202020204" pitchFamily="34" charset="0"/>
            </a:rPr>
            <a:t>Respectful approaches in The Arts: </a:t>
          </a:r>
          <a:r>
            <a:rPr lang="en-AU" sz="2200">
              <a:latin typeface="Arial" panose="020B0604020202020204" pitchFamily="34" charset="0"/>
              <a:cs typeface="Arial" panose="020B0604020202020204" pitchFamily="34" charset="0"/>
            </a:rPr>
            <a:t>Years 7–8</a:t>
          </a:r>
          <a:endParaRPr lang="en-AU" sz="2200" b="0">
            <a:latin typeface="Arial" panose="020B0604020202020204" pitchFamily="34" charset="0"/>
            <a:cs typeface="Arial" panose="020B0604020202020204" pitchFamily="34" charset="0"/>
          </a:endParaRP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dgm:t>
        <a:bodyPr/>
        <a:lstStyle/>
        <a:p>
          <a:endParaRPr lang="en-AU"/>
        </a:p>
      </dgm:t>
    </dgm:pt>
    <dgm:pt modelId="{F99C5878-3A8B-4160-A9CA-DB4FB4BD4E6B}">
      <dgm:prSet custT="1"/>
      <dgm:spPr>
        <a:solidFill>
          <a:schemeClr val="accent1">
            <a:lumMod val="40000"/>
            <a:lumOff val="60000"/>
          </a:schemeClr>
        </a:solidFill>
      </dgm:spPr>
      <dgm:t>
        <a:bodyPr/>
        <a:lstStyle/>
        <a:p>
          <a:pPr>
            <a:buFont typeface="Arial" panose="020B0604020202020204" pitchFamily="34" charset="0"/>
            <a:buChar char="•"/>
          </a:pPr>
          <a:r>
            <a:rPr lang="en-US" sz="2200" b="0" i="0">
              <a:latin typeface="Arial" panose="020B0604020202020204" pitchFamily="34" charset="0"/>
              <a:cs typeface="Arial" panose="020B0604020202020204" pitchFamily="34" charset="0"/>
            </a:rPr>
            <a:t>Assessing respectful approaches in The Arts: </a:t>
          </a:r>
          <a:r>
            <a:rPr lang="en-AU" sz="2200">
              <a:latin typeface="Arial" panose="020B0604020202020204" pitchFamily="34" charset="0"/>
              <a:cs typeface="Arial" panose="020B0604020202020204" pitchFamily="34" charset="0"/>
            </a:rPr>
            <a:t>Years 7–8</a:t>
          </a:r>
          <a:endParaRPr lang="en-US" sz="2200" b="0" i="0">
            <a:latin typeface="Arial" panose="020B0604020202020204" pitchFamily="34" charset="0"/>
            <a:cs typeface="Arial" panose="020B0604020202020204" pitchFamily="34" charset="0"/>
          </a:endParaRPr>
        </a:p>
      </dgm:t>
    </dgm:pt>
    <dgm:pt modelId="{83640808-0699-4ADB-B717-7D6BEF892A42}" type="parTrans" cxnId="{24F936E8-A00B-4F6F-9CCB-AD474BBF95A5}">
      <dgm:prSet/>
      <dgm:spPr/>
      <dgm:t>
        <a:bodyPr/>
        <a:lstStyle/>
        <a:p>
          <a:endParaRPr lang="en-AU"/>
        </a:p>
      </dgm:t>
    </dgm:pt>
    <dgm:pt modelId="{93263249-3D79-4A64-B3EF-5C6ECF9DB994}" type="sibTrans" cxnId="{24F936E8-A00B-4F6F-9CCB-AD474BBF95A5}">
      <dgm:prSet/>
      <dgm:spPr/>
      <dgm:t>
        <a:bodyPr/>
        <a:lstStyle/>
        <a:p>
          <a:endParaRPr lang="en-AU"/>
        </a:p>
      </dgm:t>
    </dgm:pt>
    <dgm:pt modelId="{BE283705-BE30-44F5-B7F5-63ED3D2FF4D3}">
      <dgm:prSet custT="1"/>
      <dgm:spPr>
        <a:solidFill>
          <a:schemeClr val="accent1">
            <a:lumMod val="40000"/>
            <a:lumOff val="60000"/>
          </a:schemeClr>
        </a:solidFill>
      </dgm:spPr>
      <dgm:t>
        <a:bodyPr/>
        <a:lstStyle/>
        <a:p>
          <a:pPr>
            <a:buFont typeface="Arial" panose="020B0604020202020204" pitchFamily="34" charset="0"/>
            <a:buChar char="•"/>
          </a:pPr>
          <a:r>
            <a:rPr lang="en-AU" sz="2200" dirty="0">
              <a:latin typeface="Arial" panose="020B0604020202020204" pitchFamily="34" charset="0"/>
              <a:cs typeface="Arial" panose="020B0604020202020204" pitchFamily="34" charset="0"/>
            </a:rPr>
            <a:t>Resources to support respectful approaches in The Arts: Years 7–8</a:t>
          </a:r>
        </a:p>
      </dgm:t>
    </dgm:pt>
    <dgm:pt modelId="{1C85909A-E160-4EB1-8010-ABA7A0EF79D0}" type="parTrans" cxnId="{6E802CFC-0D28-46B1-9CE2-562C49A5D4FA}">
      <dgm:prSet/>
      <dgm:spPr/>
      <dgm:t>
        <a:bodyPr/>
        <a:lstStyle/>
        <a:p>
          <a:endParaRPr lang="en-AU"/>
        </a:p>
      </dgm:t>
    </dgm:pt>
    <dgm:pt modelId="{1271AA35-D8DD-4F10-90C1-D3E2BC329FD1}" type="sibTrans" cxnId="{6E802CFC-0D28-46B1-9CE2-562C49A5D4FA}">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3"/>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3"/>
      <dgm:spPr/>
    </dgm:pt>
    <dgm:pt modelId="{7F9583DE-C9D5-498F-9259-5DDEDED11AE9}" type="pres">
      <dgm:prSet presAssocID="{3AD547B6-6C29-4D9B-8DF9-08ADA7290D9C}" presName="dstNode" presStyleLbl="node1" presStyleIdx="0" presStyleCnt="3"/>
      <dgm:spPr/>
    </dgm:pt>
    <dgm:pt modelId="{24CDEF71-CB6C-4572-9AC0-E85112D71E9F}" type="pres">
      <dgm:prSet presAssocID="{C3B660A5-EE0E-4A0E-93EB-D4154F19C900}" presName="text_1" presStyleLbl="node1" presStyleIdx="0" presStyleCnt="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3"/>
      <dgm:spPr/>
    </dgm:pt>
    <dgm:pt modelId="{B06380FB-CB28-4AC2-8FAC-B70CA06096FC}" type="pres">
      <dgm:prSet presAssocID="{BE283705-BE30-44F5-B7F5-63ED3D2FF4D3}" presName="text_2" presStyleLbl="node1" presStyleIdx="1" presStyleCnt="3">
        <dgm:presLayoutVars>
          <dgm:bulletEnabled val="1"/>
        </dgm:presLayoutVars>
      </dgm:prSet>
      <dgm:spPr/>
    </dgm:pt>
    <dgm:pt modelId="{873F2038-B51B-4EE4-9975-6F64353B7E07}" type="pres">
      <dgm:prSet presAssocID="{BE283705-BE30-44F5-B7F5-63ED3D2FF4D3}" presName="accent_2" presStyleCnt="0"/>
      <dgm:spPr/>
    </dgm:pt>
    <dgm:pt modelId="{3C8314AE-A9EB-4418-B9AE-CE477E87CDCF}" type="pres">
      <dgm:prSet presAssocID="{BE283705-BE30-44F5-B7F5-63ED3D2FF4D3}" presName="accentRepeatNode" presStyleLbl="solidFgAcc1" presStyleIdx="1" presStyleCnt="3"/>
      <dgm:spPr/>
    </dgm:pt>
    <dgm:pt modelId="{F5D95C9C-F48E-4D57-863E-E4EB5D547141}" type="pres">
      <dgm:prSet presAssocID="{F99C5878-3A8B-4160-A9CA-DB4FB4BD4E6B}" presName="text_3" presStyleLbl="node1" presStyleIdx="2" presStyleCnt="3">
        <dgm:presLayoutVars>
          <dgm:bulletEnabled val="1"/>
        </dgm:presLayoutVars>
      </dgm:prSet>
      <dgm:spPr/>
    </dgm:pt>
    <dgm:pt modelId="{4ED4EE53-5159-4D60-9F36-F827121A6F05}" type="pres">
      <dgm:prSet presAssocID="{F99C5878-3A8B-4160-A9CA-DB4FB4BD4E6B}" presName="accent_3" presStyleCnt="0"/>
      <dgm:spPr/>
    </dgm:pt>
    <dgm:pt modelId="{CE70F538-759D-4559-9147-90E6FADC9A0A}" type="pres">
      <dgm:prSet presAssocID="{F99C5878-3A8B-4160-A9CA-DB4FB4BD4E6B}" presName="accentRepeatNode" presStyleLbl="solidFgAcc1" presStyleIdx="2" presStyleCnt="3"/>
      <dgm:spPr/>
    </dgm:pt>
  </dgm:ptLst>
  <dgm:cxnLst>
    <dgm:cxn modelId="{DD7F2113-1B49-481B-AD6A-58F3E210E93A}" type="presOf" srcId="{BE283705-BE30-44F5-B7F5-63ED3D2FF4D3}" destId="{B06380FB-CB28-4AC2-8FAC-B70CA06096FC}" srcOrd="0" destOrd="0" presId="urn:microsoft.com/office/officeart/2008/layout/VerticalCurvedList"/>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4778BD4D-4160-49C7-8717-59F0B08E7A9C}" type="presOf" srcId="{F99C5878-3A8B-4160-A9CA-DB4FB4BD4E6B}" destId="{F5D95C9C-F48E-4D57-863E-E4EB5D547141}"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24F936E8-A00B-4F6F-9CCB-AD474BBF95A5}" srcId="{3AD547B6-6C29-4D9B-8DF9-08ADA7290D9C}" destId="{F99C5878-3A8B-4160-A9CA-DB4FB4BD4E6B}" srcOrd="2" destOrd="0" parTransId="{83640808-0699-4ADB-B717-7D6BEF892A42}" sibTransId="{93263249-3D79-4A64-B3EF-5C6ECF9DB994}"/>
    <dgm:cxn modelId="{6E802CFC-0D28-46B1-9CE2-562C49A5D4FA}" srcId="{3AD547B6-6C29-4D9B-8DF9-08ADA7290D9C}" destId="{BE283705-BE30-44F5-B7F5-63ED3D2FF4D3}" srcOrd="1" destOrd="0" parTransId="{1C85909A-E160-4EB1-8010-ABA7A0EF79D0}" sibTransId="{1271AA35-D8DD-4F10-90C1-D3E2BC329FD1}"/>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ED7D1DF9-823D-4532-BE17-0B85B693DC81}" type="presParOf" srcId="{5DFE7163-D9CC-4E28-B2B0-A908A8574420}" destId="{B06380FB-CB28-4AC2-8FAC-B70CA06096FC}" srcOrd="3" destOrd="0" presId="urn:microsoft.com/office/officeart/2008/layout/VerticalCurvedList"/>
    <dgm:cxn modelId="{E764E6FE-3230-45A1-88EA-6ABC6AA9ED67}" type="presParOf" srcId="{5DFE7163-D9CC-4E28-B2B0-A908A8574420}" destId="{873F2038-B51B-4EE4-9975-6F64353B7E07}" srcOrd="4" destOrd="0" presId="urn:microsoft.com/office/officeart/2008/layout/VerticalCurvedList"/>
    <dgm:cxn modelId="{D349BD3E-22B8-4B49-86E0-C9358BE1BE78}" type="presParOf" srcId="{873F2038-B51B-4EE4-9975-6F64353B7E07}" destId="{3C8314AE-A9EB-4418-B9AE-CE477E87CDCF}" srcOrd="0" destOrd="0" presId="urn:microsoft.com/office/officeart/2008/layout/VerticalCurvedList"/>
    <dgm:cxn modelId="{D23774AA-4503-4B2B-8B27-2CB71B74BDAD}" type="presParOf" srcId="{5DFE7163-D9CC-4E28-B2B0-A908A8574420}" destId="{F5D95C9C-F48E-4D57-863E-E4EB5D547141}" srcOrd="5" destOrd="0" presId="urn:microsoft.com/office/officeart/2008/layout/VerticalCurvedList"/>
    <dgm:cxn modelId="{84FF5463-BD3E-46A0-920A-31C9F0163167}" type="presParOf" srcId="{5DFE7163-D9CC-4E28-B2B0-A908A8574420}" destId="{4ED4EE53-5159-4D60-9F36-F827121A6F05}" srcOrd="6" destOrd="0" presId="urn:microsoft.com/office/officeart/2008/layout/VerticalCurvedList"/>
    <dgm:cxn modelId="{F537D7A2-794C-4881-9A6B-7395499B8477}" type="presParOf" srcId="{4ED4EE53-5159-4D60-9F36-F827121A6F05}" destId="{CE70F538-759D-4559-9147-90E6FADC9A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A3CDF3-3639-4966-9E7D-1D49F3196CE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AU"/>
        </a:p>
      </dgm:t>
    </dgm:pt>
    <dgm:pt modelId="{76DE4C56-FC33-4C28-B08C-E3864F5CB8C4}">
      <dgm:prSet phldrT="[Text]" custT="1"/>
      <dgm:spPr/>
      <dgm:t>
        <a:bodyPr/>
        <a:lstStyle/>
        <a:p>
          <a:r>
            <a:rPr lang="en-AU" sz="1900" dirty="0">
              <a:latin typeface="Arial" panose="020B0604020202020204" pitchFamily="34" charset="0"/>
              <a:cs typeface="Arial" panose="020B0604020202020204" pitchFamily="34" charset="0"/>
            </a:rPr>
            <a:t>Dance</a:t>
          </a:r>
        </a:p>
      </dgm:t>
    </dgm:pt>
    <dgm:pt modelId="{8CE50BF4-37C4-473A-8E38-8CCCC18285DF}" type="parTrans" cxnId="{A411F273-D6EE-4958-9E93-73071F16335B}">
      <dgm:prSet/>
      <dgm:spPr/>
      <dgm:t>
        <a:bodyPr/>
        <a:lstStyle/>
        <a:p>
          <a:endParaRPr lang="en-AU"/>
        </a:p>
      </dgm:t>
    </dgm:pt>
    <dgm:pt modelId="{DC08BFA6-8363-4550-A88B-23DF8C1B2167}" type="sibTrans" cxnId="{A411F273-D6EE-4958-9E93-73071F16335B}">
      <dgm:prSet/>
      <dgm:spPr/>
      <dgm:t>
        <a:bodyPr/>
        <a:lstStyle/>
        <a:p>
          <a:endParaRPr lang="en-AU"/>
        </a:p>
      </dgm:t>
    </dgm:pt>
    <dgm:pt modelId="{01B6FAF1-712F-4807-9D44-4E82EF847E28}">
      <dgm:prSet phldrT="[Text]" custT="1"/>
      <dgm:spPr/>
      <dgm:t>
        <a:bodyPr/>
        <a:lstStyle/>
        <a:p>
          <a:r>
            <a:rPr lang="en-AU" sz="1900" dirty="0">
              <a:latin typeface="Arial" panose="020B0604020202020204" pitchFamily="34" charset="0"/>
              <a:cs typeface="Arial" panose="020B0604020202020204" pitchFamily="34" charset="0"/>
            </a:rPr>
            <a:t>Drama</a:t>
          </a:r>
        </a:p>
      </dgm:t>
    </dgm:pt>
    <dgm:pt modelId="{1D0FC949-BFF6-44B3-868D-6945C5B8451B}" type="parTrans" cxnId="{7EBE396F-0116-4E5E-B400-5DDACEA9C4C1}">
      <dgm:prSet/>
      <dgm:spPr/>
      <dgm:t>
        <a:bodyPr/>
        <a:lstStyle/>
        <a:p>
          <a:endParaRPr lang="en-AU"/>
        </a:p>
      </dgm:t>
    </dgm:pt>
    <dgm:pt modelId="{B1F60A4E-F927-48B9-86F4-9EB565DEBEFE}" type="sibTrans" cxnId="{7EBE396F-0116-4E5E-B400-5DDACEA9C4C1}">
      <dgm:prSet/>
      <dgm:spPr/>
      <dgm:t>
        <a:bodyPr/>
        <a:lstStyle/>
        <a:p>
          <a:endParaRPr lang="en-AU"/>
        </a:p>
      </dgm:t>
    </dgm:pt>
    <dgm:pt modelId="{520F6227-F3C5-4709-A98D-FA6A6016C6B9}">
      <dgm:prSet phldrT="[Text]"/>
      <dgm:spPr/>
      <dgm:t>
        <a:bodyPr/>
        <a:lstStyle/>
        <a:p>
          <a:pPr marL="0" indent="0">
            <a:buClrTx/>
            <a:buSzTx/>
            <a:buFont typeface="Arial" panose="020B0604020202020204" pitchFamily="34" charset="0"/>
            <a:buNone/>
          </a:pPr>
          <a:r>
            <a:rPr lang="en-IN" dirty="0">
              <a:latin typeface="Arial" panose="020B0604020202020204" pitchFamily="34" charset="0"/>
              <a:cs typeface="Arial" panose="020B0604020202020204" pitchFamily="34" charset="0"/>
            </a:rPr>
            <a:t>They describe respectful approaches to </a:t>
          </a:r>
          <a:r>
            <a:rPr lang="en-US" dirty="0">
              <a:latin typeface="Arial" panose="020B0604020202020204" pitchFamily="34" charset="0"/>
              <a:cs typeface="Arial" panose="020B0604020202020204" pitchFamily="34" charset="0"/>
            </a:rPr>
            <a:t>creating, performing and/or responding to drama.</a:t>
          </a:r>
          <a:endParaRPr lang="en-AU" dirty="0">
            <a:latin typeface="Arial" panose="020B0604020202020204" pitchFamily="34" charset="0"/>
            <a:cs typeface="Arial" panose="020B0604020202020204" pitchFamily="34" charset="0"/>
          </a:endParaRPr>
        </a:p>
      </dgm:t>
    </dgm:pt>
    <dgm:pt modelId="{F9B72047-DACA-4EB8-B95F-9380C77249F9}" type="parTrans" cxnId="{8592625B-F0BD-46EF-8BEC-A582A5C4DDFC}">
      <dgm:prSet/>
      <dgm:spPr/>
      <dgm:t>
        <a:bodyPr/>
        <a:lstStyle/>
        <a:p>
          <a:endParaRPr lang="en-AU"/>
        </a:p>
      </dgm:t>
    </dgm:pt>
    <dgm:pt modelId="{24E73579-6426-47AC-B13C-4BC0BB7A0561}" type="sibTrans" cxnId="{8592625B-F0BD-46EF-8BEC-A582A5C4DDFC}">
      <dgm:prSet/>
      <dgm:spPr/>
      <dgm:t>
        <a:bodyPr/>
        <a:lstStyle/>
        <a:p>
          <a:endParaRPr lang="en-AU"/>
        </a:p>
      </dgm:t>
    </dgm:pt>
    <dgm:pt modelId="{4FB5D9D2-7B8D-4CB8-B99F-360AC4B8C927}">
      <dgm:prSet phldrT="[Text]" custT="1"/>
      <dgm:spPr/>
      <dgm:t>
        <a:bodyPr/>
        <a:lstStyle/>
        <a:p>
          <a:r>
            <a:rPr lang="en-AU" sz="1900" dirty="0">
              <a:latin typeface="Arial" panose="020B0604020202020204" pitchFamily="34" charset="0"/>
              <a:cs typeface="Arial" panose="020B0604020202020204" pitchFamily="34" charset="0"/>
            </a:rPr>
            <a:t>Media Arts</a:t>
          </a:r>
        </a:p>
      </dgm:t>
    </dgm:pt>
    <dgm:pt modelId="{701B25F1-E079-4B88-9044-6C2BA3463A84}" type="parTrans" cxnId="{2D85AFEE-5ABA-42BE-B59B-CA7F17C499E0}">
      <dgm:prSet/>
      <dgm:spPr/>
      <dgm:t>
        <a:bodyPr/>
        <a:lstStyle/>
        <a:p>
          <a:endParaRPr lang="en-AU"/>
        </a:p>
      </dgm:t>
    </dgm:pt>
    <dgm:pt modelId="{EE3D5743-AC7D-415D-AA27-5A3CAFEF04AA}" type="sibTrans" cxnId="{2D85AFEE-5ABA-42BE-B59B-CA7F17C499E0}">
      <dgm:prSet/>
      <dgm:spPr/>
      <dgm:t>
        <a:bodyPr/>
        <a:lstStyle/>
        <a:p>
          <a:endParaRPr lang="en-AU"/>
        </a:p>
      </dgm:t>
    </dgm:pt>
    <dgm:pt modelId="{9B42450F-06CC-4362-9C5F-9FFE602BA64D}">
      <dgm:prSet phldrT="[Text]"/>
      <dgm:spPr/>
      <dgm:t>
        <a:bodyPr/>
        <a:lstStyle/>
        <a:p>
          <a:pPr marL="0" indent="0">
            <a:buFont typeface="Arial" panose="020B0604020202020204" pitchFamily="34" charset="0"/>
            <a:buNone/>
          </a:pPr>
          <a:r>
            <a:rPr lang="en-IN" dirty="0">
              <a:latin typeface="Arial" panose="020B0604020202020204" pitchFamily="34" charset="0"/>
              <a:cs typeface="Arial" panose="020B0604020202020204" pitchFamily="34" charset="0"/>
            </a:rPr>
            <a:t>They describe respectful approaches to </a:t>
          </a:r>
          <a:r>
            <a:rPr lang="en-US" dirty="0">
              <a:latin typeface="Arial" panose="020B0604020202020204" pitchFamily="34" charset="0"/>
              <a:cs typeface="Arial" panose="020B0604020202020204" pitchFamily="34" charset="0"/>
            </a:rPr>
            <a:t>creating and/or responding to media arts works.</a:t>
          </a:r>
          <a:endParaRPr lang="en-AU" dirty="0">
            <a:latin typeface="Arial" panose="020B0604020202020204" pitchFamily="34" charset="0"/>
            <a:cs typeface="Arial" panose="020B0604020202020204" pitchFamily="34" charset="0"/>
          </a:endParaRPr>
        </a:p>
      </dgm:t>
    </dgm:pt>
    <dgm:pt modelId="{5C0F700D-1FE1-41EA-83E5-8869995AFDF3}" type="parTrans" cxnId="{061A8500-5DB1-4294-976C-649924C52B0B}">
      <dgm:prSet/>
      <dgm:spPr/>
      <dgm:t>
        <a:bodyPr/>
        <a:lstStyle/>
        <a:p>
          <a:endParaRPr lang="en-AU"/>
        </a:p>
      </dgm:t>
    </dgm:pt>
    <dgm:pt modelId="{52D2AD41-7776-469C-9030-C0206036FAF4}" type="sibTrans" cxnId="{061A8500-5DB1-4294-976C-649924C52B0B}">
      <dgm:prSet/>
      <dgm:spPr/>
      <dgm:t>
        <a:bodyPr/>
        <a:lstStyle/>
        <a:p>
          <a:endParaRPr lang="en-AU"/>
        </a:p>
      </dgm:t>
    </dgm:pt>
    <dgm:pt modelId="{B443F486-BC9E-4551-97A2-B0FDC1BA4964}">
      <dgm:prSet phldrT="[Text]" custT="1"/>
      <dgm:spPr/>
      <dgm:t>
        <a:bodyPr/>
        <a:lstStyle/>
        <a:p>
          <a:r>
            <a:rPr lang="en-AU" sz="1900" dirty="0">
              <a:latin typeface="Arial" panose="020B0604020202020204" pitchFamily="34" charset="0"/>
              <a:cs typeface="Arial" panose="020B0604020202020204" pitchFamily="34" charset="0"/>
            </a:rPr>
            <a:t>Visual Arts</a:t>
          </a:r>
        </a:p>
      </dgm:t>
    </dgm:pt>
    <dgm:pt modelId="{6DFC89D3-D897-426E-AD64-A4AEB5BF4716}" type="parTrans" cxnId="{AD5B1431-8D16-4F1C-A496-FFC589286127}">
      <dgm:prSet/>
      <dgm:spPr/>
      <dgm:t>
        <a:bodyPr/>
        <a:lstStyle/>
        <a:p>
          <a:endParaRPr lang="en-AU"/>
        </a:p>
      </dgm:t>
    </dgm:pt>
    <dgm:pt modelId="{6FFF8927-E321-43D0-96CC-BDC561EC33F5}" type="sibTrans" cxnId="{AD5B1431-8D16-4F1C-A496-FFC589286127}">
      <dgm:prSet/>
      <dgm:spPr/>
      <dgm:t>
        <a:bodyPr/>
        <a:lstStyle/>
        <a:p>
          <a:endParaRPr lang="en-AU"/>
        </a:p>
      </dgm:t>
    </dgm:pt>
    <dgm:pt modelId="{F5F13D5C-1FCB-4482-AF78-BD0C6AAA5381}">
      <dgm:prSet phldrT="[Text]" custT="1"/>
      <dgm:spPr/>
      <dgm:t>
        <a:bodyPr/>
        <a:lstStyle/>
        <a:p>
          <a:r>
            <a:rPr lang="en-AU" sz="1900" dirty="0">
              <a:latin typeface="Arial" panose="020B0604020202020204" pitchFamily="34" charset="0"/>
              <a:cs typeface="Arial" panose="020B0604020202020204" pitchFamily="34" charset="0"/>
            </a:rPr>
            <a:t>Music</a:t>
          </a:r>
        </a:p>
      </dgm:t>
    </dgm:pt>
    <dgm:pt modelId="{2C4B212F-5E8E-48B1-9B1C-0C03F0ABCAC0}" type="parTrans" cxnId="{B1908C79-08EA-4EB1-9AA1-7902E4644E6C}">
      <dgm:prSet/>
      <dgm:spPr/>
      <dgm:t>
        <a:bodyPr/>
        <a:lstStyle/>
        <a:p>
          <a:endParaRPr lang="en-AU"/>
        </a:p>
      </dgm:t>
    </dgm:pt>
    <dgm:pt modelId="{7CE41EE3-B487-4F4B-8528-417C2DA7CD54}" type="sibTrans" cxnId="{B1908C79-08EA-4EB1-9AA1-7902E4644E6C}">
      <dgm:prSet/>
      <dgm:spPr/>
      <dgm:t>
        <a:bodyPr/>
        <a:lstStyle/>
        <a:p>
          <a:endParaRPr lang="en-AU"/>
        </a:p>
      </dgm:t>
    </dgm:pt>
    <dgm:pt modelId="{B6B1AA2E-28A6-41E7-9867-74795E23C5D9}">
      <dgm:prSet phldrT="[Text]"/>
      <dgm:spPr/>
      <dgm:t>
        <a:bodyPr/>
        <a:lstStyle/>
        <a:p>
          <a:pPr marL="0" indent="0">
            <a:buFont typeface="Arial" panose="020B0604020202020204" pitchFamily="34" charset="0"/>
            <a:buNone/>
          </a:pPr>
          <a:r>
            <a:rPr lang="en-IN" dirty="0">
              <a:latin typeface="Arial" panose="020B0604020202020204" pitchFamily="34" charset="0"/>
              <a:cs typeface="Arial" panose="020B0604020202020204" pitchFamily="34" charset="0"/>
            </a:rPr>
            <a:t>They describe respectful approaches to </a:t>
          </a:r>
          <a:r>
            <a:rPr lang="en-US" dirty="0">
              <a:latin typeface="Arial" panose="020B0604020202020204" pitchFamily="34" charset="0"/>
              <a:cs typeface="Arial" panose="020B0604020202020204" pitchFamily="34" charset="0"/>
            </a:rPr>
            <a:t>composing, performing and/or responding to music.</a:t>
          </a:r>
          <a:endParaRPr lang="en-AU" dirty="0">
            <a:latin typeface="Arial" panose="020B0604020202020204" pitchFamily="34" charset="0"/>
            <a:cs typeface="Arial" panose="020B0604020202020204" pitchFamily="34" charset="0"/>
          </a:endParaRPr>
        </a:p>
      </dgm:t>
    </dgm:pt>
    <dgm:pt modelId="{EB7D7254-E8D6-4FC6-9276-1CBDFE8EF28D}" type="parTrans" cxnId="{C9F53004-2C2D-4685-8EB3-B1A9D172C3D5}">
      <dgm:prSet/>
      <dgm:spPr/>
      <dgm:t>
        <a:bodyPr/>
        <a:lstStyle/>
        <a:p>
          <a:endParaRPr lang="en-AU"/>
        </a:p>
      </dgm:t>
    </dgm:pt>
    <dgm:pt modelId="{21344724-AF05-48FE-8DCF-C9BF1C34968A}" type="sibTrans" cxnId="{C9F53004-2C2D-4685-8EB3-B1A9D172C3D5}">
      <dgm:prSet/>
      <dgm:spPr/>
      <dgm:t>
        <a:bodyPr/>
        <a:lstStyle/>
        <a:p>
          <a:endParaRPr lang="en-AU"/>
        </a:p>
      </dgm:t>
    </dgm:pt>
    <dgm:pt modelId="{496C31B8-8B86-45A1-B121-EA41170D7BED}">
      <dgm:prSet phldrT="[Text]"/>
      <dgm:spPr/>
      <dgm:t>
        <a:bodyPr/>
        <a:lstStyle/>
        <a:p>
          <a:pPr marL="0" indent="0">
            <a:buClrTx/>
            <a:buSzTx/>
            <a:buFont typeface="Arial" panose="020B0604020202020204" pitchFamily="34" charset="0"/>
            <a:buNone/>
          </a:pPr>
          <a:r>
            <a:rPr lang="en-IN" dirty="0">
              <a:latin typeface="Arial" panose="020B0604020202020204" pitchFamily="34" charset="0"/>
              <a:cs typeface="Arial" panose="020B0604020202020204" pitchFamily="34" charset="0"/>
            </a:rPr>
            <a:t>They describe respectful approaches to </a:t>
          </a:r>
          <a:r>
            <a:rPr lang="en-US" dirty="0">
              <a:latin typeface="Arial" panose="020B0604020202020204" pitchFamily="34" charset="0"/>
              <a:cs typeface="Arial" panose="020B0604020202020204" pitchFamily="34" charset="0"/>
            </a:rPr>
            <a:t>creating and/or responding to artworks.</a:t>
          </a:r>
          <a:endParaRPr lang="en-AU" dirty="0">
            <a:latin typeface="Arial" panose="020B0604020202020204" pitchFamily="34" charset="0"/>
            <a:cs typeface="Arial" panose="020B0604020202020204" pitchFamily="34" charset="0"/>
          </a:endParaRPr>
        </a:p>
      </dgm:t>
    </dgm:pt>
    <dgm:pt modelId="{1CBFBFFF-8A50-4C81-9E74-4322F2C278E5}" type="parTrans" cxnId="{C9052347-D216-4830-99A1-827302835988}">
      <dgm:prSet/>
      <dgm:spPr/>
      <dgm:t>
        <a:bodyPr/>
        <a:lstStyle/>
        <a:p>
          <a:endParaRPr lang="en-AU"/>
        </a:p>
      </dgm:t>
    </dgm:pt>
    <dgm:pt modelId="{24F27699-6437-4D89-8B5D-7EFEC454BA76}" type="sibTrans" cxnId="{C9052347-D216-4830-99A1-827302835988}">
      <dgm:prSet/>
      <dgm:spPr/>
      <dgm:t>
        <a:bodyPr/>
        <a:lstStyle/>
        <a:p>
          <a:endParaRPr lang="en-AU"/>
        </a:p>
      </dgm:t>
    </dgm:pt>
    <dgm:pt modelId="{30E1E2FC-D9E8-4232-A364-D9AE4D9C6AA0}">
      <dgm:prSet phldrT="[Text]"/>
      <dgm:spPr/>
      <dgm:t>
        <a:bodyPr/>
        <a:lstStyle/>
        <a:p>
          <a:pPr marL="0" indent="0">
            <a:buNone/>
          </a:pPr>
          <a:r>
            <a:rPr lang="en-IN" dirty="0">
              <a:latin typeface="Arial" panose="020B0604020202020204" pitchFamily="34" charset="0"/>
              <a:cs typeface="Arial" panose="020B0604020202020204" pitchFamily="34" charset="0"/>
            </a:rPr>
            <a:t>They describe respectful approaches to creating and/or responding to dance.</a:t>
          </a:r>
          <a:endParaRPr lang="en-AU" dirty="0">
            <a:latin typeface="Arial" panose="020B0604020202020204" pitchFamily="34" charset="0"/>
            <a:cs typeface="Arial" panose="020B0604020202020204" pitchFamily="34" charset="0"/>
          </a:endParaRPr>
        </a:p>
      </dgm:t>
    </dgm:pt>
    <dgm:pt modelId="{1B34BEDA-2111-4938-829B-412FD0C29747}" type="parTrans" cxnId="{BF3DADF1-8DE5-40BB-A8D6-BF8F20B633D3}">
      <dgm:prSet/>
      <dgm:spPr/>
      <dgm:t>
        <a:bodyPr/>
        <a:lstStyle/>
        <a:p>
          <a:endParaRPr lang="en-AU"/>
        </a:p>
      </dgm:t>
    </dgm:pt>
    <dgm:pt modelId="{D97E4E5D-4A03-476D-A782-9129718B88BE}" type="sibTrans" cxnId="{BF3DADF1-8DE5-40BB-A8D6-BF8F20B633D3}">
      <dgm:prSet/>
      <dgm:spPr/>
      <dgm:t>
        <a:bodyPr/>
        <a:lstStyle/>
        <a:p>
          <a:endParaRPr lang="en-AU"/>
        </a:p>
      </dgm:t>
    </dgm:pt>
    <dgm:pt modelId="{146F1E5F-CCD6-4A75-84D3-E0E82DEB841A}" type="pres">
      <dgm:prSet presAssocID="{34A3CDF3-3639-4966-9E7D-1D49F3196CEF}" presName="Name0" presStyleCnt="0">
        <dgm:presLayoutVars>
          <dgm:dir/>
          <dgm:animLvl val="lvl"/>
          <dgm:resizeHandles val="exact"/>
        </dgm:presLayoutVars>
      </dgm:prSet>
      <dgm:spPr/>
    </dgm:pt>
    <dgm:pt modelId="{87C8BD65-2777-4031-B409-78A1DFA1149D}" type="pres">
      <dgm:prSet presAssocID="{76DE4C56-FC33-4C28-B08C-E3864F5CB8C4}" presName="composite" presStyleCnt="0"/>
      <dgm:spPr/>
    </dgm:pt>
    <dgm:pt modelId="{8234A16D-BEE6-4384-B54A-43AB62221185}" type="pres">
      <dgm:prSet presAssocID="{76DE4C56-FC33-4C28-B08C-E3864F5CB8C4}" presName="parTx" presStyleLbl="alignNode1" presStyleIdx="0" presStyleCnt="5">
        <dgm:presLayoutVars>
          <dgm:chMax val="0"/>
          <dgm:chPref val="0"/>
          <dgm:bulletEnabled val="1"/>
        </dgm:presLayoutVars>
      </dgm:prSet>
      <dgm:spPr/>
    </dgm:pt>
    <dgm:pt modelId="{36331258-F427-4F48-82AB-CDDDC355D6D4}" type="pres">
      <dgm:prSet presAssocID="{76DE4C56-FC33-4C28-B08C-E3864F5CB8C4}" presName="desTx" presStyleLbl="alignAccFollowNode1" presStyleIdx="0" presStyleCnt="5">
        <dgm:presLayoutVars>
          <dgm:bulletEnabled val="1"/>
        </dgm:presLayoutVars>
      </dgm:prSet>
      <dgm:spPr/>
    </dgm:pt>
    <dgm:pt modelId="{9D7DBE9D-65B8-4B2F-87AD-16FEC33C2BAD}" type="pres">
      <dgm:prSet presAssocID="{DC08BFA6-8363-4550-A88B-23DF8C1B2167}" presName="space" presStyleCnt="0"/>
      <dgm:spPr/>
    </dgm:pt>
    <dgm:pt modelId="{2C83E349-F7EA-4DB6-86EB-BF0ABEB52845}" type="pres">
      <dgm:prSet presAssocID="{01B6FAF1-712F-4807-9D44-4E82EF847E28}" presName="composite" presStyleCnt="0"/>
      <dgm:spPr/>
    </dgm:pt>
    <dgm:pt modelId="{0DAD07DB-EE00-4AE6-8A18-7070FABABB25}" type="pres">
      <dgm:prSet presAssocID="{01B6FAF1-712F-4807-9D44-4E82EF847E28}" presName="parTx" presStyleLbl="alignNode1" presStyleIdx="1" presStyleCnt="5">
        <dgm:presLayoutVars>
          <dgm:chMax val="0"/>
          <dgm:chPref val="0"/>
          <dgm:bulletEnabled val="1"/>
        </dgm:presLayoutVars>
      </dgm:prSet>
      <dgm:spPr/>
    </dgm:pt>
    <dgm:pt modelId="{2763947B-A1DA-428E-B53B-BE48A4C71001}" type="pres">
      <dgm:prSet presAssocID="{01B6FAF1-712F-4807-9D44-4E82EF847E28}" presName="desTx" presStyleLbl="alignAccFollowNode1" presStyleIdx="1" presStyleCnt="5">
        <dgm:presLayoutVars>
          <dgm:bulletEnabled val="1"/>
        </dgm:presLayoutVars>
      </dgm:prSet>
      <dgm:spPr/>
    </dgm:pt>
    <dgm:pt modelId="{ED655716-0F22-47AC-BCCA-D1D08EA506D9}" type="pres">
      <dgm:prSet presAssocID="{B1F60A4E-F927-48B9-86F4-9EB565DEBEFE}" presName="space" presStyleCnt="0"/>
      <dgm:spPr/>
    </dgm:pt>
    <dgm:pt modelId="{7F6B0729-0436-4634-A976-EF85BF067A12}" type="pres">
      <dgm:prSet presAssocID="{4FB5D9D2-7B8D-4CB8-B99F-360AC4B8C927}" presName="composite" presStyleCnt="0"/>
      <dgm:spPr/>
    </dgm:pt>
    <dgm:pt modelId="{D71AF387-F28B-4787-BD7F-B996F91A5ACD}" type="pres">
      <dgm:prSet presAssocID="{4FB5D9D2-7B8D-4CB8-B99F-360AC4B8C927}" presName="parTx" presStyleLbl="alignNode1" presStyleIdx="2" presStyleCnt="5">
        <dgm:presLayoutVars>
          <dgm:chMax val="0"/>
          <dgm:chPref val="0"/>
          <dgm:bulletEnabled val="1"/>
        </dgm:presLayoutVars>
      </dgm:prSet>
      <dgm:spPr/>
    </dgm:pt>
    <dgm:pt modelId="{9312DEEA-5359-40D8-9F17-302FED0BF6FE}" type="pres">
      <dgm:prSet presAssocID="{4FB5D9D2-7B8D-4CB8-B99F-360AC4B8C927}" presName="desTx" presStyleLbl="alignAccFollowNode1" presStyleIdx="2" presStyleCnt="5">
        <dgm:presLayoutVars>
          <dgm:bulletEnabled val="1"/>
        </dgm:presLayoutVars>
      </dgm:prSet>
      <dgm:spPr/>
    </dgm:pt>
    <dgm:pt modelId="{C8C2FB33-4137-42D7-93A6-B28CDF4588DC}" type="pres">
      <dgm:prSet presAssocID="{EE3D5743-AC7D-415D-AA27-5A3CAFEF04AA}" presName="space" presStyleCnt="0"/>
      <dgm:spPr/>
    </dgm:pt>
    <dgm:pt modelId="{933BEE8A-A496-4603-B921-87193D8273A3}" type="pres">
      <dgm:prSet presAssocID="{F5F13D5C-1FCB-4482-AF78-BD0C6AAA5381}" presName="composite" presStyleCnt="0"/>
      <dgm:spPr/>
    </dgm:pt>
    <dgm:pt modelId="{0154A6AB-2F21-4A47-AF6E-FD841987A064}" type="pres">
      <dgm:prSet presAssocID="{F5F13D5C-1FCB-4482-AF78-BD0C6AAA5381}" presName="parTx" presStyleLbl="alignNode1" presStyleIdx="3" presStyleCnt="5">
        <dgm:presLayoutVars>
          <dgm:chMax val="0"/>
          <dgm:chPref val="0"/>
          <dgm:bulletEnabled val="1"/>
        </dgm:presLayoutVars>
      </dgm:prSet>
      <dgm:spPr/>
    </dgm:pt>
    <dgm:pt modelId="{E07629DD-8C0C-47C0-B1FB-191799CB28C3}" type="pres">
      <dgm:prSet presAssocID="{F5F13D5C-1FCB-4482-AF78-BD0C6AAA5381}" presName="desTx" presStyleLbl="alignAccFollowNode1" presStyleIdx="3" presStyleCnt="5">
        <dgm:presLayoutVars>
          <dgm:bulletEnabled val="1"/>
        </dgm:presLayoutVars>
      </dgm:prSet>
      <dgm:spPr/>
    </dgm:pt>
    <dgm:pt modelId="{286380B1-D2A4-4042-8109-0DDDF7BF40DE}" type="pres">
      <dgm:prSet presAssocID="{7CE41EE3-B487-4F4B-8528-417C2DA7CD54}" presName="space" presStyleCnt="0"/>
      <dgm:spPr/>
    </dgm:pt>
    <dgm:pt modelId="{9FCFE4B1-18A8-4F57-827F-4F2692466640}" type="pres">
      <dgm:prSet presAssocID="{B443F486-BC9E-4551-97A2-B0FDC1BA4964}" presName="composite" presStyleCnt="0"/>
      <dgm:spPr/>
    </dgm:pt>
    <dgm:pt modelId="{515F416B-111D-4BC0-8F5F-8B69F8EEE01F}" type="pres">
      <dgm:prSet presAssocID="{B443F486-BC9E-4551-97A2-B0FDC1BA4964}" presName="parTx" presStyleLbl="alignNode1" presStyleIdx="4" presStyleCnt="5">
        <dgm:presLayoutVars>
          <dgm:chMax val="0"/>
          <dgm:chPref val="0"/>
          <dgm:bulletEnabled val="1"/>
        </dgm:presLayoutVars>
      </dgm:prSet>
      <dgm:spPr/>
    </dgm:pt>
    <dgm:pt modelId="{8AF9425F-DC7A-44A4-97F0-C2FB25252B16}" type="pres">
      <dgm:prSet presAssocID="{B443F486-BC9E-4551-97A2-B0FDC1BA4964}" presName="desTx" presStyleLbl="alignAccFollowNode1" presStyleIdx="4" presStyleCnt="5">
        <dgm:presLayoutVars>
          <dgm:bulletEnabled val="1"/>
        </dgm:presLayoutVars>
      </dgm:prSet>
      <dgm:spPr/>
    </dgm:pt>
  </dgm:ptLst>
  <dgm:cxnLst>
    <dgm:cxn modelId="{061A8500-5DB1-4294-976C-649924C52B0B}" srcId="{4FB5D9D2-7B8D-4CB8-B99F-360AC4B8C927}" destId="{9B42450F-06CC-4362-9C5F-9FFE602BA64D}" srcOrd="0" destOrd="0" parTransId="{5C0F700D-1FE1-41EA-83E5-8869995AFDF3}" sibTransId="{52D2AD41-7776-469C-9030-C0206036FAF4}"/>
    <dgm:cxn modelId="{C9F53004-2C2D-4685-8EB3-B1A9D172C3D5}" srcId="{F5F13D5C-1FCB-4482-AF78-BD0C6AAA5381}" destId="{B6B1AA2E-28A6-41E7-9867-74795E23C5D9}" srcOrd="0" destOrd="0" parTransId="{EB7D7254-E8D6-4FC6-9276-1CBDFE8EF28D}" sibTransId="{21344724-AF05-48FE-8DCF-C9BF1C34968A}"/>
    <dgm:cxn modelId="{7700FE07-8D21-4A1C-AD45-E2F291A0224B}" type="presOf" srcId="{30E1E2FC-D9E8-4232-A364-D9AE4D9C6AA0}" destId="{36331258-F427-4F48-82AB-CDDDC355D6D4}" srcOrd="0" destOrd="0" presId="urn:microsoft.com/office/officeart/2005/8/layout/hList1"/>
    <dgm:cxn modelId="{272BB826-B6B2-41EA-AB60-50C00A703917}" type="presOf" srcId="{9B42450F-06CC-4362-9C5F-9FFE602BA64D}" destId="{9312DEEA-5359-40D8-9F17-302FED0BF6FE}" srcOrd="0" destOrd="0" presId="urn:microsoft.com/office/officeart/2005/8/layout/hList1"/>
    <dgm:cxn modelId="{AD5B1431-8D16-4F1C-A496-FFC589286127}" srcId="{34A3CDF3-3639-4966-9E7D-1D49F3196CEF}" destId="{B443F486-BC9E-4551-97A2-B0FDC1BA4964}" srcOrd="4" destOrd="0" parTransId="{6DFC89D3-D897-426E-AD64-A4AEB5BF4716}" sibTransId="{6FFF8927-E321-43D0-96CC-BDC561EC33F5}"/>
    <dgm:cxn modelId="{E30A4037-BC01-4F14-9ACD-33530031DE3B}" type="presOf" srcId="{B6B1AA2E-28A6-41E7-9867-74795E23C5D9}" destId="{E07629DD-8C0C-47C0-B1FB-191799CB28C3}" srcOrd="0" destOrd="0" presId="urn:microsoft.com/office/officeart/2005/8/layout/hList1"/>
    <dgm:cxn modelId="{8592625B-F0BD-46EF-8BEC-A582A5C4DDFC}" srcId="{01B6FAF1-712F-4807-9D44-4E82EF847E28}" destId="{520F6227-F3C5-4709-A98D-FA6A6016C6B9}" srcOrd="0" destOrd="0" parTransId="{F9B72047-DACA-4EB8-B95F-9380C77249F9}" sibTransId="{24E73579-6426-47AC-B13C-4BC0BB7A0561}"/>
    <dgm:cxn modelId="{B4E9785C-737A-4E59-9FF1-4FBE167D13DB}" type="presOf" srcId="{520F6227-F3C5-4709-A98D-FA6A6016C6B9}" destId="{2763947B-A1DA-428E-B53B-BE48A4C71001}" srcOrd="0" destOrd="0" presId="urn:microsoft.com/office/officeart/2005/8/layout/hList1"/>
    <dgm:cxn modelId="{C9052347-D216-4830-99A1-827302835988}" srcId="{B443F486-BC9E-4551-97A2-B0FDC1BA4964}" destId="{496C31B8-8B86-45A1-B121-EA41170D7BED}" srcOrd="0" destOrd="0" parTransId="{1CBFBFFF-8A50-4C81-9E74-4322F2C278E5}" sibTransId="{24F27699-6437-4D89-8B5D-7EFEC454BA76}"/>
    <dgm:cxn modelId="{7EBE396F-0116-4E5E-B400-5DDACEA9C4C1}" srcId="{34A3CDF3-3639-4966-9E7D-1D49F3196CEF}" destId="{01B6FAF1-712F-4807-9D44-4E82EF847E28}" srcOrd="1" destOrd="0" parTransId="{1D0FC949-BFF6-44B3-868D-6945C5B8451B}" sibTransId="{B1F60A4E-F927-48B9-86F4-9EB565DEBEFE}"/>
    <dgm:cxn modelId="{FC819C72-C6C7-4CB4-97FE-2D92EBF062EF}" type="presOf" srcId="{496C31B8-8B86-45A1-B121-EA41170D7BED}" destId="{8AF9425F-DC7A-44A4-97F0-C2FB25252B16}" srcOrd="0" destOrd="0" presId="urn:microsoft.com/office/officeart/2005/8/layout/hList1"/>
    <dgm:cxn modelId="{A411F273-D6EE-4958-9E93-73071F16335B}" srcId="{34A3CDF3-3639-4966-9E7D-1D49F3196CEF}" destId="{76DE4C56-FC33-4C28-B08C-E3864F5CB8C4}" srcOrd="0" destOrd="0" parTransId="{8CE50BF4-37C4-473A-8E38-8CCCC18285DF}" sibTransId="{DC08BFA6-8363-4550-A88B-23DF8C1B2167}"/>
    <dgm:cxn modelId="{B1908C79-08EA-4EB1-9AA1-7902E4644E6C}" srcId="{34A3CDF3-3639-4966-9E7D-1D49F3196CEF}" destId="{F5F13D5C-1FCB-4482-AF78-BD0C6AAA5381}" srcOrd="3" destOrd="0" parTransId="{2C4B212F-5E8E-48B1-9B1C-0C03F0ABCAC0}" sibTransId="{7CE41EE3-B487-4F4B-8528-417C2DA7CD54}"/>
    <dgm:cxn modelId="{A045E17D-3EBA-4CAD-8ABC-E20814A440BF}" type="presOf" srcId="{F5F13D5C-1FCB-4482-AF78-BD0C6AAA5381}" destId="{0154A6AB-2F21-4A47-AF6E-FD841987A064}" srcOrd="0" destOrd="0" presId="urn:microsoft.com/office/officeart/2005/8/layout/hList1"/>
    <dgm:cxn modelId="{F39AA6B6-6522-4711-9583-F9391B5087B4}" type="presOf" srcId="{01B6FAF1-712F-4807-9D44-4E82EF847E28}" destId="{0DAD07DB-EE00-4AE6-8A18-7070FABABB25}" srcOrd="0" destOrd="0" presId="urn:microsoft.com/office/officeart/2005/8/layout/hList1"/>
    <dgm:cxn modelId="{52A794D2-0EF6-48A1-BA70-04872A20426D}" type="presOf" srcId="{34A3CDF3-3639-4966-9E7D-1D49F3196CEF}" destId="{146F1E5F-CCD6-4A75-84D3-E0E82DEB841A}" srcOrd="0" destOrd="0" presId="urn:microsoft.com/office/officeart/2005/8/layout/hList1"/>
    <dgm:cxn modelId="{FC18CBE1-5AC0-44A4-9E54-EB35972D7EFB}" type="presOf" srcId="{B443F486-BC9E-4551-97A2-B0FDC1BA4964}" destId="{515F416B-111D-4BC0-8F5F-8B69F8EEE01F}" srcOrd="0" destOrd="0" presId="urn:microsoft.com/office/officeart/2005/8/layout/hList1"/>
    <dgm:cxn modelId="{5F1B81E7-2B46-4EF7-8115-2F71F2472EE5}" type="presOf" srcId="{4FB5D9D2-7B8D-4CB8-B99F-360AC4B8C927}" destId="{D71AF387-F28B-4787-BD7F-B996F91A5ACD}" srcOrd="0" destOrd="0" presId="urn:microsoft.com/office/officeart/2005/8/layout/hList1"/>
    <dgm:cxn modelId="{2D85AFEE-5ABA-42BE-B59B-CA7F17C499E0}" srcId="{34A3CDF3-3639-4966-9E7D-1D49F3196CEF}" destId="{4FB5D9D2-7B8D-4CB8-B99F-360AC4B8C927}" srcOrd="2" destOrd="0" parTransId="{701B25F1-E079-4B88-9044-6C2BA3463A84}" sibTransId="{EE3D5743-AC7D-415D-AA27-5A3CAFEF04AA}"/>
    <dgm:cxn modelId="{13186CF0-F3F1-45D6-9230-12607DE3B4F2}" type="presOf" srcId="{76DE4C56-FC33-4C28-B08C-E3864F5CB8C4}" destId="{8234A16D-BEE6-4384-B54A-43AB62221185}" srcOrd="0" destOrd="0" presId="urn:microsoft.com/office/officeart/2005/8/layout/hList1"/>
    <dgm:cxn modelId="{BF3DADF1-8DE5-40BB-A8D6-BF8F20B633D3}" srcId="{76DE4C56-FC33-4C28-B08C-E3864F5CB8C4}" destId="{30E1E2FC-D9E8-4232-A364-D9AE4D9C6AA0}" srcOrd="0" destOrd="0" parTransId="{1B34BEDA-2111-4938-829B-412FD0C29747}" sibTransId="{D97E4E5D-4A03-476D-A782-9129718B88BE}"/>
    <dgm:cxn modelId="{C26AD3A2-C8EE-4E47-8D6F-8E193831E229}" type="presParOf" srcId="{146F1E5F-CCD6-4A75-84D3-E0E82DEB841A}" destId="{87C8BD65-2777-4031-B409-78A1DFA1149D}" srcOrd="0" destOrd="0" presId="urn:microsoft.com/office/officeart/2005/8/layout/hList1"/>
    <dgm:cxn modelId="{C37C380E-EFCD-4869-8B5A-CA0A925CEC31}" type="presParOf" srcId="{87C8BD65-2777-4031-B409-78A1DFA1149D}" destId="{8234A16D-BEE6-4384-B54A-43AB62221185}" srcOrd="0" destOrd="0" presId="urn:microsoft.com/office/officeart/2005/8/layout/hList1"/>
    <dgm:cxn modelId="{D8A03CC3-2715-4CBB-9A55-84D56D1B75D3}" type="presParOf" srcId="{87C8BD65-2777-4031-B409-78A1DFA1149D}" destId="{36331258-F427-4F48-82AB-CDDDC355D6D4}" srcOrd="1" destOrd="0" presId="urn:microsoft.com/office/officeart/2005/8/layout/hList1"/>
    <dgm:cxn modelId="{14D3634A-CFD5-4247-B45A-92C7DFDE7D87}" type="presParOf" srcId="{146F1E5F-CCD6-4A75-84D3-E0E82DEB841A}" destId="{9D7DBE9D-65B8-4B2F-87AD-16FEC33C2BAD}" srcOrd="1" destOrd="0" presId="urn:microsoft.com/office/officeart/2005/8/layout/hList1"/>
    <dgm:cxn modelId="{198BD4A2-03FE-4D5F-B090-F7E2AD55A41D}" type="presParOf" srcId="{146F1E5F-CCD6-4A75-84D3-E0E82DEB841A}" destId="{2C83E349-F7EA-4DB6-86EB-BF0ABEB52845}" srcOrd="2" destOrd="0" presId="urn:microsoft.com/office/officeart/2005/8/layout/hList1"/>
    <dgm:cxn modelId="{9452B4B9-FAE0-43B4-AC02-751DAFD9CD48}" type="presParOf" srcId="{2C83E349-F7EA-4DB6-86EB-BF0ABEB52845}" destId="{0DAD07DB-EE00-4AE6-8A18-7070FABABB25}" srcOrd="0" destOrd="0" presId="urn:microsoft.com/office/officeart/2005/8/layout/hList1"/>
    <dgm:cxn modelId="{61882B18-DB28-4654-B421-10237BEE7BD2}" type="presParOf" srcId="{2C83E349-F7EA-4DB6-86EB-BF0ABEB52845}" destId="{2763947B-A1DA-428E-B53B-BE48A4C71001}" srcOrd="1" destOrd="0" presId="urn:microsoft.com/office/officeart/2005/8/layout/hList1"/>
    <dgm:cxn modelId="{FE53B5D6-A350-472C-9C8B-AA4576C62CB8}" type="presParOf" srcId="{146F1E5F-CCD6-4A75-84D3-E0E82DEB841A}" destId="{ED655716-0F22-47AC-BCCA-D1D08EA506D9}" srcOrd="3" destOrd="0" presId="urn:microsoft.com/office/officeart/2005/8/layout/hList1"/>
    <dgm:cxn modelId="{20773E7C-15CE-418F-B492-BE02DC27164C}" type="presParOf" srcId="{146F1E5F-CCD6-4A75-84D3-E0E82DEB841A}" destId="{7F6B0729-0436-4634-A976-EF85BF067A12}" srcOrd="4" destOrd="0" presId="urn:microsoft.com/office/officeart/2005/8/layout/hList1"/>
    <dgm:cxn modelId="{DAF01F83-A6F7-4EC8-9D99-999D711F1B12}" type="presParOf" srcId="{7F6B0729-0436-4634-A976-EF85BF067A12}" destId="{D71AF387-F28B-4787-BD7F-B996F91A5ACD}" srcOrd="0" destOrd="0" presId="urn:microsoft.com/office/officeart/2005/8/layout/hList1"/>
    <dgm:cxn modelId="{804A23D5-A1F6-4756-B17E-28B0B3EF5E4C}" type="presParOf" srcId="{7F6B0729-0436-4634-A976-EF85BF067A12}" destId="{9312DEEA-5359-40D8-9F17-302FED0BF6FE}" srcOrd="1" destOrd="0" presId="urn:microsoft.com/office/officeart/2005/8/layout/hList1"/>
    <dgm:cxn modelId="{A2BFEA53-A909-4462-9DD5-8B82E888A74D}" type="presParOf" srcId="{146F1E5F-CCD6-4A75-84D3-E0E82DEB841A}" destId="{C8C2FB33-4137-42D7-93A6-B28CDF4588DC}" srcOrd="5" destOrd="0" presId="urn:microsoft.com/office/officeart/2005/8/layout/hList1"/>
    <dgm:cxn modelId="{E0ABFFC5-FDE9-4978-AB14-6F23F7775F31}" type="presParOf" srcId="{146F1E5F-CCD6-4A75-84D3-E0E82DEB841A}" destId="{933BEE8A-A496-4603-B921-87193D8273A3}" srcOrd="6" destOrd="0" presId="urn:microsoft.com/office/officeart/2005/8/layout/hList1"/>
    <dgm:cxn modelId="{32746EB6-A0C3-439B-A389-D284CBB16932}" type="presParOf" srcId="{933BEE8A-A496-4603-B921-87193D8273A3}" destId="{0154A6AB-2F21-4A47-AF6E-FD841987A064}" srcOrd="0" destOrd="0" presId="urn:microsoft.com/office/officeart/2005/8/layout/hList1"/>
    <dgm:cxn modelId="{01875FE9-C08D-4E7A-B646-73F4DC03A658}" type="presParOf" srcId="{933BEE8A-A496-4603-B921-87193D8273A3}" destId="{E07629DD-8C0C-47C0-B1FB-191799CB28C3}" srcOrd="1" destOrd="0" presId="urn:microsoft.com/office/officeart/2005/8/layout/hList1"/>
    <dgm:cxn modelId="{E3BCE02B-679B-4538-9F59-CF31C8B5E48B}" type="presParOf" srcId="{146F1E5F-CCD6-4A75-84D3-E0E82DEB841A}" destId="{286380B1-D2A4-4042-8109-0DDDF7BF40DE}" srcOrd="7" destOrd="0" presId="urn:microsoft.com/office/officeart/2005/8/layout/hList1"/>
    <dgm:cxn modelId="{064D2F9E-5455-4560-8187-A997F3055B5E}" type="presParOf" srcId="{146F1E5F-CCD6-4A75-84D3-E0E82DEB841A}" destId="{9FCFE4B1-18A8-4F57-827F-4F2692466640}" srcOrd="8" destOrd="0" presId="urn:microsoft.com/office/officeart/2005/8/layout/hList1"/>
    <dgm:cxn modelId="{FDC6A246-1330-4E4B-9F65-99F12AFC0947}" type="presParOf" srcId="{9FCFE4B1-18A8-4F57-827F-4F2692466640}" destId="{515F416B-111D-4BC0-8F5F-8B69F8EEE01F}" srcOrd="0" destOrd="0" presId="urn:microsoft.com/office/officeart/2005/8/layout/hList1"/>
    <dgm:cxn modelId="{6483BE74-1034-4D3F-875B-E933AB5F0801}" type="presParOf" srcId="{9FCFE4B1-18A8-4F57-827F-4F2692466640}" destId="{8AF9425F-DC7A-44A4-97F0-C2FB25252B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ACABB-3FBD-48FF-B69E-F06C8739899F}" type="doc">
      <dgm:prSet loTypeId="urn:microsoft.com/office/officeart/2005/8/layout/hierarchy3" loCatId="list" qsTypeId="urn:microsoft.com/office/officeart/2005/8/quickstyle/simple1" qsCatId="simple" csTypeId="urn:microsoft.com/office/officeart/2005/8/colors/accent2_2" csCatId="accent2" phldr="1"/>
      <dgm:spPr/>
    </dgm:pt>
    <dgm:pt modelId="{6E5B9C79-E5A8-41E4-9FD7-BB213C4B9BF4}">
      <dgm:prSet phldrT="[Text]" custT="1"/>
      <dgm:spPr/>
      <dgm:t>
        <a:bodyPr/>
        <a:lstStyle/>
        <a:p>
          <a:r>
            <a:rPr lang="en-AU" sz="2000" dirty="0">
              <a:latin typeface="Arial" panose="020B0604020202020204" pitchFamily="34" charset="0"/>
              <a:cs typeface="Arial" panose="020B0604020202020204" pitchFamily="34" charset="0"/>
            </a:rPr>
            <a:t>Content description (teaching and learning)</a:t>
          </a:r>
        </a:p>
      </dgm:t>
    </dgm:pt>
    <dgm:pt modelId="{FA5E62D1-8B4F-40B6-944A-6ACC2A2E2BD0}" type="parTrans" cxnId="{E366C52C-5C2B-4C57-980E-7ABBB39CA1E7}">
      <dgm:prSet/>
      <dgm:spPr/>
      <dgm:t>
        <a:bodyPr/>
        <a:lstStyle/>
        <a:p>
          <a:endParaRPr lang="en-AU"/>
        </a:p>
      </dgm:t>
    </dgm:pt>
    <dgm:pt modelId="{6027EE6B-A244-47E6-B864-989147B51AFE}" type="sibTrans" cxnId="{E366C52C-5C2B-4C57-980E-7ABBB39CA1E7}">
      <dgm:prSet/>
      <dgm:spPr/>
      <dgm:t>
        <a:bodyPr/>
        <a:lstStyle/>
        <a:p>
          <a:endParaRPr lang="en-AU"/>
        </a:p>
      </dgm:t>
    </dgm:pt>
    <dgm:pt modelId="{6CE35AAD-D22F-4D0C-9672-F6306FD4D5F7}">
      <dgm:prSet phldrT="[Text]" custT="1"/>
      <dgm:spPr/>
      <dgm:t>
        <a:bodyPr/>
        <a:lstStyle/>
        <a:p>
          <a:pPr algn="l"/>
          <a:r>
            <a:rPr lang="en-US" sz="1600" dirty="0">
              <a:latin typeface="Arial" panose="020B0604020202020204" pitchFamily="34" charset="0"/>
              <a:cs typeface="Arial" panose="020B0604020202020204" pitchFamily="34" charset="0"/>
            </a:rPr>
            <a:t>investigate the diversity of First Nations Australians’ [Arts subject] arts works and practices, considering culturally responsive approaches to Indigenous Intellectual and Cultural Property </a:t>
          </a:r>
          <a:r>
            <a:rPr lang="en-AU" sz="1600" dirty="0">
              <a:latin typeface="Arial" panose="020B0604020202020204" pitchFamily="34" charset="0"/>
              <a:cs typeface="Arial" panose="020B0604020202020204" pitchFamily="34" charset="0"/>
            </a:rPr>
            <a:t> </a:t>
          </a:r>
        </a:p>
      </dgm:t>
    </dgm:pt>
    <dgm:pt modelId="{6397786C-14DA-4FEE-BE23-BD26B20DD1E3}" type="parTrans" cxnId="{65AC2FF6-78E9-4D9D-AE67-43B35C0B9413}">
      <dgm:prSet/>
      <dgm:spPr/>
      <dgm:t>
        <a:bodyPr/>
        <a:lstStyle/>
        <a:p>
          <a:endParaRPr lang="en-AU"/>
        </a:p>
      </dgm:t>
    </dgm:pt>
    <dgm:pt modelId="{4E6448AF-F6A2-44EA-BE5F-C15F13D4199D}" type="sibTrans" cxnId="{65AC2FF6-78E9-4D9D-AE67-43B35C0B9413}">
      <dgm:prSet/>
      <dgm:spPr/>
      <dgm:t>
        <a:bodyPr/>
        <a:lstStyle/>
        <a:p>
          <a:endParaRPr lang="en-AU"/>
        </a:p>
      </dgm:t>
    </dgm:pt>
    <dgm:pt modelId="{76A84F62-535B-477C-A483-88DECAE03EE1}">
      <dgm:prSet phldrT="[Text]" custT="1"/>
      <dgm:spPr/>
      <dgm:t>
        <a:bodyPr/>
        <a:lstStyle/>
        <a:p>
          <a:pPr algn="l"/>
          <a:r>
            <a:rPr lang="en-AU" sz="1600" dirty="0">
              <a:latin typeface="Arial" panose="020B0604020202020204" pitchFamily="34" charset="0"/>
              <a:cs typeface="Arial" panose="020B0604020202020204" pitchFamily="34" charset="0"/>
            </a:rPr>
            <a:t>describe respectful approaches to creating, performing or responding to [Arts subject] </a:t>
          </a:r>
          <a:endParaRPr lang="en-AU" sz="1800" dirty="0">
            <a:latin typeface="Arial" panose="020B0604020202020204" pitchFamily="34" charset="0"/>
            <a:cs typeface="Arial" panose="020B0604020202020204" pitchFamily="34" charset="0"/>
          </a:endParaRPr>
        </a:p>
      </dgm:t>
    </dgm:pt>
    <dgm:pt modelId="{6666319A-76F6-41C5-B345-AA57071234CF}" type="sibTrans" cxnId="{6783B5D7-72A4-4CA3-AE0B-EBB24401AEE3}">
      <dgm:prSet/>
      <dgm:spPr/>
      <dgm:t>
        <a:bodyPr/>
        <a:lstStyle/>
        <a:p>
          <a:endParaRPr lang="en-AU"/>
        </a:p>
      </dgm:t>
    </dgm:pt>
    <dgm:pt modelId="{D6F95548-DBE9-408D-B45C-3C6EFBD1970C}" type="parTrans" cxnId="{6783B5D7-72A4-4CA3-AE0B-EBB24401AEE3}">
      <dgm:prSet/>
      <dgm:spPr/>
      <dgm:t>
        <a:bodyPr/>
        <a:lstStyle/>
        <a:p>
          <a:endParaRPr lang="en-AU"/>
        </a:p>
      </dgm:t>
    </dgm:pt>
    <dgm:pt modelId="{B3D7BAA4-307C-4F70-843F-5FDC4C28E8CA}">
      <dgm:prSet phldrT="[Text]" custT="1"/>
      <dgm:spPr/>
      <dgm:t>
        <a:bodyPr/>
        <a:lstStyle/>
        <a:p>
          <a:r>
            <a:rPr lang="en-AU" sz="2000" dirty="0">
              <a:latin typeface="Arial" panose="020B0604020202020204" pitchFamily="34" charset="0"/>
              <a:cs typeface="Arial" panose="020B0604020202020204" pitchFamily="34" charset="0"/>
            </a:rPr>
            <a:t>Achievement standard (assessment)</a:t>
          </a:r>
        </a:p>
      </dgm:t>
    </dgm:pt>
    <dgm:pt modelId="{B4644D97-5FBB-4773-995D-3247D1BEA6E3}" type="sibTrans" cxnId="{0C728603-0B42-4196-B1A4-100FE14D0BCE}">
      <dgm:prSet/>
      <dgm:spPr/>
      <dgm:t>
        <a:bodyPr/>
        <a:lstStyle/>
        <a:p>
          <a:endParaRPr lang="en-AU"/>
        </a:p>
      </dgm:t>
    </dgm:pt>
    <dgm:pt modelId="{BC068C5B-133A-43FD-A0E3-18C0C6829A54}" type="parTrans" cxnId="{0C728603-0B42-4196-B1A4-100FE14D0BCE}">
      <dgm:prSet/>
      <dgm:spPr/>
      <dgm:t>
        <a:bodyPr/>
        <a:lstStyle/>
        <a:p>
          <a:endParaRPr lang="en-AU"/>
        </a:p>
      </dgm:t>
    </dgm:pt>
    <dgm:pt modelId="{5BB76C35-7F32-465E-B2B6-FAD5CAB7014F}" type="pres">
      <dgm:prSet presAssocID="{165ACABB-3FBD-48FF-B69E-F06C8739899F}" presName="diagram" presStyleCnt="0">
        <dgm:presLayoutVars>
          <dgm:chPref val="1"/>
          <dgm:dir/>
          <dgm:animOne val="branch"/>
          <dgm:animLvl val="lvl"/>
          <dgm:resizeHandles/>
        </dgm:presLayoutVars>
      </dgm:prSet>
      <dgm:spPr/>
    </dgm:pt>
    <dgm:pt modelId="{C44E552C-301B-428D-8F8B-F4EB67D9A66D}" type="pres">
      <dgm:prSet presAssocID="{6E5B9C79-E5A8-41E4-9FD7-BB213C4B9BF4}" presName="root" presStyleCnt="0"/>
      <dgm:spPr/>
    </dgm:pt>
    <dgm:pt modelId="{78FC5FBE-4E18-47D6-A016-6E8FDE9D3793}" type="pres">
      <dgm:prSet presAssocID="{6E5B9C79-E5A8-41E4-9FD7-BB213C4B9BF4}" presName="rootComposite" presStyleCnt="0"/>
      <dgm:spPr/>
    </dgm:pt>
    <dgm:pt modelId="{25C569D6-7C23-4E80-AE7C-1FAB32762B6F}" type="pres">
      <dgm:prSet presAssocID="{6E5B9C79-E5A8-41E4-9FD7-BB213C4B9BF4}" presName="rootText" presStyleLbl="node1" presStyleIdx="0" presStyleCnt="2" custScaleX="85095" custScaleY="79965"/>
      <dgm:spPr/>
    </dgm:pt>
    <dgm:pt modelId="{F73CADDA-F717-4939-87A9-6429B2B0335D}" type="pres">
      <dgm:prSet presAssocID="{6E5B9C79-E5A8-41E4-9FD7-BB213C4B9BF4}" presName="rootConnector" presStyleLbl="node1" presStyleIdx="0" presStyleCnt="2"/>
      <dgm:spPr/>
    </dgm:pt>
    <dgm:pt modelId="{8957ED67-A6C0-4235-A225-7D60B66B4EAA}" type="pres">
      <dgm:prSet presAssocID="{6E5B9C79-E5A8-41E4-9FD7-BB213C4B9BF4}" presName="childShape" presStyleCnt="0"/>
      <dgm:spPr/>
    </dgm:pt>
    <dgm:pt modelId="{D61AF4DF-A93D-48F2-B418-F9B54F672E6A}" type="pres">
      <dgm:prSet presAssocID="{6397786C-14DA-4FEE-BE23-BD26B20DD1E3}" presName="Name13" presStyleLbl="parChTrans1D2" presStyleIdx="0" presStyleCnt="2"/>
      <dgm:spPr/>
    </dgm:pt>
    <dgm:pt modelId="{2431FBE3-67E7-4818-B890-C675501AEA90}" type="pres">
      <dgm:prSet presAssocID="{6CE35AAD-D22F-4D0C-9672-F6306FD4D5F7}" presName="childText" presStyleLbl="bgAcc1" presStyleIdx="0" presStyleCnt="2" custLinFactNeighborY="-13198">
        <dgm:presLayoutVars>
          <dgm:bulletEnabled val="1"/>
        </dgm:presLayoutVars>
      </dgm:prSet>
      <dgm:spPr/>
    </dgm:pt>
    <dgm:pt modelId="{4D49D462-350A-4193-A65D-F0750ED11558}" type="pres">
      <dgm:prSet presAssocID="{B3D7BAA4-307C-4F70-843F-5FDC4C28E8CA}" presName="root" presStyleCnt="0"/>
      <dgm:spPr/>
    </dgm:pt>
    <dgm:pt modelId="{5FACAB19-F0B7-479E-9F73-34A409925546}" type="pres">
      <dgm:prSet presAssocID="{B3D7BAA4-307C-4F70-843F-5FDC4C28E8CA}" presName="rootComposite" presStyleCnt="0"/>
      <dgm:spPr/>
    </dgm:pt>
    <dgm:pt modelId="{CADCF772-2EA5-4975-AAFF-F52D18515CE2}" type="pres">
      <dgm:prSet presAssocID="{B3D7BAA4-307C-4F70-843F-5FDC4C28E8CA}" presName="rootText" presStyleLbl="node1" presStyleIdx="1" presStyleCnt="2" custScaleX="86468" custScaleY="77564"/>
      <dgm:spPr/>
    </dgm:pt>
    <dgm:pt modelId="{9CDC6C6F-9257-49E1-B378-2FD6EE4389DA}" type="pres">
      <dgm:prSet presAssocID="{B3D7BAA4-307C-4F70-843F-5FDC4C28E8CA}" presName="rootConnector" presStyleLbl="node1" presStyleIdx="1" presStyleCnt="2"/>
      <dgm:spPr/>
    </dgm:pt>
    <dgm:pt modelId="{7CF0BA21-166A-41ED-B503-1FF599753CCE}" type="pres">
      <dgm:prSet presAssocID="{B3D7BAA4-307C-4F70-843F-5FDC4C28E8CA}" presName="childShape" presStyleCnt="0"/>
      <dgm:spPr/>
    </dgm:pt>
    <dgm:pt modelId="{7ED52A7A-7470-4164-9F90-F728D45434DF}" type="pres">
      <dgm:prSet presAssocID="{D6F95548-DBE9-408D-B45C-3C6EFBD1970C}" presName="Name13" presStyleLbl="parChTrans1D2" presStyleIdx="1" presStyleCnt="2"/>
      <dgm:spPr/>
    </dgm:pt>
    <dgm:pt modelId="{010C0076-82B7-49D9-A6C3-D245E3FBB656}" type="pres">
      <dgm:prSet presAssocID="{76A84F62-535B-477C-A483-88DECAE03EE1}" presName="childText" presStyleLbl="bgAcc1" presStyleIdx="1" presStyleCnt="2" custScaleX="103100" custScaleY="70181" custLinFactNeighborY="-12631">
        <dgm:presLayoutVars>
          <dgm:bulletEnabled val="1"/>
        </dgm:presLayoutVars>
      </dgm:prSet>
      <dgm:spPr/>
    </dgm:pt>
  </dgm:ptLst>
  <dgm:cxnLst>
    <dgm:cxn modelId="{0C728603-0B42-4196-B1A4-100FE14D0BCE}" srcId="{165ACABB-3FBD-48FF-B69E-F06C8739899F}" destId="{B3D7BAA4-307C-4F70-843F-5FDC4C28E8CA}" srcOrd="1" destOrd="0" parTransId="{BC068C5B-133A-43FD-A0E3-18C0C6829A54}" sibTransId="{B4644D97-5FBB-4773-995D-3247D1BEA6E3}"/>
    <dgm:cxn modelId="{BE3B9618-D345-4B23-B97E-409E8D08E800}" type="presOf" srcId="{D6F95548-DBE9-408D-B45C-3C6EFBD1970C}" destId="{7ED52A7A-7470-4164-9F90-F728D45434DF}" srcOrd="0" destOrd="0" presId="urn:microsoft.com/office/officeart/2005/8/layout/hierarchy3"/>
    <dgm:cxn modelId="{C9683420-334E-408E-A9F5-6FF49200F780}" type="presOf" srcId="{6CE35AAD-D22F-4D0C-9672-F6306FD4D5F7}" destId="{2431FBE3-67E7-4818-B890-C675501AEA90}" srcOrd="0" destOrd="0" presId="urn:microsoft.com/office/officeart/2005/8/layout/hierarchy3"/>
    <dgm:cxn modelId="{E366C52C-5C2B-4C57-980E-7ABBB39CA1E7}" srcId="{165ACABB-3FBD-48FF-B69E-F06C8739899F}" destId="{6E5B9C79-E5A8-41E4-9FD7-BB213C4B9BF4}" srcOrd="0" destOrd="0" parTransId="{FA5E62D1-8B4F-40B6-944A-6ACC2A2E2BD0}" sibTransId="{6027EE6B-A244-47E6-B864-989147B51AFE}"/>
    <dgm:cxn modelId="{8CFE5845-4ED7-4DD8-B691-AA0F8C22D69E}" type="presOf" srcId="{6E5B9C79-E5A8-41E4-9FD7-BB213C4B9BF4}" destId="{25C569D6-7C23-4E80-AE7C-1FAB32762B6F}" srcOrd="0" destOrd="0" presId="urn:microsoft.com/office/officeart/2005/8/layout/hierarchy3"/>
    <dgm:cxn modelId="{ABAD8699-5A9A-402B-B2D1-21824EC8B17C}" type="presOf" srcId="{76A84F62-535B-477C-A483-88DECAE03EE1}" destId="{010C0076-82B7-49D9-A6C3-D245E3FBB656}" srcOrd="0" destOrd="0" presId="urn:microsoft.com/office/officeart/2005/8/layout/hierarchy3"/>
    <dgm:cxn modelId="{680364BC-5394-400B-A12C-BDD176E9D4F5}" type="presOf" srcId="{B3D7BAA4-307C-4F70-843F-5FDC4C28E8CA}" destId="{CADCF772-2EA5-4975-AAFF-F52D18515CE2}" srcOrd="0" destOrd="0" presId="urn:microsoft.com/office/officeart/2005/8/layout/hierarchy3"/>
    <dgm:cxn modelId="{38A6B0C3-06E5-4CFE-A343-E07A9BA6C0D9}" type="presOf" srcId="{6E5B9C79-E5A8-41E4-9FD7-BB213C4B9BF4}" destId="{F73CADDA-F717-4939-87A9-6429B2B0335D}" srcOrd="1" destOrd="0" presId="urn:microsoft.com/office/officeart/2005/8/layout/hierarchy3"/>
    <dgm:cxn modelId="{6783B5D7-72A4-4CA3-AE0B-EBB24401AEE3}" srcId="{B3D7BAA4-307C-4F70-843F-5FDC4C28E8CA}" destId="{76A84F62-535B-477C-A483-88DECAE03EE1}" srcOrd="0" destOrd="0" parTransId="{D6F95548-DBE9-408D-B45C-3C6EFBD1970C}" sibTransId="{6666319A-76F6-41C5-B345-AA57071234CF}"/>
    <dgm:cxn modelId="{CEF0E1E0-867D-4170-AF00-2B5E9BB972C9}" type="presOf" srcId="{165ACABB-3FBD-48FF-B69E-F06C8739899F}" destId="{5BB76C35-7F32-465E-B2B6-FAD5CAB7014F}" srcOrd="0" destOrd="0" presId="urn:microsoft.com/office/officeart/2005/8/layout/hierarchy3"/>
    <dgm:cxn modelId="{9E78F3EB-94D9-4094-A423-3BF0D2E09224}" type="presOf" srcId="{B3D7BAA4-307C-4F70-843F-5FDC4C28E8CA}" destId="{9CDC6C6F-9257-49E1-B378-2FD6EE4389DA}" srcOrd="1" destOrd="0" presId="urn:microsoft.com/office/officeart/2005/8/layout/hierarchy3"/>
    <dgm:cxn modelId="{65AC2FF6-78E9-4D9D-AE67-43B35C0B9413}" srcId="{6E5B9C79-E5A8-41E4-9FD7-BB213C4B9BF4}" destId="{6CE35AAD-D22F-4D0C-9672-F6306FD4D5F7}" srcOrd="0" destOrd="0" parTransId="{6397786C-14DA-4FEE-BE23-BD26B20DD1E3}" sibTransId="{4E6448AF-F6A2-44EA-BE5F-C15F13D4199D}"/>
    <dgm:cxn modelId="{1F2A83F7-D41C-4E96-AD3E-63CCCD46CC8C}" type="presOf" srcId="{6397786C-14DA-4FEE-BE23-BD26B20DD1E3}" destId="{D61AF4DF-A93D-48F2-B418-F9B54F672E6A}" srcOrd="0" destOrd="0" presId="urn:microsoft.com/office/officeart/2005/8/layout/hierarchy3"/>
    <dgm:cxn modelId="{9DEF1F3F-5C24-4CD7-9CE5-0442365DCB69}" type="presParOf" srcId="{5BB76C35-7F32-465E-B2B6-FAD5CAB7014F}" destId="{C44E552C-301B-428D-8F8B-F4EB67D9A66D}" srcOrd="0" destOrd="0" presId="urn:microsoft.com/office/officeart/2005/8/layout/hierarchy3"/>
    <dgm:cxn modelId="{E7BB0AB2-5E00-4BA7-8BBD-058F9701B0FC}" type="presParOf" srcId="{C44E552C-301B-428D-8F8B-F4EB67D9A66D}" destId="{78FC5FBE-4E18-47D6-A016-6E8FDE9D3793}" srcOrd="0" destOrd="0" presId="urn:microsoft.com/office/officeart/2005/8/layout/hierarchy3"/>
    <dgm:cxn modelId="{457D27F3-7633-4379-B4ED-EB536FB0DA81}" type="presParOf" srcId="{78FC5FBE-4E18-47D6-A016-6E8FDE9D3793}" destId="{25C569D6-7C23-4E80-AE7C-1FAB32762B6F}" srcOrd="0" destOrd="0" presId="urn:microsoft.com/office/officeart/2005/8/layout/hierarchy3"/>
    <dgm:cxn modelId="{C3E826B1-69AE-4EA4-B10B-8A9EE9D41EAB}" type="presParOf" srcId="{78FC5FBE-4E18-47D6-A016-6E8FDE9D3793}" destId="{F73CADDA-F717-4939-87A9-6429B2B0335D}" srcOrd="1" destOrd="0" presId="urn:microsoft.com/office/officeart/2005/8/layout/hierarchy3"/>
    <dgm:cxn modelId="{F239C1C8-BBAB-4040-8308-894F734DBB13}" type="presParOf" srcId="{C44E552C-301B-428D-8F8B-F4EB67D9A66D}" destId="{8957ED67-A6C0-4235-A225-7D60B66B4EAA}" srcOrd="1" destOrd="0" presId="urn:microsoft.com/office/officeart/2005/8/layout/hierarchy3"/>
    <dgm:cxn modelId="{C457D240-3234-448B-89E1-3A7D8D5AF6D9}" type="presParOf" srcId="{8957ED67-A6C0-4235-A225-7D60B66B4EAA}" destId="{D61AF4DF-A93D-48F2-B418-F9B54F672E6A}" srcOrd="0" destOrd="0" presId="urn:microsoft.com/office/officeart/2005/8/layout/hierarchy3"/>
    <dgm:cxn modelId="{F0FC2700-9FF1-4992-86C6-14A34480120B}" type="presParOf" srcId="{8957ED67-A6C0-4235-A225-7D60B66B4EAA}" destId="{2431FBE3-67E7-4818-B890-C675501AEA90}" srcOrd="1" destOrd="0" presId="urn:microsoft.com/office/officeart/2005/8/layout/hierarchy3"/>
    <dgm:cxn modelId="{BD696241-4D64-46EC-A25A-7094D72BDB13}" type="presParOf" srcId="{5BB76C35-7F32-465E-B2B6-FAD5CAB7014F}" destId="{4D49D462-350A-4193-A65D-F0750ED11558}" srcOrd="1" destOrd="0" presId="urn:microsoft.com/office/officeart/2005/8/layout/hierarchy3"/>
    <dgm:cxn modelId="{B5033434-4B3E-4DAF-BBD1-D27E7C459A87}" type="presParOf" srcId="{4D49D462-350A-4193-A65D-F0750ED11558}" destId="{5FACAB19-F0B7-479E-9F73-34A409925546}" srcOrd="0" destOrd="0" presId="urn:microsoft.com/office/officeart/2005/8/layout/hierarchy3"/>
    <dgm:cxn modelId="{2385D241-D27B-4AB6-B3EC-9E71AFA0401C}" type="presParOf" srcId="{5FACAB19-F0B7-479E-9F73-34A409925546}" destId="{CADCF772-2EA5-4975-AAFF-F52D18515CE2}" srcOrd="0" destOrd="0" presId="urn:microsoft.com/office/officeart/2005/8/layout/hierarchy3"/>
    <dgm:cxn modelId="{1B746E8D-A9B9-43DB-B3D2-683C6FA9C1CC}" type="presParOf" srcId="{5FACAB19-F0B7-479E-9F73-34A409925546}" destId="{9CDC6C6F-9257-49E1-B378-2FD6EE4389DA}" srcOrd="1" destOrd="0" presId="urn:microsoft.com/office/officeart/2005/8/layout/hierarchy3"/>
    <dgm:cxn modelId="{89200A67-0CB8-481F-8DB1-42156EC10ED1}" type="presParOf" srcId="{4D49D462-350A-4193-A65D-F0750ED11558}" destId="{7CF0BA21-166A-41ED-B503-1FF599753CCE}" srcOrd="1" destOrd="0" presId="urn:microsoft.com/office/officeart/2005/8/layout/hierarchy3"/>
    <dgm:cxn modelId="{A86351CD-2464-4AA7-8209-7A53B9D4C5BE}" type="presParOf" srcId="{7CF0BA21-166A-41ED-B503-1FF599753CCE}" destId="{7ED52A7A-7470-4164-9F90-F728D45434DF}" srcOrd="0" destOrd="0" presId="urn:microsoft.com/office/officeart/2005/8/layout/hierarchy3"/>
    <dgm:cxn modelId="{1B5F3081-9AD2-43E7-9528-6A9DF16E6B99}" type="presParOf" srcId="{7CF0BA21-166A-41ED-B503-1FF599753CCE}" destId="{010C0076-82B7-49D9-A6C3-D245E3FBB656}"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A3CDF3-3639-4966-9E7D-1D49F3196CE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AU"/>
        </a:p>
      </dgm:t>
    </dgm:pt>
    <dgm:pt modelId="{76DE4C56-FC33-4C28-B08C-E3864F5CB8C4}">
      <dgm:prSet phldrT="[Text]"/>
      <dgm:spPr/>
      <dgm:t>
        <a:bodyPr/>
        <a:lstStyle/>
        <a:p>
          <a:r>
            <a:rPr lang="en-AU">
              <a:latin typeface="Arial" panose="020B0604020202020204" pitchFamily="34" charset="0"/>
              <a:cs typeface="Arial" panose="020B0604020202020204" pitchFamily="34" charset="0"/>
            </a:rPr>
            <a:t>Dance</a:t>
          </a:r>
        </a:p>
      </dgm:t>
    </dgm:pt>
    <dgm:pt modelId="{8CE50BF4-37C4-473A-8E38-8CCCC18285DF}" type="parTrans" cxnId="{A411F273-D6EE-4958-9E93-73071F16335B}">
      <dgm:prSet/>
      <dgm:spPr/>
      <dgm:t>
        <a:bodyPr/>
        <a:lstStyle/>
        <a:p>
          <a:endParaRPr lang="en-AU"/>
        </a:p>
      </dgm:t>
    </dgm:pt>
    <dgm:pt modelId="{DC08BFA6-8363-4550-A88B-23DF8C1B2167}" type="sibTrans" cxnId="{A411F273-D6EE-4958-9E93-73071F16335B}">
      <dgm:prSet/>
      <dgm:spPr/>
      <dgm:t>
        <a:bodyPr/>
        <a:lstStyle/>
        <a:p>
          <a:endParaRPr lang="en-AU"/>
        </a:p>
      </dgm:t>
    </dgm:pt>
    <dgm:pt modelId="{01B6FAF1-712F-4807-9D44-4E82EF847E28}">
      <dgm:prSet phldrT="[Text]"/>
      <dgm:spPr/>
      <dgm:t>
        <a:bodyPr/>
        <a:lstStyle/>
        <a:p>
          <a:r>
            <a:rPr lang="en-AU">
              <a:latin typeface="Arial" panose="020B0604020202020204" pitchFamily="34" charset="0"/>
              <a:cs typeface="Arial" panose="020B0604020202020204" pitchFamily="34" charset="0"/>
            </a:rPr>
            <a:t>Drama</a:t>
          </a:r>
        </a:p>
      </dgm:t>
    </dgm:pt>
    <dgm:pt modelId="{1D0FC949-BFF6-44B3-868D-6945C5B8451B}" type="parTrans" cxnId="{7EBE396F-0116-4E5E-B400-5DDACEA9C4C1}">
      <dgm:prSet/>
      <dgm:spPr/>
      <dgm:t>
        <a:bodyPr/>
        <a:lstStyle/>
        <a:p>
          <a:endParaRPr lang="en-AU"/>
        </a:p>
      </dgm:t>
    </dgm:pt>
    <dgm:pt modelId="{B1F60A4E-F927-48B9-86F4-9EB565DEBEFE}" type="sibTrans" cxnId="{7EBE396F-0116-4E5E-B400-5DDACEA9C4C1}">
      <dgm:prSet/>
      <dgm:spPr/>
      <dgm:t>
        <a:bodyPr/>
        <a:lstStyle/>
        <a:p>
          <a:endParaRPr lang="en-AU"/>
        </a:p>
      </dgm:t>
    </dgm:pt>
    <dgm:pt modelId="{520F6227-F3C5-4709-A98D-FA6A6016C6B9}">
      <dgm:prSet phldrT="[Text]"/>
      <dgm:spPr/>
      <dgm:t>
        <a:bodyPr/>
        <a:lstStyle/>
        <a:p>
          <a:pPr marL="0" indent="0">
            <a:buClrTx/>
            <a:buSzTx/>
            <a:buFont typeface="Arial" panose="020B0604020202020204" pitchFamily="34" charset="0"/>
            <a:buNone/>
          </a:pPr>
          <a:r>
            <a:rPr lang="en-IN" dirty="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investigate the diversity of drama created and/or performed by First Nations Australians, considering culturally responsive approaches to Indigenous Intellectual and Cultural Property Rights </a:t>
          </a:r>
          <a:r>
            <a:rPr lang="en-AU" dirty="0">
              <a:latin typeface="Arial" panose="020B0604020202020204" pitchFamily="34" charset="0"/>
              <a:cs typeface="Arial" panose="020B0604020202020204" pitchFamily="34" charset="0"/>
            </a:rPr>
            <a:t>AC9ADR8E02</a:t>
          </a:r>
        </a:p>
      </dgm:t>
    </dgm:pt>
    <dgm:pt modelId="{F9B72047-DACA-4EB8-B95F-9380C77249F9}" type="parTrans" cxnId="{8592625B-F0BD-46EF-8BEC-A582A5C4DDFC}">
      <dgm:prSet/>
      <dgm:spPr/>
      <dgm:t>
        <a:bodyPr/>
        <a:lstStyle/>
        <a:p>
          <a:endParaRPr lang="en-AU"/>
        </a:p>
      </dgm:t>
    </dgm:pt>
    <dgm:pt modelId="{24E73579-6426-47AC-B13C-4BC0BB7A0561}" type="sibTrans" cxnId="{8592625B-F0BD-46EF-8BEC-A582A5C4DDFC}">
      <dgm:prSet/>
      <dgm:spPr/>
      <dgm:t>
        <a:bodyPr/>
        <a:lstStyle/>
        <a:p>
          <a:endParaRPr lang="en-AU"/>
        </a:p>
      </dgm:t>
    </dgm:pt>
    <dgm:pt modelId="{4FB5D9D2-7B8D-4CB8-B99F-360AC4B8C927}">
      <dgm:prSet phldrT="[Text]"/>
      <dgm:spPr/>
      <dgm:t>
        <a:bodyPr/>
        <a:lstStyle/>
        <a:p>
          <a:r>
            <a:rPr lang="en-AU">
              <a:latin typeface="Arial" panose="020B0604020202020204" pitchFamily="34" charset="0"/>
              <a:cs typeface="Arial" panose="020B0604020202020204" pitchFamily="34" charset="0"/>
            </a:rPr>
            <a:t>Media Arts</a:t>
          </a:r>
        </a:p>
      </dgm:t>
    </dgm:pt>
    <dgm:pt modelId="{701B25F1-E079-4B88-9044-6C2BA3463A84}" type="parTrans" cxnId="{2D85AFEE-5ABA-42BE-B59B-CA7F17C499E0}">
      <dgm:prSet/>
      <dgm:spPr/>
      <dgm:t>
        <a:bodyPr/>
        <a:lstStyle/>
        <a:p>
          <a:endParaRPr lang="en-AU"/>
        </a:p>
      </dgm:t>
    </dgm:pt>
    <dgm:pt modelId="{EE3D5743-AC7D-415D-AA27-5A3CAFEF04AA}" type="sibTrans" cxnId="{2D85AFEE-5ABA-42BE-B59B-CA7F17C499E0}">
      <dgm:prSet/>
      <dgm:spPr/>
      <dgm:t>
        <a:bodyPr/>
        <a:lstStyle/>
        <a:p>
          <a:endParaRPr lang="en-AU"/>
        </a:p>
      </dgm:t>
    </dgm:pt>
    <dgm:pt modelId="{9B42450F-06CC-4362-9C5F-9FFE602BA64D}">
      <dgm:prSet phldrT="[Text]"/>
      <dgm:spPr/>
      <dgm:t>
        <a:bodyPr/>
        <a:lstStyle/>
        <a:p>
          <a:pPr marL="0" indent="0">
            <a:buFont typeface="Arial" panose="020B0604020202020204" pitchFamily="34" charset="0"/>
            <a:buNone/>
          </a:pPr>
          <a:r>
            <a:rPr lang="en-IN" dirty="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investigate the diversity of First Nations Australians’ media arts works and practices, considering culturally responsive approaches to Indigenous Intellectual and Cultural Property Rights </a:t>
          </a:r>
          <a:r>
            <a:rPr lang="en-AU" dirty="0">
              <a:latin typeface="Arial" panose="020B0604020202020204" pitchFamily="34" charset="0"/>
              <a:cs typeface="Arial" panose="020B0604020202020204" pitchFamily="34" charset="0"/>
            </a:rPr>
            <a:t>AC9AMA8E02</a:t>
          </a:r>
        </a:p>
      </dgm:t>
    </dgm:pt>
    <dgm:pt modelId="{5C0F700D-1FE1-41EA-83E5-8869995AFDF3}" type="parTrans" cxnId="{061A8500-5DB1-4294-976C-649924C52B0B}">
      <dgm:prSet/>
      <dgm:spPr/>
      <dgm:t>
        <a:bodyPr/>
        <a:lstStyle/>
        <a:p>
          <a:endParaRPr lang="en-AU"/>
        </a:p>
      </dgm:t>
    </dgm:pt>
    <dgm:pt modelId="{52D2AD41-7776-469C-9030-C0206036FAF4}" type="sibTrans" cxnId="{061A8500-5DB1-4294-976C-649924C52B0B}">
      <dgm:prSet/>
      <dgm:spPr/>
      <dgm:t>
        <a:bodyPr/>
        <a:lstStyle/>
        <a:p>
          <a:endParaRPr lang="en-AU"/>
        </a:p>
      </dgm:t>
    </dgm:pt>
    <dgm:pt modelId="{B443F486-BC9E-4551-97A2-B0FDC1BA4964}">
      <dgm:prSet phldrT="[Text]" custT="1"/>
      <dgm:spPr/>
      <dgm:t>
        <a:bodyPr/>
        <a:lstStyle/>
        <a:p>
          <a:r>
            <a:rPr lang="en-AU" sz="1300">
              <a:latin typeface="Arial" panose="020B0604020202020204" pitchFamily="34" charset="0"/>
              <a:cs typeface="Arial" panose="020B0604020202020204" pitchFamily="34" charset="0"/>
            </a:rPr>
            <a:t>Visual Arts</a:t>
          </a:r>
        </a:p>
      </dgm:t>
    </dgm:pt>
    <dgm:pt modelId="{6DFC89D3-D897-426E-AD64-A4AEB5BF4716}" type="parTrans" cxnId="{AD5B1431-8D16-4F1C-A496-FFC589286127}">
      <dgm:prSet/>
      <dgm:spPr/>
      <dgm:t>
        <a:bodyPr/>
        <a:lstStyle/>
        <a:p>
          <a:endParaRPr lang="en-AU"/>
        </a:p>
      </dgm:t>
    </dgm:pt>
    <dgm:pt modelId="{6FFF8927-E321-43D0-96CC-BDC561EC33F5}" type="sibTrans" cxnId="{AD5B1431-8D16-4F1C-A496-FFC589286127}">
      <dgm:prSet/>
      <dgm:spPr/>
      <dgm:t>
        <a:bodyPr/>
        <a:lstStyle/>
        <a:p>
          <a:endParaRPr lang="en-AU"/>
        </a:p>
      </dgm:t>
    </dgm:pt>
    <dgm:pt modelId="{F5F13D5C-1FCB-4482-AF78-BD0C6AAA5381}">
      <dgm:prSet phldrT="[Text]"/>
      <dgm:spPr/>
      <dgm:t>
        <a:bodyPr/>
        <a:lstStyle/>
        <a:p>
          <a:r>
            <a:rPr lang="en-AU">
              <a:latin typeface="Arial" panose="020B0604020202020204" pitchFamily="34" charset="0"/>
              <a:cs typeface="Arial" panose="020B0604020202020204" pitchFamily="34" charset="0"/>
            </a:rPr>
            <a:t>Music</a:t>
          </a:r>
        </a:p>
      </dgm:t>
    </dgm:pt>
    <dgm:pt modelId="{2C4B212F-5E8E-48B1-9B1C-0C03F0ABCAC0}" type="parTrans" cxnId="{B1908C79-08EA-4EB1-9AA1-7902E4644E6C}">
      <dgm:prSet/>
      <dgm:spPr/>
      <dgm:t>
        <a:bodyPr/>
        <a:lstStyle/>
        <a:p>
          <a:endParaRPr lang="en-AU"/>
        </a:p>
      </dgm:t>
    </dgm:pt>
    <dgm:pt modelId="{7CE41EE3-B487-4F4B-8528-417C2DA7CD54}" type="sibTrans" cxnId="{B1908C79-08EA-4EB1-9AA1-7902E4644E6C}">
      <dgm:prSet/>
      <dgm:spPr/>
      <dgm:t>
        <a:bodyPr/>
        <a:lstStyle/>
        <a:p>
          <a:endParaRPr lang="en-AU"/>
        </a:p>
      </dgm:t>
    </dgm:pt>
    <dgm:pt modelId="{B6B1AA2E-28A6-41E7-9867-74795E23C5D9}">
      <dgm:prSet phldrT="[Text]"/>
      <dgm:spPr/>
      <dgm:t>
        <a:bodyPr/>
        <a:lstStyle/>
        <a:p>
          <a:pPr marL="0" indent="0">
            <a:buFont typeface="Arial" panose="020B0604020202020204" pitchFamily="34" charset="0"/>
            <a:buNone/>
          </a:pPr>
          <a:r>
            <a:rPr lang="en-IN" dirty="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investigate the diversity of music composed and/or performed by First Nations Australians, considering culturally responsive approaches to Indigenous Intellectual and Cultural Property Rights </a:t>
          </a:r>
          <a:r>
            <a:rPr lang="en-AU" dirty="0">
              <a:latin typeface="Arial" panose="020B0604020202020204" pitchFamily="34" charset="0"/>
              <a:cs typeface="Arial" panose="020B0604020202020204" pitchFamily="34" charset="0"/>
            </a:rPr>
            <a:t>AC9AMU8E02</a:t>
          </a:r>
        </a:p>
      </dgm:t>
    </dgm:pt>
    <dgm:pt modelId="{EB7D7254-E8D6-4FC6-9276-1CBDFE8EF28D}" type="parTrans" cxnId="{C9F53004-2C2D-4685-8EB3-B1A9D172C3D5}">
      <dgm:prSet/>
      <dgm:spPr/>
      <dgm:t>
        <a:bodyPr/>
        <a:lstStyle/>
        <a:p>
          <a:endParaRPr lang="en-AU"/>
        </a:p>
      </dgm:t>
    </dgm:pt>
    <dgm:pt modelId="{21344724-AF05-48FE-8DCF-C9BF1C34968A}" type="sibTrans" cxnId="{C9F53004-2C2D-4685-8EB3-B1A9D172C3D5}">
      <dgm:prSet/>
      <dgm:spPr/>
      <dgm:t>
        <a:bodyPr/>
        <a:lstStyle/>
        <a:p>
          <a:endParaRPr lang="en-AU"/>
        </a:p>
      </dgm:t>
    </dgm:pt>
    <dgm:pt modelId="{496C31B8-8B86-45A1-B121-EA41170D7BED}">
      <dgm:prSet phldrT="[Text]"/>
      <dgm:spPr/>
      <dgm:t>
        <a:bodyPr/>
        <a:lstStyle/>
        <a:p>
          <a:pPr marL="0" indent="0">
            <a:buClrTx/>
            <a:buSzTx/>
            <a:buFontTx/>
            <a:buNone/>
          </a:pPr>
          <a:r>
            <a:rPr lang="en-IN" dirty="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investigate the diversity of First Nations Australians artworks and arts practices, considering culturally responsive approaches to Indigenous Intellectual and Cultural Property Rights </a:t>
          </a:r>
          <a:r>
            <a:rPr lang="en-AU" dirty="0">
              <a:latin typeface="Arial" panose="020B0604020202020204" pitchFamily="34" charset="0"/>
              <a:cs typeface="Arial" panose="020B0604020202020204" pitchFamily="34" charset="0"/>
            </a:rPr>
            <a:t>AC9AVA8E02</a:t>
          </a:r>
        </a:p>
      </dgm:t>
    </dgm:pt>
    <dgm:pt modelId="{1CBFBFFF-8A50-4C81-9E74-4322F2C278E5}" type="parTrans" cxnId="{C9052347-D216-4830-99A1-827302835988}">
      <dgm:prSet/>
      <dgm:spPr/>
      <dgm:t>
        <a:bodyPr/>
        <a:lstStyle/>
        <a:p>
          <a:endParaRPr lang="en-AU"/>
        </a:p>
      </dgm:t>
    </dgm:pt>
    <dgm:pt modelId="{24F27699-6437-4D89-8B5D-7EFEC454BA76}" type="sibTrans" cxnId="{C9052347-D216-4830-99A1-827302835988}">
      <dgm:prSet/>
      <dgm:spPr/>
      <dgm:t>
        <a:bodyPr/>
        <a:lstStyle/>
        <a:p>
          <a:endParaRPr lang="en-AU"/>
        </a:p>
      </dgm:t>
    </dgm:pt>
    <dgm:pt modelId="{30E1E2FC-D9E8-4232-A364-D9AE4D9C6AA0}">
      <dgm:prSet phldrT="[Text]"/>
      <dgm:spPr/>
      <dgm:t>
        <a:bodyPr/>
        <a:lstStyle/>
        <a:p>
          <a:pPr marL="0" indent="0">
            <a:buFontTx/>
            <a:buNone/>
          </a:pPr>
          <a:r>
            <a:rPr lang="en-IN" dirty="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investigate the diversity of dance choreographed and/or performed by First Nations Australians considering culturally responsive approaches to Indigenous Intellectual and Cultural Property Rights </a:t>
          </a:r>
          <a:r>
            <a:rPr lang="en-AU" dirty="0">
              <a:latin typeface="Arial" panose="020B0604020202020204" pitchFamily="34" charset="0"/>
              <a:cs typeface="Arial" panose="020B0604020202020204" pitchFamily="34" charset="0"/>
            </a:rPr>
            <a:t>AC9ADA8E02</a:t>
          </a:r>
        </a:p>
      </dgm:t>
    </dgm:pt>
    <dgm:pt modelId="{1B34BEDA-2111-4938-829B-412FD0C29747}" type="parTrans" cxnId="{BF3DADF1-8DE5-40BB-A8D6-BF8F20B633D3}">
      <dgm:prSet/>
      <dgm:spPr/>
      <dgm:t>
        <a:bodyPr/>
        <a:lstStyle/>
        <a:p>
          <a:endParaRPr lang="en-AU"/>
        </a:p>
      </dgm:t>
    </dgm:pt>
    <dgm:pt modelId="{D97E4E5D-4A03-476D-A782-9129718B88BE}" type="sibTrans" cxnId="{BF3DADF1-8DE5-40BB-A8D6-BF8F20B633D3}">
      <dgm:prSet/>
      <dgm:spPr/>
      <dgm:t>
        <a:bodyPr/>
        <a:lstStyle/>
        <a:p>
          <a:endParaRPr lang="en-AU"/>
        </a:p>
      </dgm:t>
    </dgm:pt>
    <dgm:pt modelId="{146F1E5F-CCD6-4A75-84D3-E0E82DEB841A}" type="pres">
      <dgm:prSet presAssocID="{34A3CDF3-3639-4966-9E7D-1D49F3196CEF}" presName="Name0" presStyleCnt="0">
        <dgm:presLayoutVars>
          <dgm:dir/>
          <dgm:animLvl val="lvl"/>
          <dgm:resizeHandles val="exact"/>
        </dgm:presLayoutVars>
      </dgm:prSet>
      <dgm:spPr/>
    </dgm:pt>
    <dgm:pt modelId="{87C8BD65-2777-4031-B409-78A1DFA1149D}" type="pres">
      <dgm:prSet presAssocID="{76DE4C56-FC33-4C28-B08C-E3864F5CB8C4}" presName="composite" presStyleCnt="0"/>
      <dgm:spPr/>
    </dgm:pt>
    <dgm:pt modelId="{8234A16D-BEE6-4384-B54A-43AB62221185}" type="pres">
      <dgm:prSet presAssocID="{76DE4C56-FC33-4C28-B08C-E3864F5CB8C4}" presName="parTx" presStyleLbl="alignNode1" presStyleIdx="0" presStyleCnt="5">
        <dgm:presLayoutVars>
          <dgm:chMax val="0"/>
          <dgm:chPref val="0"/>
          <dgm:bulletEnabled val="1"/>
        </dgm:presLayoutVars>
      </dgm:prSet>
      <dgm:spPr/>
    </dgm:pt>
    <dgm:pt modelId="{36331258-F427-4F48-82AB-CDDDC355D6D4}" type="pres">
      <dgm:prSet presAssocID="{76DE4C56-FC33-4C28-B08C-E3864F5CB8C4}" presName="desTx" presStyleLbl="alignAccFollowNode1" presStyleIdx="0" presStyleCnt="5">
        <dgm:presLayoutVars>
          <dgm:bulletEnabled val="1"/>
        </dgm:presLayoutVars>
      </dgm:prSet>
      <dgm:spPr/>
    </dgm:pt>
    <dgm:pt modelId="{9D7DBE9D-65B8-4B2F-87AD-16FEC33C2BAD}" type="pres">
      <dgm:prSet presAssocID="{DC08BFA6-8363-4550-A88B-23DF8C1B2167}" presName="space" presStyleCnt="0"/>
      <dgm:spPr/>
    </dgm:pt>
    <dgm:pt modelId="{2C83E349-F7EA-4DB6-86EB-BF0ABEB52845}" type="pres">
      <dgm:prSet presAssocID="{01B6FAF1-712F-4807-9D44-4E82EF847E28}" presName="composite" presStyleCnt="0"/>
      <dgm:spPr/>
    </dgm:pt>
    <dgm:pt modelId="{0DAD07DB-EE00-4AE6-8A18-7070FABABB25}" type="pres">
      <dgm:prSet presAssocID="{01B6FAF1-712F-4807-9D44-4E82EF847E28}" presName="parTx" presStyleLbl="alignNode1" presStyleIdx="1" presStyleCnt="5">
        <dgm:presLayoutVars>
          <dgm:chMax val="0"/>
          <dgm:chPref val="0"/>
          <dgm:bulletEnabled val="1"/>
        </dgm:presLayoutVars>
      </dgm:prSet>
      <dgm:spPr/>
    </dgm:pt>
    <dgm:pt modelId="{2763947B-A1DA-428E-B53B-BE48A4C71001}" type="pres">
      <dgm:prSet presAssocID="{01B6FAF1-712F-4807-9D44-4E82EF847E28}" presName="desTx" presStyleLbl="alignAccFollowNode1" presStyleIdx="1" presStyleCnt="5">
        <dgm:presLayoutVars>
          <dgm:bulletEnabled val="1"/>
        </dgm:presLayoutVars>
      </dgm:prSet>
      <dgm:spPr/>
    </dgm:pt>
    <dgm:pt modelId="{ED655716-0F22-47AC-BCCA-D1D08EA506D9}" type="pres">
      <dgm:prSet presAssocID="{B1F60A4E-F927-48B9-86F4-9EB565DEBEFE}" presName="space" presStyleCnt="0"/>
      <dgm:spPr/>
    </dgm:pt>
    <dgm:pt modelId="{7F6B0729-0436-4634-A976-EF85BF067A12}" type="pres">
      <dgm:prSet presAssocID="{4FB5D9D2-7B8D-4CB8-B99F-360AC4B8C927}" presName="composite" presStyleCnt="0"/>
      <dgm:spPr/>
    </dgm:pt>
    <dgm:pt modelId="{D71AF387-F28B-4787-BD7F-B996F91A5ACD}" type="pres">
      <dgm:prSet presAssocID="{4FB5D9D2-7B8D-4CB8-B99F-360AC4B8C927}" presName="parTx" presStyleLbl="alignNode1" presStyleIdx="2" presStyleCnt="5">
        <dgm:presLayoutVars>
          <dgm:chMax val="0"/>
          <dgm:chPref val="0"/>
          <dgm:bulletEnabled val="1"/>
        </dgm:presLayoutVars>
      </dgm:prSet>
      <dgm:spPr/>
    </dgm:pt>
    <dgm:pt modelId="{9312DEEA-5359-40D8-9F17-302FED0BF6FE}" type="pres">
      <dgm:prSet presAssocID="{4FB5D9D2-7B8D-4CB8-B99F-360AC4B8C927}" presName="desTx" presStyleLbl="alignAccFollowNode1" presStyleIdx="2" presStyleCnt="5">
        <dgm:presLayoutVars>
          <dgm:bulletEnabled val="1"/>
        </dgm:presLayoutVars>
      </dgm:prSet>
      <dgm:spPr/>
    </dgm:pt>
    <dgm:pt modelId="{C8C2FB33-4137-42D7-93A6-B28CDF4588DC}" type="pres">
      <dgm:prSet presAssocID="{EE3D5743-AC7D-415D-AA27-5A3CAFEF04AA}" presName="space" presStyleCnt="0"/>
      <dgm:spPr/>
    </dgm:pt>
    <dgm:pt modelId="{933BEE8A-A496-4603-B921-87193D8273A3}" type="pres">
      <dgm:prSet presAssocID="{F5F13D5C-1FCB-4482-AF78-BD0C6AAA5381}" presName="composite" presStyleCnt="0"/>
      <dgm:spPr/>
    </dgm:pt>
    <dgm:pt modelId="{0154A6AB-2F21-4A47-AF6E-FD841987A064}" type="pres">
      <dgm:prSet presAssocID="{F5F13D5C-1FCB-4482-AF78-BD0C6AAA5381}" presName="parTx" presStyleLbl="alignNode1" presStyleIdx="3" presStyleCnt="5">
        <dgm:presLayoutVars>
          <dgm:chMax val="0"/>
          <dgm:chPref val="0"/>
          <dgm:bulletEnabled val="1"/>
        </dgm:presLayoutVars>
      </dgm:prSet>
      <dgm:spPr/>
    </dgm:pt>
    <dgm:pt modelId="{E07629DD-8C0C-47C0-B1FB-191799CB28C3}" type="pres">
      <dgm:prSet presAssocID="{F5F13D5C-1FCB-4482-AF78-BD0C6AAA5381}" presName="desTx" presStyleLbl="alignAccFollowNode1" presStyleIdx="3" presStyleCnt="5">
        <dgm:presLayoutVars>
          <dgm:bulletEnabled val="1"/>
        </dgm:presLayoutVars>
      </dgm:prSet>
      <dgm:spPr/>
    </dgm:pt>
    <dgm:pt modelId="{286380B1-D2A4-4042-8109-0DDDF7BF40DE}" type="pres">
      <dgm:prSet presAssocID="{7CE41EE3-B487-4F4B-8528-417C2DA7CD54}" presName="space" presStyleCnt="0"/>
      <dgm:spPr/>
    </dgm:pt>
    <dgm:pt modelId="{9FCFE4B1-18A8-4F57-827F-4F2692466640}" type="pres">
      <dgm:prSet presAssocID="{B443F486-BC9E-4551-97A2-B0FDC1BA4964}" presName="composite" presStyleCnt="0"/>
      <dgm:spPr/>
    </dgm:pt>
    <dgm:pt modelId="{515F416B-111D-4BC0-8F5F-8B69F8EEE01F}" type="pres">
      <dgm:prSet presAssocID="{B443F486-BC9E-4551-97A2-B0FDC1BA4964}" presName="parTx" presStyleLbl="alignNode1" presStyleIdx="4" presStyleCnt="5">
        <dgm:presLayoutVars>
          <dgm:chMax val="0"/>
          <dgm:chPref val="0"/>
          <dgm:bulletEnabled val="1"/>
        </dgm:presLayoutVars>
      </dgm:prSet>
      <dgm:spPr/>
    </dgm:pt>
    <dgm:pt modelId="{8AF9425F-DC7A-44A4-97F0-C2FB25252B16}" type="pres">
      <dgm:prSet presAssocID="{B443F486-BC9E-4551-97A2-B0FDC1BA4964}" presName="desTx" presStyleLbl="alignAccFollowNode1" presStyleIdx="4" presStyleCnt="5">
        <dgm:presLayoutVars>
          <dgm:bulletEnabled val="1"/>
        </dgm:presLayoutVars>
      </dgm:prSet>
      <dgm:spPr/>
    </dgm:pt>
  </dgm:ptLst>
  <dgm:cxnLst>
    <dgm:cxn modelId="{061A8500-5DB1-4294-976C-649924C52B0B}" srcId="{4FB5D9D2-7B8D-4CB8-B99F-360AC4B8C927}" destId="{9B42450F-06CC-4362-9C5F-9FFE602BA64D}" srcOrd="0" destOrd="0" parTransId="{5C0F700D-1FE1-41EA-83E5-8869995AFDF3}" sibTransId="{52D2AD41-7776-469C-9030-C0206036FAF4}"/>
    <dgm:cxn modelId="{C9F53004-2C2D-4685-8EB3-B1A9D172C3D5}" srcId="{F5F13D5C-1FCB-4482-AF78-BD0C6AAA5381}" destId="{B6B1AA2E-28A6-41E7-9867-74795E23C5D9}" srcOrd="0" destOrd="0" parTransId="{EB7D7254-E8D6-4FC6-9276-1CBDFE8EF28D}" sibTransId="{21344724-AF05-48FE-8DCF-C9BF1C34968A}"/>
    <dgm:cxn modelId="{7700FE07-8D21-4A1C-AD45-E2F291A0224B}" type="presOf" srcId="{30E1E2FC-D9E8-4232-A364-D9AE4D9C6AA0}" destId="{36331258-F427-4F48-82AB-CDDDC355D6D4}" srcOrd="0" destOrd="0" presId="urn:microsoft.com/office/officeart/2005/8/layout/hList1"/>
    <dgm:cxn modelId="{272BB826-B6B2-41EA-AB60-50C00A703917}" type="presOf" srcId="{9B42450F-06CC-4362-9C5F-9FFE602BA64D}" destId="{9312DEEA-5359-40D8-9F17-302FED0BF6FE}" srcOrd="0" destOrd="0" presId="urn:microsoft.com/office/officeart/2005/8/layout/hList1"/>
    <dgm:cxn modelId="{AD5B1431-8D16-4F1C-A496-FFC589286127}" srcId="{34A3CDF3-3639-4966-9E7D-1D49F3196CEF}" destId="{B443F486-BC9E-4551-97A2-B0FDC1BA4964}" srcOrd="4" destOrd="0" parTransId="{6DFC89D3-D897-426E-AD64-A4AEB5BF4716}" sibTransId="{6FFF8927-E321-43D0-96CC-BDC561EC33F5}"/>
    <dgm:cxn modelId="{E30A4037-BC01-4F14-9ACD-33530031DE3B}" type="presOf" srcId="{B6B1AA2E-28A6-41E7-9867-74795E23C5D9}" destId="{E07629DD-8C0C-47C0-B1FB-191799CB28C3}" srcOrd="0" destOrd="0" presId="urn:microsoft.com/office/officeart/2005/8/layout/hList1"/>
    <dgm:cxn modelId="{8592625B-F0BD-46EF-8BEC-A582A5C4DDFC}" srcId="{01B6FAF1-712F-4807-9D44-4E82EF847E28}" destId="{520F6227-F3C5-4709-A98D-FA6A6016C6B9}" srcOrd="0" destOrd="0" parTransId="{F9B72047-DACA-4EB8-B95F-9380C77249F9}" sibTransId="{24E73579-6426-47AC-B13C-4BC0BB7A0561}"/>
    <dgm:cxn modelId="{B4E9785C-737A-4E59-9FF1-4FBE167D13DB}" type="presOf" srcId="{520F6227-F3C5-4709-A98D-FA6A6016C6B9}" destId="{2763947B-A1DA-428E-B53B-BE48A4C71001}" srcOrd="0" destOrd="0" presId="urn:microsoft.com/office/officeart/2005/8/layout/hList1"/>
    <dgm:cxn modelId="{C9052347-D216-4830-99A1-827302835988}" srcId="{B443F486-BC9E-4551-97A2-B0FDC1BA4964}" destId="{496C31B8-8B86-45A1-B121-EA41170D7BED}" srcOrd="0" destOrd="0" parTransId="{1CBFBFFF-8A50-4C81-9E74-4322F2C278E5}" sibTransId="{24F27699-6437-4D89-8B5D-7EFEC454BA76}"/>
    <dgm:cxn modelId="{7EBE396F-0116-4E5E-B400-5DDACEA9C4C1}" srcId="{34A3CDF3-3639-4966-9E7D-1D49F3196CEF}" destId="{01B6FAF1-712F-4807-9D44-4E82EF847E28}" srcOrd="1" destOrd="0" parTransId="{1D0FC949-BFF6-44B3-868D-6945C5B8451B}" sibTransId="{B1F60A4E-F927-48B9-86F4-9EB565DEBEFE}"/>
    <dgm:cxn modelId="{FC819C72-C6C7-4CB4-97FE-2D92EBF062EF}" type="presOf" srcId="{496C31B8-8B86-45A1-B121-EA41170D7BED}" destId="{8AF9425F-DC7A-44A4-97F0-C2FB25252B16}" srcOrd="0" destOrd="0" presId="urn:microsoft.com/office/officeart/2005/8/layout/hList1"/>
    <dgm:cxn modelId="{A411F273-D6EE-4958-9E93-73071F16335B}" srcId="{34A3CDF3-3639-4966-9E7D-1D49F3196CEF}" destId="{76DE4C56-FC33-4C28-B08C-E3864F5CB8C4}" srcOrd="0" destOrd="0" parTransId="{8CE50BF4-37C4-473A-8E38-8CCCC18285DF}" sibTransId="{DC08BFA6-8363-4550-A88B-23DF8C1B2167}"/>
    <dgm:cxn modelId="{B1908C79-08EA-4EB1-9AA1-7902E4644E6C}" srcId="{34A3CDF3-3639-4966-9E7D-1D49F3196CEF}" destId="{F5F13D5C-1FCB-4482-AF78-BD0C6AAA5381}" srcOrd="3" destOrd="0" parTransId="{2C4B212F-5E8E-48B1-9B1C-0C03F0ABCAC0}" sibTransId="{7CE41EE3-B487-4F4B-8528-417C2DA7CD54}"/>
    <dgm:cxn modelId="{A045E17D-3EBA-4CAD-8ABC-E20814A440BF}" type="presOf" srcId="{F5F13D5C-1FCB-4482-AF78-BD0C6AAA5381}" destId="{0154A6AB-2F21-4A47-AF6E-FD841987A064}" srcOrd="0" destOrd="0" presId="urn:microsoft.com/office/officeart/2005/8/layout/hList1"/>
    <dgm:cxn modelId="{F39AA6B6-6522-4711-9583-F9391B5087B4}" type="presOf" srcId="{01B6FAF1-712F-4807-9D44-4E82EF847E28}" destId="{0DAD07DB-EE00-4AE6-8A18-7070FABABB25}" srcOrd="0" destOrd="0" presId="urn:microsoft.com/office/officeart/2005/8/layout/hList1"/>
    <dgm:cxn modelId="{52A794D2-0EF6-48A1-BA70-04872A20426D}" type="presOf" srcId="{34A3CDF3-3639-4966-9E7D-1D49F3196CEF}" destId="{146F1E5F-CCD6-4A75-84D3-E0E82DEB841A}" srcOrd="0" destOrd="0" presId="urn:microsoft.com/office/officeart/2005/8/layout/hList1"/>
    <dgm:cxn modelId="{FC18CBE1-5AC0-44A4-9E54-EB35972D7EFB}" type="presOf" srcId="{B443F486-BC9E-4551-97A2-B0FDC1BA4964}" destId="{515F416B-111D-4BC0-8F5F-8B69F8EEE01F}" srcOrd="0" destOrd="0" presId="urn:microsoft.com/office/officeart/2005/8/layout/hList1"/>
    <dgm:cxn modelId="{5F1B81E7-2B46-4EF7-8115-2F71F2472EE5}" type="presOf" srcId="{4FB5D9D2-7B8D-4CB8-B99F-360AC4B8C927}" destId="{D71AF387-F28B-4787-BD7F-B996F91A5ACD}" srcOrd="0" destOrd="0" presId="urn:microsoft.com/office/officeart/2005/8/layout/hList1"/>
    <dgm:cxn modelId="{2D85AFEE-5ABA-42BE-B59B-CA7F17C499E0}" srcId="{34A3CDF3-3639-4966-9E7D-1D49F3196CEF}" destId="{4FB5D9D2-7B8D-4CB8-B99F-360AC4B8C927}" srcOrd="2" destOrd="0" parTransId="{701B25F1-E079-4B88-9044-6C2BA3463A84}" sibTransId="{EE3D5743-AC7D-415D-AA27-5A3CAFEF04AA}"/>
    <dgm:cxn modelId="{13186CF0-F3F1-45D6-9230-12607DE3B4F2}" type="presOf" srcId="{76DE4C56-FC33-4C28-B08C-E3864F5CB8C4}" destId="{8234A16D-BEE6-4384-B54A-43AB62221185}" srcOrd="0" destOrd="0" presId="urn:microsoft.com/office/officeart/2005/8/layout/hList1"/>
    <dgm:cxn modelId="{BF3DADF1-8DE5-40BB-A8D6-BF8F20B633D3}" srcId="{76DE4C56-FC33-4C28-B08C-E3864F5CB8C4}" destId="{30E1E2FC-D9E8-4232-A364-D9AE4D9C6AA0}" srcOrd="0" destOrd="0" parTransId="{1B34BEDA-2111-4938-829B-412FD0C29747}" sibTransId="{D97E4E5D-4A03-476D-A782-9129718B88BE}"/>
    <dgm:cxn modelId="{C26AD3A2-C8EE-4E47-8D6F-8E193831E229}" type="presParOf" srcId="{146F1E5F-CCD6-4A75-84D3-E0E82DEB841A}" destId="{87C8BD65-2777-4031-B409-78A1DFA1149D}" srcOrd="0" destOrd="0" presId="urn:microsoft.com/office/officeart/2005/8/layout/hList1"/>
    <dgm:cxn modelId="{C37C380E-EFCD-4869-8B5A-CA0A925CEC31}" type="presParOf" srcId="{87C8BD65-2777-4031-B409-78A1DFA1149D}" destId="{8234A16D-BEE6-4384-B54A-43AB62221185}" srcOrd="0" destOrd="0" presId="urn:microsoft.com/office/officeart/2005/8/layout/hList1"/>
    <dgm:cxn modelId="{D8A03CC3-2715-4CBB-9A55-84D56D1B75D3}" type="presParOf" srcId="{87C8BD65-2777-4031-B409-78A1DFA1149D}" destId="{36331258-F427-4F48-82AB-CDDDC355D6D4}" srcOrd="1" destOrd="0" presId="urn:microsoft.com/office/officeart/2005/8/layout/hList1"/>
    <dgm:cxn modelId="{14D3634A-CFD5-4247-B45A-92C7DFDE7D87}" type="presParOf" srcId="{146F1E5F-CCD6-4A75-84D3-E0E82DEB841A}" destId="{9D7DBE9D-65B8-4B2F-87AD-16FEC33C2BAD}" srcOrd="1" destOrd="0" presId="urn:microsoft.com/office/officeart/2005/8/layout/hList1"/>
    <dgm:cxn modelId="{198BD4A2-03FE-4D5F-B090-F7E2AD55A41D}" type="presParOf" srcId="{146F1E5F-CCD6-4A75-84D3-E0E82DEB841A}" destId="{2C83E349-F7EA-4DB6-86EB-BF0ABEB52845}" srcOrd="2" destOrd="0" presId="urn:microsoft.com/office/officeart/2005/8/layout/hList1"/>
    <dgm:cxn modelId="{9452B4B9-FAE0-43B4-AC02-751DAFD9CD48}" type="presParOf" srcId="{2C83E349-F7EA-4DB6-86EB-BF0ABEB52845}" destId="{0DAD07DB-EE00-4AE6-8A18-7070FABABB25}" srcOrd="0" destOrd="0" presId="urn:microsoft.com/office/officeart/2005/8/layout/hList1"/>
    <dgm:cxn modelId="{61882B18-DB28-4654-B421-10237BEE7BD2}" type="presParOf" srcId="{2C83E349-F7EA-4DB6-86EB-BF0ABEB52845}" destId="{2763947B-A1DA-428E-B53B-BE48A4C71001}" srcOrd="1" destOrd="0" presId="urn:microsoft.com/office/officeart/2005/8/layout/hList1"/>
    <dgm:cxn modelId="{FE53B5D6-A350-472C-9C8B-AA4576C62CB8}" type="presParOf" srcId="{146F1E5F-CCD6-4A75-84D3-E0E82DEB841A}" destId="{ED655716-0F22-47AC-BCCA-D1D08EA506D9}" srcOrd="3" destOrd="0" presId="urn:microsoft.com/office/officeart/2005/8/layout/hList1"/>
    <dgm:cxn modelId="{20773E7C-15CE-418F-B492-BE02DC27164C}" type="presParOf" srcId="{146F1E5F-CCD6-4A75-84D3-E0E82DEB841A}" destId="{7F6B0729-0436-4634-A976-EF85BF067A12}" srcOrd="4" destOrd="0" presId="urn:microsoft.com/office/officeart/2005/8/layout/hList1"/>
    <dgm:cxn modelId="{DAF01F83-A6F7-4EC8-9D99-999D711F1B12}" type="presParOf" srcId="{7F6B0729-0436-4634-A976-EF85BF067A12}" destId="{D71AF387-F28B-4787-BD7F-B996F91A5ACD}" srcOrd="0" destOrd="0" presId="urn:microsoft.com/office/officeart/2005/8/layout/hList1"/>
    <dgm:cxn modelId="{804A23D5-A1F6-4756-B17E-28B0B3EF5E4C}" type="presParOf" srcId="{7F6B0729-0436-4634-A976-EF85BF067A12}" destId="{9312DEEA-5359-40D8-9F17-302FED0BF6FE}" srcOrd="1" destOrd="0" presId="urn:microsoft.com/office/officeart/2005/8/layout/hList1"/>
    <dgm:cxn modelId="{A2BFEA53-A909-4462-9DD5-8B82E888A74D}" type="presParOf" srcId="{146F1E5F-CCD6-4A75-84D3-E0E82DEB841A}" destId="{C8C2FB33-4137-42D7-93A6-B28CDF4588DC}" srcOrd="5" destOrd="0" presId="urn:microsoft.com/office/officeart/2005/8/layout/hList1"/>
    <dgm:cxn modelId="{E0ABFFC5-FDE9-4978-AB14-6F23F7775F31}" type="presParOf" srcId="{146F1E5F-CCD6-4A75-84D3-E0E82DEB841A}" destId="{933BEE8A-A496-4603-B921-87193D8273A3}" srcOrd="6" destOrd="0" presId="urn:microsoft.com/office/officeart/2005/8/layout/hList1"/>
    <dgm:cxn modelId="{32746EB6-A0C3-439B-A389-D284CBB16932}" type="presParOf" srcId="{933BEE8A-A496-4603-B921-87193D8273A3}" destId="{0154A6AB-2F21-4A47-AF6E-FD841987A064}" srcOrd="0" destOrd="0" presId="urn:microsoft.com/office/officeart/2005/8/layout/hList1"/>
    <dgm:cxn modelId="{01875FE9-C08D-4E7A-B646-73F4DC03A658}" type="presParOf" srcId="{933BEE8A-A496-4603-B921-87193D8273A3}" destId="{E07629DD-8C0C-47C0-B1FB-191799CB28C3}" srcOrd="1" destOrd="0" presId="urn:microsoft.com/office/officeart/2005/8/layout/hList1"/>
    <dgm:cxn modelId="{E3BCE02B-679B-4538-9F59-CF31C8B5E48B}" type="presParOf" srcId="{146F1E5F-CCD6-4A75-84D3-E0E82DEB841A}" destId="{286380B1-D2A4-4042-8109-0DDDF7BF40DE}" srcOrd="7" destOrd="0" presId="urn:microsoft.com/office/officeart/2005/8/layout/hList1"/>
    <dgm:cxn modelId="{064D2F9E-5455-4560-8187-A997F3055B5E}" type="presParOf" srcId="{146F1E5F-CCD6-4A75-84D3-E0E82DEB841A}" destId="{9FCFE4B1-18A8-4F57-827F-4F2692466640}" srcOrd="8" destOrd="0" presId="urn:microsoft.com/office/officeart/2005/8/layout/hList1"/>
    <dgm:cxn modelId="{FDC6A246-1330-4E4B-9F65-99F12AFC0947}" type="presParOf" srcId="{9FCFE4B1-18A8-4F57-827F-4F2692466640}" destId="{515F416B-111D-4BC0-8F5F-8B69F8EEE01F}" srcOrd="0" destOrd="0" presId="urn:microsoft.com/office/officeart/2005/8/layout/hList1"/>
    <dgm:cxn modelId="{6483BE74-1034-4D3F-875B-E933AB5F0801}" type="presParOf" srcId="{9FCFE4B1-18A8-4F57-827F-4F2692466640}" destId="{8AF9425F-DC7A-44A4-97F0-C2FB25252B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1">
            <a:lumMod val="40000"/>
            <a:lumOff val="60000"/>
          </a:schemeClr>
        </a:solidFill>
      </dgm:spPr>
      <dgm:t>
        <a:bodyPr/>
        <a:lstStyle/>
        <a:p>
          <a:r>
            <a:rPr lang="en-AU" sz="2200" b="0">
              <a:latin typeface="Arial" panose="020B0604020202020204" pitchFamily="34" charset="0"/>
              <a:cs typeface="Arial" panose="020B0604020202020204" pitchFamily="34" charset="0"/>
            </a:rPr>
            <a:t>Respectful approaches in The Arts: </a:t>
          </a:r>
          <a:r>
            <a:rPr lang="en-AU" sz="2200">
              <a:latin typeface="Arial" panose="020B0604020202020204" pitchFamily="34" charset="0"/>
              <a:cs typeface="Arial" panose="020B0604020202020204" pitchFamily="34" charset="0"/>
            </a:rPr>
            <a:t>Years 7–8</a:t>
          </a:r>
          <a:endParaRPr lang="en-AU" sz="2200" b="0">
            <a:latin typeface="Arial" panose="020B0604020202020204" pitchFamily="34" charset="0"/>
            <a:cs typeface="Arial" panose="020B0604020202020204" pitchFamily="34" charset="0"/>
          </a:endParaRP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dgm:t>
        <a:bodyPr/>
        <a:lstStyle/>
        <a:p>
          <a:endParaRPr lang="en-AU"/>
        </a:p>
      </dgm:t>
    </dgm:pt>
    <dgm:pt modelId="{F99C5878-3A8B-4160-A9CA-DB4FB4BD4E6B}">
      <dgm:prSet custT="1"/>
      <dgm:spPr>
        <a:solidFill>
          <a:schemeClr val="accent1">
            <a:lumMod val="40000"/>
            <a:lumOff val="60000"/>
          </a:schemeClr>
        </a:solidFill>
      </dgm:spPr>
      <dgm:t>
        <a:bodyPr/>
        <a:lstStyle/>
        <a:p>
          <a:pPr>
            <a:buFont typeface="Arial" panose="020B0604020202020204" pitchFamily="34" charset="0"/>
            <a:buChar char="•"/>
          </a:pPr>
          <a:r>
            <a:rPr lang="en-US" sz="2200" b="0" i="0">
              <a:latin typeface="Arial" panose="020B0604020202020204" pitchFamily="34" charset="0"/>
              <a:cs typeface="Arial" panose="020B0604020202020204" pitchFamily="34" charset="0"/>
            </a:rPr>
            <a:t>Assessing respectful approaches in The Arts: </a:t>
          </a:r>
          <a:r>
            <a:rPr lang="en-AU" sz="2200">
              <a:latin typeface="Arial" panose="020B0604020202020204" pitchFamily="34" charset="0"/>
              <a:cs typeface="Arial" panose="020B0604020202020204" pitchFamily="34" charset="0"/>
            </a:rPr>
            <a:t>Years 7–8</a:t>
          </a:r>
          <a:endParaRPr lang="en-US" sz="2200" b="0" i="0">
            <a:latin typeface="Arial" panose="020B0604020202020204" pitchFamily="34" charset="0"/>
            <a:cs typeface="Arial" panose="020B0604020202020204" pitchFamily="34" charset="0"/>
          </a:endParaRPr>
        </a:p>
      </dgm:t>
    </dgm:pt>
    <dgm:pt modelId="{83640808-0699-4ADB-B717-7D6BEF892A42}" type="parTrans" cxnId="{24F936E8-A00B-4F6F-9CCB-AD474BBF95A5}">
      <dgm:prSet/>
      <dgm:spPr/>
      <dgm:t>
        <a:bodyPr/>
        <a:lstStyle/>
        <a:p>
          <a:endParaRPr lang="en-AU"/>
        </a:p>
      </dgm:t>
    </dgm:pt>
    <dgm:pt modelId="{93263249-3D79-4A64-B3EF-5C6ECF9DB994}" type="sibTrans" cxnId="{24F936E8-A00B-4F6F-9CCB-AD474BBF95A5}">
      <dgm:prSet/>
      <dgm:spPr/>
      <dgm:t>
        <a:bodyPr/>
        <a:lstStyle/>
        <a:p>
          <a:endParaRPr lang="en-AU"/>
        </a:p>
      </dgm:t>
    </dgm:pt>
    <dgm:pt modelId="{BE283705-BE30-44F5-B7F5-63ED3D2FF4D3}">
      <dgm:prSet custT="1"/>
      <dgm:spPr/>
      <dgm:t>
        <a:bodyPr/>
        <a:lstStyle/>
        <a:p>
          <a:pPr>
            <a:buFont typeface="Arial" panose="020B0604020202020204" pitchFamily="34" charset="0"/>
            <a:buChar char="•"/>
          </a:pPr>
          <a:r>
            <a:rPr lang="en-AU" sz="2200" dirty="0">
              <a:latin typeface="Arial" panose="020B0604020202020204" pitchFamily="34" charset="0"/>
              <a:cs typeface="Arial" panose="020B0604020202020204" pitchFamily="34" charset="0"/>
            </a:rPr>
            <a:t>Resources to support respectful approaches in The Arts: Years 7–8</a:t>
          </a:r>
        </a:p>
      </dgm:t>
    </dgm:pt>
    <dgm:pt modelId="{1C85909A-E160-4EB1-8010-ABA7A0EF79D0}" type="parTrans" cxnId="{6E802CFC-0D28-46B1-9CE2-562C49A5D4FA}">
      <dgm:prSet/>
      <dgm:spPr/>
      <dgm:t>
        <a:bodyPr/>
        <a:lstStyle/>
        <a:p>
          <a:endParaRPr lang="en-AU"/>
        </a:p>
      </dgm:t>
    </dgm:pt>
    <dgm:pt modelId="{1271AA35-D8DD-4F10-90C1-D3E2BC329FD1}" type="sibTrans" cxnId="{6E802CFC-0D28-46B1-9CE2-562C49A5D4FA}">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3"/>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3"/>
      <dgm:spPr/>
    </dgm:pt>
    <dgm:pt modelId="{7F9583DE-C9D5-498F-9259-5DDEDED11AE9}" type="pres">
      <dgm:prSet presAssocID="{3AD547B6-6C29-4D9B-8DF9-08ADA7290D9C}" presName="dstNode" presStyleLbl="node1" presStyleIdx="0" presStyleCnt="3"/>
      <dgm:spPr/>
    </dgm:pt>
    <dgm:pt modelId="{24CDEF71-CB6C-4572-9AC0-E85112D71E9F}" type="pres">
      <dgm:prSet presAssocID="{C3B660A5-EE0E-4A0E-93EB-D4154F19C900}" presName="text_1" presStyleLbl="node1" presStyleIdx="0" presStyleCnt="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3"/>
      <dgm:spPr/>
    </dgm:pt>
    <dgm:pt modelId="{B06380FB-CB28-4AC2-8FAC-B70CA06096FC}" type="pres">
      <dgm:prSet presAssocID="{BE283705-BE30-44F5-B7F5-63ED3D2FF4D3}" presName="text_2" presStyleLbl="node1" presStyleIdx="1" presStyleCnt="3">
        <dgm:presLayoutVars>
          <dgm:bulletEnabled val="1"/>
        </dgm:presLayoutVars>
      </dgm:prSet>
      <dgm:spPr/>
    </dgm:pt>
    <dgm:pt modelId="{873F2038-B51B-4EE4-9975-6F64353B7E07}" type="pres">
      <dgm:prSet presAssocID="{BE283705-BE30-44F5-B7F5-63ED3D2FF4D3}" presName="accent_2" presStyleCnt="0"/>
      <dgm:spPr/>
    </dgm:pt>
    <dgm:pt modelId="{3C8314AE-A9EB-4418-B9AE-CE477E87CDCF}" type="pres">
      <dgm:prSet presAssocID="{BE283705-BE30-44F5-B7F5-63ED3D2FF4D3}" presName="accentRepeatNode" presStyleLbl="solidFgAcc1" presStyleIdx="1" presStyleCnt="3"/>
      <dgm:spPr/>
    </dgm:pt>
    <dgm:pt modelId="{F5D95C9C-F48E-4D57-863E-E4EB5D547141}" type="pres">
      <dgm:prSet presAssocID="{F99C5878-3A8B-4160-A9CA-DB4FB4BD4E6B}" presName="text_3" presStyleLbl="node1" presStyleIdx="2" presStyleCnt="3">
        <dgm:presLayoutVars>
          <dgm:bulletEnabled val="1"/>
        </dgm:presLayoutVars>
      </dgm:prSet>
      <dgm:spPr/>
    </dgm:pt>
    <dgm:pt modelId="{4ED4EE53-5159-4D60-9F36-F827121A6F05}" type="pres">
      <dgm:prSet presAssocID="{F99C5878-3A8B-4160-A9CA-DB4FB4BD4E6B}" presName="accent_3" presStyleCnt="0"/>
      <dgm:spPr/>
    </dgm:pt>
    <dgm:pt modelId="{CE70F538-759D-4559-9147-90E6FADC9A0A}" type="pres">
      <dgm:prSet presAssocID="{F99C5878-3A8B-4160-A9CA-DB4FB4BD4E6B}" presName="accentRepeatNode" presStyleLbl="solidFgAcc1" presStyleIdx="2" presStyleCnt="3"/>
      <dgm:spPr/>
    </dgm:pt>
  </dgm:ptLst>
  <dgm:cxnLst>
    <dgm:cxn modelId="{DD7F2113-1B49-481B-AD6A-58F3E210E93A}" type="presOf" srcId="{BE283705-BE30-44F5-B7F5-63ED3D2FF4D3}" destId="{B06380FB-CB28-4AC2-8FAC-B70CA06096FC}" srcOrd="0" destOrd="0" presId="urn:microsoft.com/office/officeart/2008/layout/VerticalCurvedList"/>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4778BD4D-4160-49C7-8717-59F0B08E7A9C}" type="presOf" srcId="{F99C5878-3A8B-4160-A9CA-DB4FB4BD4E6B}" destId="{F5D95C9C-F48E-4D57-863E-E4EB5D547141}"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24F936E8-A00B-4F6F-9CCB-AD474BBF95A5}" srcId="{3AD547B6-6C29-4D9B-8DF9-08ADA7290D9C}" destId="{F99C5878-3A8B-4160-A9CA-DB4FB4BD4E6B}" srcOrd="2" destOrd="0" parTransId="{83640808-0699-4ADB-B717-7D6BEF892A42}" sibTransId="{93263249-3D79-4A64-B3EF-5C6ECF9DB994}"/>
    <dgm:cxn modelId="{6E802CFC-0D28-46B1-9CE2-562C49A5D4FA}" srcId="{3AD547B6-6C29-4D9B-8DF9-08ADA7290D9C}" destId="{BE283705-BE30-44F5-B7F5-63ED3D2FF4D3}" srcOrd="1" destOrd="0" parTransId="{1C85909A-E160-4EB1-8010-ABA7A0EF79D0}" sibTransId="{1271AA35-D8DD-4F10-90C1-D3E2BC329FD1}"/>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ED7D1DF9-823D-4532-BE17-0B85B693DC81}" type="presParOf" srcId="{5DFE7163-D9CC-4E28-B2B0-A908A8574420}" destId="{B06380FB-CB28-4AC2-8FAC-B70CA06096FC}" srcOrd="3" destOrd="0" presId="urn:microsoft.com/office/officeart/2008/layout/VerticalCurvedList"/>
    <dgm:cxn modelId="{E764E6FE-3230-45A1-88EA-6ABC6AA9ED67}" type="presParOf" srcId="{5DFE7163-D9CC-4E28-B2B0-A908A8574420}" destId="{873F2038-B51B-4EE4-9975-6F64353B7E07}" srcOrd="4" destOrd="0" presId="urn:microsoft.com/office/officeart/2008/layout/VerticalCurvedList"/>
    <dgm:cxn modelId="{D349BD3E-22B8-4B49-86E0-C9358BE1BE78}" type="presParOf" srcId="{873F2038-B51B-4EE4-9975-6F64353B7E07}" destId="{3C8314AE-A9EB-4418-B9AE-CE477E87CDCF}" srcOrd="0" destOrd="0" presId="urn:microsoft.com/office/officeart/2008/layout/VerticalCurvedList"/>
    <dgm:cxn modelId="{D23774AA-4503-4B2B-8B27-2CB71B74BDAD}" type="presParOf" srcId="{5DFE7163-D9CC-4E28-B2B0-A908A8574420}" destId="{F5D95C9C-F48E-4D57-863E-E4EB5D547141}" srcOrd="5" destOrd="0" presId="urn:microsoft.com/office/officeart/2008/layout/VerticalCurvedList"/>
    <dgm:cxn modelId="{84FF5463-BD3E-46A0-920A-31C9F0163167}" type="presParOf" srcId="{5DFE7163-D9CC-4E28-B2B0-A908A8574420}" destId="{4ED4EE53-5159-4D60-9F36-F827121A6F05}" srcOrd="6" destOrd="0" presId="urn:microsoft.com/office/officeart/2008/layout/VerticalCurvedList"/>
    <dgm:cxn modelId="{F537D7A2-794C-4881-9A6B-7395499B8477}" type="presParOf" srcId="{4ED4EE53-5159-4D60-9F36-F827121A6F05}" destId="{CE70F538-759D-4559-9147-90E6FADC9A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1">
            <a:lumMod val="40000"/>
            <a:lumOff val="60000"/>
          </a:schemeClr>
        </a:solidFill>
      </dgm:spPr>
      <dgm:t>
        <a:bodyPr/>
        <a:lstStyle/>
        <a:p>
          <a:r>
            <a:rPr lang="en-AU" sz="2200" b="0">
              <a:latin typeface="Arial" panose="020B0604020202020204" pitchFamily="34" charset="0"/>
              <a:cs typeface="Arial" panose="020B0604020202020204" pitchFamily="34" charset="0"/>
            </a:rPr>
            <a:t>Respectful approaches in The Arts: </a:t>
          </a:r>
          <a:r>
            <a:rPr lang="en-AU" sz="2200">
              <a:latin typeface="Arial" panose="020B0604020202020204" pitchFamily="34" charset="0"/>
              <a:cs typeface="Arial" panose="020B0604020202020204" pitchFamily="34" charset="0"/>
            </a:rPr>
            <a:t>Years 7–8</a:t>
          </a:r>
          <a:endParaRPr lang="en-AU" sz="2200" b="0">
            <a:latin typeface="Arial" panose="020B0604020202020204" pitchFamily="34" charset="0"/>
            <a:cs typeface="Arial" panose="020B0604020202020204" pitchFamily="34" charset="0"/>
          </a:endParaRP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dgm:t>
        <a:bodyPr/>
        <a:lstStyle/>
        <a:p>
          <a:endParaRPr lang="en-AU"/>
        </a:p>
      </dgm:t>
    </dgm:pt>
    <dgm:pt modelId="{F99C5878-3A8B-4160-A9CA-DB4FB4BD4E6B}">
      <dgm:prSet custT="1"/>
      <dgm:spPr/>
      <dgm:t>
        <a:bodyPr/>
        <a:lstStyle/>
        <a:p>
          <a:pPr>
            <a:buFont typeface="Arial" panose="020B0604020202020204" pitchFamily="34" charset="0"/>
            <a:buChar char="•"/>
          </a:pPr>
          <a:r>
            <a:rPr lang="en-US" sz="2200" b="0" i="0">
              <a:latin typeface="Arial" panose="020B0604020202020204" pitchFamily="34" charset="0"/>
              <a:cs typeface="Arial" panose="020B0604020202020204" pitchFamily="34" charset="0"/>
            </a:rPr>
            <a:t>Assessing respectful approaches in The Arts: </a:t>
          </a:r>
          <a:r>
            <a:rPr lang="en-AU" sz="2200">
              <a:latin typeface="Arial" panose="020B0604020202020204" pitchFamily="34" charset="0"/>
              <a:cs typeface="Arial" panose="020B0604020202020204" pitchFamily="34" charset="0"/>
            </a:rPr>
            <a:t>Years 7–8</a:t>
          </a:r>
          <a:endParaRPr lang="en-US" sz="2200" b="0" i="0">
            <a:latin typeface="Arial" panose="020B0604020202020204" pitchFamily="34" charset="0"/>
            <a:cs typeface="Arial" panose="020B0604020202020204" pitchFamily="34" charset="0"/>
          </a:endParaRPr>
        </a:p>
      </dgm:t>
    </dgm:pt>
    <dgm:pt modelId="{83640808-0699-4ADB-B717-7D6BEF892A42}" type="parTrans" cxnId="{24F936E8-A00B-4F6F-9CCB-AD474BBF95A5}">
      <dgm:prSet/>
      <dgm:spPr/>
      <dgm:t>
        <a:bodyPr/>
        <a:lstStyle/>
        <a:p>
          <a:endParaRPr lang="en-AU"/>
        </a:p>
      </dgm:t>
    </dgm:pt>
    <dgm:pt modelId="{93263249-3D79-4A64-B3EF-5C6ECF9DB994}" type="sibTrans" cxnId="{24F936E8-A00B-4F6F-9CCB-AD474BBF95A5}">
      <dgm:prSet/>
      <dgm:spPr/>
      <dgm:t>
        <a:bodyPr/>
        <a:lstStyle/>
        <a:p>
          <a:endParaRPr lang="en-AU"/>
        </a:p>
      </dgm:t>
    </dgm:pt>
    <dgm:pt modelId="{BE283705-BE30-44F5-B7F5-63ED3D2FF4D3}">
      <dgm:prSet custT="1"/>
      <dgm:spPr>
        <a:solidFill>
          <a:schemeClr val="accent1">
            <a:lumMod val="40000"/>
            <a:lumOff val="60000"/>
          </a:schemeClr>
        </a:solidFill>
      </dgm:spPr>
      <dgm:t>
        <a:bodyPr/>
        <a:lstStyle/>
        <a:p>
          <a:pPr>
            <a:buFont typeface="Arial" panose="020B0604020202020204" pitchFamily="34" charset="0"/>
            <a:buChar char="•"/>
          </a:pPr>
          <a:r>
            <a:rPr lang="en-AU" sz="2200" dirty="0">
              <a:latin typeface="Arial" panose="020B0604020202020204" pitchFamily="34" charset="0"/>
              <a:cs typeface="Arial" panose="020B0604020202020204" pitchFamily="34" charset="0"/>
            </a:rPr>
            <a:t>Resources to support respectful approaches in The Arts: Years 7–8</a:t>
          </a:r>
        </a:p>
      </dgm:t>
    </dgm:pt>
    <dgm:pt modelId="{1C85909A-E160-4EB1-8010-ABA7A0EF79D0}" type="parTrans" cxnId="{6E802CFC-0D28-46B1-9CE2-562C49A5D4FA}">
      <dgm:prSet/>
      <dgm:spPr/>
      <dgm:t>
        <a:bodyPr/>
        <a:lstStyle/>
        <a:p>
          <a:endParaRPr lang="en-AU"/>
        </a:p>
      </dgm:t>
    </dgm:pt>
    <dgm:pt modelId="{1271AA35-D8DD-4F10-90C1-D3E2BC329FD1}" type="sibTrans" cxnId="{6E802CFC-0D28-46B1-9CE2-562C49A5D4FA}">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3"/>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3"/>
      <dgm:spPr/>
    </dgm:pt>
    <dgm:pt modelId="{7F9583DE-C9D5-498F-9259-5DDEDED11AE9}" type="pres">
      <dgm:prSet presAssocID="{3AD547B6-6C29-4D9B-8DF9-08ADA7290D9C}" presName="dstNode" presStyleLbl="node1" presStyleIdx="0" presStyleCnt="3"/>
      <dgm:spPr/>
    </dgm:pt>
    <dgm:pt modelId="{24CDEF71-CB6C-4572-9AC0-E85112D71E9F}" type="pres">
      <dgm:prSet presAssocID="{C3B660A5-EE0E-4A0E-93EB-D4154F19C900}" presName="text_1" presStyleLbl="node1" presStyleIdx="0" presStyleCnt="3">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3"/>
      <dgm:spPr/>
    </dgm:pt>
    <dgm:pt modelId="{B06380FB-CB28-4AC2-8FAC-B70CA06096FC}" type="pres">
      <dgm:prSet presAssocID="{BE283705-BE30-44F5-B7F5-63ED3D2FF4D3}" presName="text_2" presStyleLbl="node1" presStyleIdx="1" presStyleCnt="3">
        <dgm:presLayoutVars>
          <dgm:bulletEnabled val="1"/>
        </dgm:presLayoutVars>
      </dgm:prSet>
      <dgm:spPr/>
    </dgm:pt>
    <dgm:pt modelId="{873F2038-B51B-4EE4-9975-6F64353B7E07}" type="pres">
      <dgm:prSet presAssocID="{BE283705-BE30-44F5-B7F5-63ED3D2FF4D3}" presName="accent_2" presStyleCnt="0"/>
      <dgm:spPr/>
    </dgm:pt>
    <dgm:pt modelId="{3C8314AE-A9EB-4418-B9AE-CE477E87CDCF}" type="pres">
      <dgm:prSet presAssocID="{BE283705-BE30-44F5-B7F5-63ED3D2FF4D3}" presName="accentRepeatNode" presStyleLbl="solidFgAcc1" presStyleIdx="1" presStyleCnt="3"/>
      <dgm:spPr/>
    </dgm:pt>
    <dgm:pt modelId="{F5D95C9C-F48E-4D57-863E-E4EB5D547141}" type="pres">
      <dgm:prSet presAssocID="{F99C5878-3A8B-4160-A9CA-DB4FB4BD4E6B}" presName="text_3" presStyleLbl="node1" presStyleIdx="2" presStyleCnt="3">
        <dgm:presLayoutVars>
          <dgm:bulletEnabled val="1"/>
        </dgm:presLayoutVars>
      </dgm:prSet>
      <dgm:spPr/>
    </dgm:pt>
    <dgm:pt modelId="{4ED4EE53-5159-4D60-9F36-F827121A6F05}" type="pres">
      <dgm:prSet presAssocID="{F99C5878-3A8B-4160-A9CA-DB4FB4BD4E6B}" presName="accent_3" presStyleCnt="0"/>
      <dgm:spPr/>
    </dgm:pt>
    <dgm:pt modelId="{CE70F538-759D-4559-9147-90E6FADC9A0A}" type="pres">
      <dgm:prSet presAssocID="{F99C5878-3A8B-4160-A9CA-DB4FB4BD4E6B}" presName="accentRepeatNode" presStyleLbl="solidFgAcc1" presStyleIdx="2" presStyleCnt="3"/>
      <dgm:spPr/>
    </dgm:pt>
  </dgm:ptLst>
  <dgm:cxnLst>
    <dgm:cxn modelId="{DD7F2113-1B49-481B-AD6A-58F3E210E93A}" type="presOf" srcId="{BE283705-BE30-44F5-B7F5-63ED3D2FF4D3}" destId="{B06380FB-CB28-4AC2-8FAC-B70CA06096FC}" srcOrd="0" destOrd="0" presId="urn:microsoft.com/office/officeart/2008/layout/VerticalCurvedList"/>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4778BD4D-4160-49C7-8717-59F0B08E7A9C}" type="presOf" srcId="{F99C5878-3A8B-4160-A9CA-DB4FB4BD4E6B}" destId="{F5D95C9C-F48E-4D57-863E-E4EB5D547141}"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24F936E8-A00B-4F6F-9CCB-AD474BBF95A5}" srcId="{3AD547B6-6C29-4D9B-8DF9-08ADA7290D9C}" destId="{F99C5878-3A8B-4160-A9CA-DB4FB4BD4E6B}" srcOrd="2" destOrd="0" parTransId="{83640808-0699-4ADB-B717-7D6BEF892A42}" sibTransId="{93263249-3D79-4A64-B3EF-5C6ECF9DB994}"/>
    <dgm:cxn modelId="{6E802CFC-0D28-46B1-9CE2-562C49A5D4FA}" srcId="{3AD547B6-6C29-4D9B-8DF9-08ADA7290D9C}" destId="{BE283705-BE30-44F5-B7F5-63ED3D2FF4D3}" srcOrd="1" destOrd="0" parTransId="{1C85909A-E160-4EB1-8010-ABA7A0EF79D0}" sibTransId="{1271AA35-D8DD-4F10-90C1-D3E2BC329FD1}"/>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ED7D1DF9-823D-4532-BE17-0B85B693DC81}" type="presParOf" srcId="{5DFE7163-D9CC-4E28-B2B0-A908A8574420}" destId="{B06380FB-CB28-4AC2-8FAC-B70CA06096FC}" srcOrd="3" destOrd="0" presId="urn:microsoft.com/office/officeart/2008/layout/VerticalCurvedList"/>
    <dgm:cxn modelId="{E764E6FE-3230-45A1-88EA-6ABC6AA9ED67}" type="presParOf" srcId="{5DFE7163-D9CC-4E28-B2B0-A908A8574420}" destId="{873F2038-B51B-4EE4-9975-6F64353B7E07}" srcOrd="4" destOrd="0" presId="urn:microsoft.com/office/officeart/2008/layout/VerticalCurvedList"/>
    <dgm:cxn modelId="{D349BD3E-22B8-4B49-86E0-C9358BE1BE78}" type="presParOf" srcId="{873F2038-B51B-4EE4-9975-6F64353B7E07}" destId="{3C8314AE-A9EB-4418-B9AE-CE477E87CDCF}" srcOrd="0" destOrd="0" presId="urn:microsoft.com/office/officeart/2008/layout/VerticalCurvedList"/>
    <dgm:cxn modelId="{D23774AA-4503-4B2B-8B27-2CB71B74BDAD}" type="presParOf" srcId="{5DFE7163-D9CC-4E28-B2B0-A908A8574420}" destId="{F5D95C9C-F48E-4D57-863E-E4EB5D547141}" srcOrd="5" destOrd="0" presId="urn:microsoft.com/office/officeart/2008/layout/VerticalCurvedList"/>
    <dgm:cxn modelId="{84FF5463-BD3E-46A0-920A-31C9F0163167}" type="presParOf" srcId="{5DFE7163-D9CC-4E28-B2B0-A908A8574420}" destId="{4ED4EE53-5159-4D60-9F36-F827121A6F05}" srcOrd="6" destOrd="0" presId="urn:microsoft.com/office/officeart/2008/layout/VerticalCurvedList"/>
    <dgm:cxn modelId="{F537D7A2-794C-4881-9A6B-7395499B8477}" type="presParOf" srcId="{4ED4EE53-5159-4D60-9F36-F827121A6F05}" destId="{CE70F538-759D-4559-9147-90E6FADC9A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516331" y="370840"/>
          <a:ext cx="7930398"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None/>
          </a:pPr>
          <a:r>
            <a:rPr lang="en-AU" sz="2200" b="0" kern="1200">
              <a:latin typeface="Arial" panose="020B0604020202020204" pitchFamily="34" charset="0"/>
              <a:cs typeface="Arial" panose="020B0604020202020204" pitchFamily="34" charset="0"/>
            </a:rPr>
            <a:t>Respectful approaches in The Arts: </a:t>
          </a:r>
          <a:r>
            <a:rPr lang="en-AU" sz="2200" kern="1200">
              <a:latin typeface="Arial" panose="020B0604020202020204" pitchFamily="34" charset="0"/>
              <a:cs typeface="Arial" panose="020B0604020202020204" pitchFamily="34" charset="0"/>
            </a:rPr>
            <a:t>Years 7–8</a:t>
          </a:r>
          <a:endParaRPr lang="en-AU" sz="2200" b="0" kern="1200">
            <a:latin typeface="Arial" panose="020B0604020202020204" pitchFamily="34" charset="0"/>
            <a:cs typeface="Arial" panose="020B0604020202020204" pitchFamily="34" charset="0"/>
          </a:endParaRPr>
        </a:p>
      </dsp:txBody>
      <dsp:txXfrm>
        <a:off x="516331" y="370840"/>
        <a:ext cx="7930398" cy="741680"/>
      </dsp:txXfrm>
    </dsp:sp>
    <dsp:sp modelId="{9C1F023F-615C-455B-A577-4CEC728F60A4}">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380FB-CB28-4AC2-8FAC-B70CA06096FC}">
      <dsp:nvSpPr>
        <dsp:cNvPr id="0" name=""/>
        <dsp:cNvSpPr/>
      </dsp:nvSpPr>
      <dsp:spPr>
        <a:xfrm>
          <a:off x="785932" y="1483359"/>
          <a:ext cx="7660797" cy="7416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AU" sz="2200" kern="1200" dirty="0">
              <a:latin typeface="Arial" panose="020B0604020202020204" pitchFamily="34" charset="0"/>
              <a:cs typeface="Arial" panose="020B0604020202020204" pitchFamily="34" charset="0"/>
            </a:rPr>
            <a:t>Resources to support respectful approaches in The Arts: Years 7–8</a:t>
          </a:r>
        </a:p>
      </dsp:txBody>
      <dsp:txXfrm>
        <a:off x="785932" y="1483359"/>
        <a:ext cx="7660797" cy="741680"/>
      </dsp:txXfrm>
    </dsp:sp>
    <dsp:sp modelId="{3C8314AE-A9EB-4418-B9AE-CE477E87CDCF}">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5C9C-F48E-4D57-863E-E4EB5D547141}">
      <dsp:nvSpPr>
        <dsp:cNvPr id="0" name=""/>
        <dsp:cNvSpPr/>
      </dsp:nvSpPr>
      <dsp:spPr>
        <a:xfrm>
          <a:off x="516331" y="2595880"/>
          <a:ext cx="7930398" cy="7416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b="0" i="0" kern="1200">
              <a:latin typeface="Arial" panose="020B0604020202020204" pitchFamily="34" charset="0"/>
              <a:cs typeface="Arial" panose="020B0604020202020204" pitchFamily="34" charset="0"/>
            </a:rPr>
            <a:t>Assessing respectful approaches in The Arts: </a:t>
          </a:r>
          <a:r>
            <a:rPr lang="en-AU" sz="2200" kern="1200">
              <a:latin typeface="Arial" panose="020B0604020202020204" pitchFamily="34" charset="0"/>
              <a:cs typeface="Arial" panose="020B0604020202020204" pitchFamily="34" charset="0"/>
            </a:rPr>
            <a:t>Years 7–8</a:t>
          </a:r>
          <a:endParaRPr lang="en-US" sz="2200" b="0" i="0" kern="1200">
            <a:latin typeface="Arial" panose="020B0604020202020204" pitchFamily="34" charset="0"/>
            <a:cs typeface="Arial" panose="020B0604020202020204" pitchFamily="34" charset="0"/>
          </a:endParaRPr>
        </a:p>
      </dsp:txBody>
      <dsp:txXfrm>
        <a:off x="516331" y="2595880"/>
        <a:ext cx="7930398" cy="741680"/>
      </dsp:txXfrm>
    </dsp:sp>
    <dsp:sp modelId="{CE70F538-759D-4559-9147-90E6FADC9A0A}">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516331" y="370840"/>
          <a:ext cx="7930398" cy="7416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None/>
          </a:pPr>
          <a:r>
            <a:rPr lang="en-AU" sz="2200" b="0" kern="1200">
              <a:latin typeface="Arial" panose="020B0604020202020204" pitchFamily="34" charset="0"/>
              <a:cs typeface="Arial" panose="020B0604020202020204" pitchFamily="34" charset="0"/>
            </a:rPr>
            <a:t>Respectful approaches in The Arts: </a:t>
          </a:r>
          <a:r>
            <a:rPr lang="en-AU" sz="2200" kern="1200">
              <a:latin typeface="Arial" panose="020B0604020202020204" pitchFamily="34" charset="0"/>
              <a:cs typeface="Arial" panose="020B0604020202020204" pitchFamily="34" charset="0"/>
            </a:rPr>
            <a:t>Years 7–8</a:t>
          </a:r>
          <a:endParaRPr lang="en-AU" sz="2200" b="0" kern="1200">
            <a:latin typeface="Arial" panose="020B0604020202020204" pitchFamily="34" charset="0"/>
            <a:cs typeface="Arial" panose="020B0604020202020204" pitchFamily="34" charset="0"/>
          </a:endParaRPr>
        </a:p>
      </dsp:txBody>
      <dsp:txXfrm>
        <a:off x="516331" y="370840"/>
        <a:ext cx="7930398" cy="741680"/>
      </dsp:txXfrm>
    </dsp:sp>
    <dsp:sp modelId="{9C1F023F-615C-455B-A577-4CEC728F60A4}">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380FB-CB28-4AC2-8FAC-B70CA06096FC}">
      <dsp:nvSpPr>
        <dsp:cNvPr id="0" name=""/>
        <dsp:cNvSpPr/>
      </dsp:nvSpPr>
      <dsp:spPr>
        <a:xfrm>
          <a:off x="785932" y="1483359"/>
          <a:ext cx="7660797" cy="74168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AU" sz="2200" kern="1200" dirty="0">
              <a:latin typeface="Arial" panose="020B0604020202020204" pitchFamily="34" charset="0"/>
              <a:cs typeface="Arial" panose="020B0604020202020204" pitchFamily="34" charset="0"/>
            </a:rPr>
            <a:t>Resources to support respectful approaches in The Arts: Years 7–8</a:t>
          </a:r>
        </a:p>
      </dsp:txBody>
      <dsp:txXfrm>
        <a:off x="785932" y="1483359"/>
        <a:ext cx="7660797" cy="741680"/>
      </dsp:txXfrm>
    </dsp:sp>
    <dsp:sp modelId="{3C8314AE-A9EB-4418-B9AE-CE477E87CDCF}">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5C9C-F48E-4D57-863E-E4EB5D547141}">
      <dsp:nvSpPr>
        <dsp:cNvPr id="0" name=""/>
        <dsp:cNvSpPr/>
      </dsp:nvSpPr>
      <dsp:spPr>
        <a:xfrm>
          <a:off x="516331" y="2595880"/>
          <a:ext cx="7930398" cy="74168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b="0" i="0" kern="1200">
              <a:latin typeface="Arial" panose="020B0604020202020204" pitchFamily="34" charset="0"/>
              <a:cs typeface="Arial" panose="020B0604020202020204" pitchFamily="34" charset="0"/>
            </a:rPr>
            <a:t>Assessing respectful approaches in The Arts: </a:t>
          </a:r>
          <a:r>
            <a:rPr lang="en-AU" sz="2200" kern="1200">
              <a:latin typeface="Arial" panose="020B0604020202020204" pitchFamily="34" charset="0"/>
              <a:cs typeface="Arial" panose="020B0604020202020204" pitchFamily="34" charset="0"/>
            </a:rPr>
            <a:t>Years 7–8</a:t>
          </a:r>
          <a:endParaRPr lang="en-US" sz="2200" b="0" i="0" kern="1200">
            <a:latin typeface="Arial" panose="020B0604020202020204" pitchFamily="34" charset="0"/>
            <a:cs typeface="Arial" panose="020B0604020202020204" pitchFamily="34" charset="0"/>
          </a:endParaRPr>
        </a:p>
      </dsp:txBody>
      <dsp:txXfrm>
        <a:off x="516331" y="2595880"/>
        <a:ext cx="7930398" cy="741680"/>
      </dsp:txXfrm>
    </dsp:sp>
    <dsp:sp modelId="{CE70F538-759D-4559-9147-90E6FADC9A0A}">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A16D-BEE6-4384-B54A-43AB62221185}">
      <dsp:nvSpPr>
        <dsp:cNvPr id="0" name=""/>
        <dsp:cNvSpPr/>
      </dsp:nvSpPr>
      <dsp:spPr>
        <a:xfrm>
          <a:off x="3982" y="540669"/>
          <a:ext cx="1526678"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Dance</a:t>
          </a:r>
        </a:p>
      </dsp:txBody>
      <dsp:txXfrm>
        <a:off x="3982" y="540669"/>
        <a:ext cx="1526678" cy="547200"/>
      </dsp:txXfrm>
    </dsp:sp>
    <dsp:sp modelId="{36331258-F427-4F48-82AB-CDDDC355D6D4}">
      <dsp:nvSpPr>
        <dsp:cNvPr id="0" name=""/>
        <dsp:cNvSpPr/>
      </dsp:nvSpPr>
      <dsp:spPr>
        <a:xfrm>
          <a:off x="3982" y="1087869"/>
          <a:ext cx="1526678" cy="28237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None/>
          </a:pPr>
          <a:r>
            <a:rPr lang="en-IN" sz="1900" kern="1200" dirty="0">
              <a:latin typeface="Arial" panose="020B0604020202020204" pitchFamily="34" charset="0"/>
              <a:cs typeface="Arial" panose="020B0604020202020204" pitchFamily="34" charset="0"/>
            </a:rPr>
            <a:t>They describe respectful approaches to creating and/or responding to dance.</a:t>
          </a:r>
          <a:endParaRPr lang="en-AU" sz="1900" kern="1200" dirty="0">
            <a:latin typeface="Arial" panose="020B0604020202020204" pitchFamily="34" charset="0"/>
            <a:cs typeface="Arial" panose="020B0604020202020204" pitchFamily="34" charset="0"/>
          </a:endParaRPr>
        </a:p>
      </dsp:txBody>
      <dsp:txXfrm>
        <a:off x="3982" y="1087869"/>
        <a:ext cx="1526678" cy="2823704"/>
      </dsp:txXfrm>
    </dsp:sp>
    <dsp:sp modelId="{0DAD07DB-EE00-4AE6-8A18-7070FABABB25}">
      <dsp:nvSpPr>
        <dsp:cNvPr id="0" name=""/>
        <dsp:cNvSpPr/>
      </dsp:nvSpPr>
      <dsp:spPr>
        <a:xfrm>
          <a:off x="1744396" y="540669"/>
          <a:ext cx="1526678"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Drama</a:t>
          </a:r>
        </a:p>
      </dsp:txBody>
      <dsp:txXfrm>
        <a:off x="1744396" y="540669"/>
        <a:ext cx="1526678" cy="547200"/>
      </dsp:txXfrm>
    </dsp:sp>
    <dsp:sp modelId="{2763947B-A1DA-428E-B53B-BE48A4C71001}">
      <dsp:nvSpPr>
        <dsp:cNvPr id="0" name=""/>
        <dsp:cNvSpPr/>
      </dsp:nvSpPr>
      <dsp:spPr>
        <a:xfrm>
          <a:off x="1744396" y="1087869"/>
          <a:ext cx="1526678" cy="28237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ClrTx/>
            <a:buSzTx/>
            <a:buFont typeface="Arial" panose="020B0604020202020204" pitchFamily="34" charset="0"/>
            <a:buNone/>
          </a:pPr>
          <a:r>
            <a:rPr lang="en-IN" sz="1900" kern="1200" dirty="0">
              <a:latin typeface="Arial" panose="020B0604020202020204" pitchFamily="34" charset="0"/>
              <a:cs typeface="Arial" panose="020B0604020202020204" pitchFamily="34" charset="0"/>
            </a:rPr>
            <a:t>They describe respectful approaches to </a:t>
          </a:r>
          <a:r>
            <a:rPr lang="en-US" sz="1900" kern="1200" dirty="0">
              <a:latin typeface="Arial" panose="020B0604020202020204" pitchFamily="34" charset="0"/>
              <a:cs typeface="Arial" panose="020B0604020202020204" pitchFamily="34" charset="0"/>
            </a:rPr>
            <a:t>creating, performing and/or responding to drama.</a:t>
          </a:r>
          <a:endParaRPr lang="en-AU" sz="1900" kern="1200" dirty="0">
            <a:latin typeface="Arial" panose="020B0604020202020204" pitchFamily="34" charset="0"/>
            <a:cs typeface="Arial" panose="020B0604020202020204" pitchFamily="34" charset="0"/>
          </a:endParaRPr>
        </a:p>
      </dsp:txBody>
      <dsp:txXfrm>
        <a:off x="1744396" y="1087869"/>
        <a:ext cx="1526678" cy="2823704"/>
      </dsp:txXfrm>
    </dsp:sp>
    <dsp:sp modelId="{D71AF387-F28B-4787-BD7F-B996F91A5ACD}">
      <dsp:nvSpPr>
        <dsp:cNvPr id="0" name=""/>
        <dsp:cNvSpPr/>
      </dsp:nvSpPr>
      <dsp:spPr>
        <a:xfrm>
          <a:off x="3484810" y="540669"/>
          <a:ext cx="1526678"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Media Arts</a:t>
          </a:r>
        </a:p>
      </dsp:txBody>
      <dsp:txXfrm>
        <a:off x="3484810" y="540669"/>
        <a:ext cx="1526678" cy="547200"/>
      </dsp:txXfrm>
    </dsp:sp>
    <dsp:sp modelId="{9312DEEA-5359-40D8-9F17-302FED0BF6FE}">
      <dsp:nvSpPr>
        <dsp:cNvPr id="0" name=""/>
        <dsp:cNvSpPr/>
      </dsp:nvSpPr>
      <dsp:spPr>
        <a:xfrm>
          <a:off x="3484810" y="1087869"/>
          <a:ext cx="1526678" cy="282370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Font typeface="Arial" panose="020B0604020202020204" pitchFamily="34" charset="0"/>
            <a:buNone/>
          </a:pPr>
          <a:r>
            <a:rPr lang="en-IN" sz="1900" kern="1200" dirty="0">
              <a:latin typeface="Arial" panose="020B0604020202020204" pitchFamily="34" charset="0"/>
              <a:cs typeface="Arial" panose="020B0604020202020204" pitchFamily="34" charset="0"/>
            </a:rPr>
            <a:t>They describe respectful approaches to </a:t>
          </a:r>
          <a:r>
            <a:rPr lang="en-US" sz="1900" kern="1200" dirty="0">
              <a:latin typeface="Arial" panose="020B0604020202020204" pitchFamily="34" charset="0"/>
              <a:cs typeface="Arial" panose="020B0604020202020204" pitchFamily="34" charset="0"/>
            </a:rPr>
            <a:t>creating and/or responding to media arts works.</a:t>
          </a:r>
          <a:endParaRPr lang="en-AU" sz="1900" kern="1200" dirty="0">
            <a:latin typeface="Arial" panose="020B0604020202020204" pitchFamily="34" charset="0"/>
            <a:cs typeface="Arial" panose="020B0604020202020204" pitchFamily="34" charset="0"/>
          </a:endParaRPr>
        </a:p>
      </dsp:txBody>
      <dsp:txXfrm>
        <a:off x="3484810" y="1087869"/>
        <a:ext cx="1526678" cy="2823704"/>
      </dsp:txXfrm>
    </dsp:sp>
    <dsp:sp modelId="{0154A6AB-2F21-4A47-AF6E-FD841987A064}">
      <dsp:nvSpPr>
        <dsp:cNvPr id="0" name=""/>
        <dsp:cNvSpPr/>
      </dsp:nvSpPr>
      <dsp:spPr>
        <a:xfrm>
          <a:off x="5225224" y="540669"/>
          <a:ext cx="1526678"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Music</a:t>
          </a:r>
        </a:p>
      </dsp:txBody>
      <dsp:txXfrm>
        <a:off x="5225224" y="540669"/>
        <a:ext cx="1526678" cy="547200"/>
      </dsp:txXfrm>
    </dsp:sp>
    <dsp:sp modelId="{E07629DD-8C0C-47C0-B1FB-191799CB28C3}">
      <dsp:nvSpPr>
        <dsp:cNvPr id="0" name=""/>
        <dsp:cNvSpPr/>
      </dsp:nvSpPr>
      <dsp:spPr>
        <a:xfrm>
          <a:off x="5225224" y="1087869"/>
          <a:ext cx="1526678" cy="282370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Font typeface="Arial" panose="020B0604020202020204" pitchFamily="34" charset="0"/>
            <a:buNone/>
          </a:pPr>
          <a:r>
            <a:rPr lang="en-IN" sz="1900" kern="1200" dirty="0">
              <a:latin typeface="Arial" panose="020B0604020202020204" pitchFamily="34" charset="0"/>
              <a:cs typeface="Arial" panose="020B0604020202020204" pitchFamily="34" charset="0"/>
            </a:rPr>
            <a:t>They describe respectful approaches to </a:t>
          </a:r>
          <a:r>
            <a:rPr lang="en-US" sz="1900" kern="1200" dirty="0">
              <a:latin typeface="Arial" panose="020B0604020202020204" pitchFamily="34" charset="0"/>
              <a:cs typeface="Arial" panose="020B0604020202020204" pitchFamily="34" charset="0"/>
            </a:rPr>
            <a:t>composing, performing and/or responding to music.</a:t>
          </a:r>
          <a:endParaRPr lang="en-AU" sz="1900" kern="1200" dirty="0">
            <a:latin typeface="Arial" panose="020B0604020202020204" pitchFamily="34" charset="0"/>
            <a:cs typeface="Arial" panose="020B0604020202020204" pitchFamily="34" charset="0"/>
          </a:endParaRPr>
        </a:p>
      </dsp:txBody>
      <dsp:txXfrm>
        <a:off x="5225224" y="1087869"/>
        <a:ext cx="1526678" cy="2823704"/>
      </dsp:txXfrm>
    </dsp:sp>
    <dsp:sp modelId="{515F416B-111D-4BC0-8F5F-8B69F8EEE01F}">
      <dsp:nvSpPr>
        <dsp:cNvPr id="0" name=""/>
        <dsp:cNvSpPr/>
      </dsp:nvSpPr>
      <dsp:spPr>
        <a:xfrm>
          <a:off x="6965638" y="540669"/>
          <a:ext cx="1526678" cy="5472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Arial" panose="020B0604020202020204" pitchFamily="34" charset="0"/>
              <a:cs typeface="Arial" panose="020B0604020202020204" pitchFamily="34" charset="0"/>
            </a:rPr>
            <a:t>Visual Arts</a:t>
          </a:r>
        </a:p>
      </dsp:txBody>
      <dsp:txXfrm>
        <a:off x="6965638" y="540669"/>
        <a:ext cx="1526678" cy="547200"/>
      </dsp:txXfrm>
    </dsp:sp>
    <dsp:sp modelId="{8AF9425F-DC7A-44A4-97F0-C2FB25252B16}">
      <dsp:nvSpPr>
        <dsp:cNvPr id="0" name=""/>
        <dsp:cNvSpPr/>
      </dsp:nvSpPr>
      <dsp:spPr>
        <a:xfrm>
          <a:off x="6965638" y="1087869"/>
          <a:ext cx="1526678" cy="282370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0" lvl="1" indent="0" algn="l" defTabSz="844550">
            <a:lnSpc>
              <a:spcPct val="90000"/>
            </a:lnSpc>
            <a:spcBef>
              <a:spcPct val="0"/>
            </a:spcBef>
            <a:spcAft>
              <a:spcPct val="15000"/>
            </a:spcAft>
            <a:buClrTx/>
            <a:buSzTx/>
            <a:buFont typeface="Arial" panose="020B0604020202020204" pitchFamily="34" charset="0"/>
            <a:buNone/>
          </a:pPr>
          <a:r>
            <a:rPr lang="en-IN" sz="1900" kern="1200" dirty="0">
              <a:latin typeface="Arial" panose="020B0604020202020204" pitchFamily="34" charset="0"/>
              <a:cs typeface="Arial" panose="020B0604020202020204" pitchFamily="34" charset="0"/>
            </a:rPr>
            <a:t>They describe respectful approaches to </a:t>
          </a:r>
          <a:r>
            <a:rPr lang="en-US" sz="1900" kern="1200" dirty="0">
              <a:latin typeface="Arial" panose="020B0604020202020204" pitchFamily="34" charset="0"/>
              <a:cs typeface="Arial" panose="020B0604020202020204" pitchFamily="34" charset="0"/>
            </a:rPr>
            <a:t>creating and/or responding to artworks.</a:t>
          </a:r>
          <a:endParaRPr lang="en-AU" sz="1900" kern="1200" dirty="0">
            <a:latin typeface="Arial" panose="020B0604020202020204" pitchFamily="34" charset="0"/>
            <a:cs typeface="Arial" panose="020B0604020202020204" pitchFamily="34" charset="0"/>
          </a:endParaRPr>
        </a:p>
      </dsp:txBody>
      <dsp:txXfrm>
        <a:off x="6965638" y="1087869"/>
        <a:ext cx="1526678" cy="2823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569D6-7C23-4E80-AE7C-1FAB32762B6F}">
      <dsp:nvSpPr>
        <dsp:cNvPr id="0" name=""/>
        <dsp:cNvSpPr/>
      </dsp:nvSpPr>
      <dsp:spPr>
        <a:xfrm>
          <a:off x="3347" y="376488"/>
          <a:ext cx="3118650" cy="146532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Content description (teaching and learning)</a:t>
          </a:r>
        </a:p>
      </dsp:txBody>
      <dsp:txXfrm>
        <a:off x="46265" y="419406"/>
        <a:ext cx="3032814" cy="1379484"/>
      </dsp:txXfrm>
    </dsp:sp>
    <dsp:sp modelId="{D61AF4DF-A93D-48F2-B418-F9B54F672E6A}">
      <dsp:nvSpPr>
        <dsp:cNvPr id="0" name=""/>
        <dsp:cNvSpPr/>
      </dsp:nvSpPr>
      <dsp:spPr>
        <a:xfrm>
          <a:off x="315212" y="1841809"/>
          <a:ext cx="311865" cy="1132492"/>
        </a:xfrm>
        <a:custGeom>
          <a:avLst/>
          <a:gdLst/>
          <a:ahLst/>
          <a:cxnLst/>
          <a:rect l="0" t="0" r="0" b="0"/>
          <a:pathLst>
            <a:path>
              <a:moveTo>
                <a:pt x="0" y="0"/>
              </a:moveTo>
              <a:lnTo>
                <a:pt x="0" y="1132492"/>
              </a:lnTo>
              <a:lnTo>
                <a:pt x="311865" y="113249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31FBE3-67E7-4818-B890-C675501AEA90}">
      <dsp:nvSpPr>
        <dsp:cNvPr id="0" name=""/>
        <dsp:cNvSpPr/>
      </dsp:nvSpPr>
      <dsp:spPr>
        <a:xfrm>
          <a:off x="627077" y="2058075"/>
          <a:ext cx="2931924" cy="183245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investigate the diversity of First Nations Australians’ [Arts subject] arts works and practices, considering culturally responsive approaches to Indigenous Intellectual and Cultural Property </a:t>
          </a:r>
          <a:r>
            <a:rPr lang="en-AU" sz="1600" kern="1200" dirty="0">
              <a:latin typeface="Arial" panose="020B0604020202020204" pitchFamily="34" charset="0"/>
              <a:cs typeface="Arial" panose="020B0604020202020204" pitchFamily="34" charset="0"/>
            </a:rPr>
            <a:t> </a:t>
          </a:r>
        </a:p>
      </dsp:txBody>
      <dsp:txXfrm>
        <a:off x="680748" y="2111746"/>
        <a:ext cx="2824582" cy="1725110"/>
      </dsp:txXfrm>
    </dsp:sp>
    <dsp:sp modelId="{CADCF772-2EA5-4975-AAFF-F52D18515CE2}">
      <dsp:nvSpPr>
        <dsp:cNvPr id="0" name=""/>
        <dsp:cNvSpPr/>
      </dsp:nvSpPr>
      <dsp:spPr>
        <a:xfrm>
          <a:off x="4038224" y="376488"/>
          <a:ext cx="3168970" cy="14213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Arial" panose="020B0604020202020204" pitchFamily="34" charset="0"/>
              <a:cs typeface="Arial" panose="020B0604020202020204" pitchFamily="34" charset="0"/>
            </a:rPr>
            <a:t>Achievement standard (assessment)</a:t>
          </a:r>
        </a:p>
      </dsp:txBody>
      <dsp:txXfrm>
        <a:off x="4079853" y="418117"/>
        <a:ext cx="3085712" cy="1338065"/>
      </dsp:txXfrm>
    </dsp:sp>
    <dsp:sp modelId="{7ED52A7A-7470-4164-9F90-F728D45434DF}">
      <dsp:nvSpPr>
        <dsp:cNvPr id="0" name=""/>
        <dsp:cNvSpPr/>
      </dsp:nvSpPr>
      <dsp:spPr>
        <a:xfrm>
          <a:off x="4355121" y="1797811"/>
          <a:ext cx="316897" cy="869672"/>
        </a:xfrm>
        <a:custGeom>
          <a:avLst/>
          <a:gdLst/>
          <a:ahLst/>
          <a:cxnLst/>
          <a:rect l="0" t="0" r="0" b="0"/>
          <a:pathLst>
            <a:path>
              <a:moveTo>
                <a:pt x="0" y="0"/>
              </a:moveTo>
              <a:lnTo>
                <a:pt x="0" y="869672"/>
              </a:lnTo>
              <a:lnTo>
                <a:pt x="316897" y="86967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0C0076-82B7-49D9-A6C3-D245E3FBB656}">
      <dsp:nvSpPr>
        <dsp:cNvPr id="0" name=""/>
        <dsp:cNvSpPr/>
      </dsp:nvSpPr>
      <dsp:spPr>
        <a:xfrm>
          <a:off x="4672018" y="2024467"/>
          <a:ext cx="3022813" cy="128603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AU" sz="1600" kern="1200" dirty="0">
              <a:latin typeface="Arial" panose="020B0604020202020204" pitchFamily="34" charset="0"/>
              <a:cs typeface="Arial" panose="020B0604020202020204" pitchFamily="34" charset="0"/>
            </a:rPr>
            <a:t>describe respectful approaches to creating, performing or responding to [Arts subject] </a:t>
          </a:r>
          <a:endParaRPr lang="en-AU" sz="1800" kern="1200" dirty="0">
            <a:latin typeface="Arial" panose="020B0604020202020204" pitchFamily="34" charset="0"/>
            <a:cs typeface="Arial" panose="020B0604020202020204" pitchFamily="34" charset="0"/>
          </a:endParaRPr>
        </a:p>
      </dsp:txBody>
      <dsp:txXfrm>
        <a:off x="4709685" y="2062134"/>
        <a:ext cx="2947479" cy="1210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A16D-BEE6-4384-B54A-43AB62221185}">
      <dsp:nvSpPr>
        <dsp:cNvPr id="0" name=""/>
        <dsp:cNvSpPr/>
      </dsp:nvSpPr>
      <dsp:spPr>
        <a:xfrm>
          <a:off x="3932" y="159831"/>
          <a:ext cx="1507281" cy="374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latin typeface="Arial" panose="020B0604020202020204" pitchFamily="34" charset="0"/>
              <a:cs typeface="Arial" panose="020B0604020202020204" pitchFamily="34" charset="0"/>
            </a:rPr>
            <a:t>Dance</a:t>
          </a:r>
        </a:p>
      </dsp:txBody>
      <dsp:txXfrm>
        <a:off x="3932" y="159831"/>
        <a:ext cx="1507281" cy="374400"/>
      </dsp:txXfrm>
    </dsp:sp>
    <dsp:sp modelId="{36331258-F427-4F48-82AB-CDDDC355D6D4}">
      <dsp:nvSpPr>
        <dsp:cNvPr id="0" name=""/>
        <dsp:cNvSpPr/>
      </dsp:nvSpPr>
      <dsp:spPr>
        <a:xfrm>
          <a:off x="3932" y="534231"/>
          <a:ext cx="1507281" cy="29261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90000"/>
            </a:lnSpc>
            <a:spcBef>
              <a:spcPct val="0"/>
            </a:spcBef>
            <a:spcAft>
              <a:spcPct val="15000"/>
            </a:spcAft>
            <a:buFontTx/>
            <a:buNone/>
          </a:pPr>
          <a:r>
            <a:rPr lang="en-IN" sz="1300" kern="1200" dirty="0">
              <a:latin typeface="Arial" panose="020B0604020202020204" pitchFamily="34" charset="0"/>
              <a:cs typeface="Arial" panose="020B0604020202020204" pitchFamily="34" charset="0"/>
            </a:rPr>
            <a:t>They </a:t>
          </a:r>
          <a:r>
            <a:rPr lang="en-US" sz="1300" kern="1200" dirty="0">
              <a:latin typeface="Arial" panose="020B0604020202020204" pitchFamily="34" charset="0"/>
              <a:cs typeface="Arial" panose="020B0604020202020204" pitchFamily="34" charset="0"/>
            </a:rPr>
            <a:t>investigate the diversity of dance choreographed and/or performed by First Nations Australians considering culturally responsive approaches to Indigenous Intellectual and Cultural Property Rights </a:t>
          </a:r>
          <a:r>
            <a:rPr lang="en-AU" sz="1300" kern="1200" dirty="0">
              <a:latin typeface="Arial" panose="020B0604020202020204" pitchFamily="34" charset="0"/>
              <a:cs typeface="Arial" panose="020B0604020202020204" pitchFamily="34" charset="0"/>
            </a:rPr>
            <a:t>AC9ADA8E02</a:t>
          </a:r>
        </a:p>
      </dsp:txBody>
      <dsp:txXfrm>
        <a:off x="3932" y="534231"/>
        <a:ext cx="1507281" cy="2926169"/>
      </dsp:txXfrm>
    </dsp:sp>
    <dsp:sp modelId="{0DAD07DB-EE00-4AE6-8A18-7070FABABB25}">
      <dsp:nvSpPr>
        <dsp:cNvPr id="0" name=""/>
        <dsp:cNvSpPr/>
      </dsp:nvSpPr>
      <dsp:spPr>
        <a:xfrm>
          <a:off x="1722233" y="159831"/>
          <a:ext cx="1507281" cy="374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latin typeface="Arial" panose="020B0604020202020204" pitchFamily="34" charset="0"/>
              <a:cs typeface="Arial" panose="020B0604020202020204" pitchFamily="34" charset="0"/>
            </a:rPr>
            <a:t>Drama</a:t>
          </a:r>
        </a:p>
      </dsp:txBody>
      <dsp:txXfrm>
        <a:off x="1722233" y="159831"/>
        <a:ext cx="1507281" cy="374400"/>
      </dsp:txXfrm>
    </dsp:sp>
    <dsp:sp modelId="{2763947B-A1DA-428E-B53B-BE48A4C71001}">
      <dsp:nvSpPr>
        <dsp:cNvPr id="0" name=""/>
        <dsp:cNvSpPr/>
      </dsp:nvSpPr>
      <dsp:spPr>
        <a:xfrm>
          <a:off x="1722233" y="534231"/>
          <a:ext cx="1507281" cy="292616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90000"/>
            </a:lnSpc>
            <a:spcBef>
              <a:spcPct val="0"/>
            </a:spcBef>
            <a:spcAft>
              <a:spcPct val="15000"/>
            </a:spcAft>
            <a:buClrTx/>
            <a:buSzTx/>
            <a:buFont typeface="Arial" panose="020B0604020202020204" pitchFamily="34" charset="0"/>
            <a:buNone/>
          </a:pPr>
          <a:r>
            <a:rPr lang="en-IN" sz="1300" kern="1200" dirty="0">
              <a:latin typeface="Arial" panose="020B0604020202020204" pitchFamily="34" charset="0"/>
              <a:cs typeface="Arial" panose="020B0604020202020204" pitchFamily="34" charset="0"/>
            </a:rPr>
            <a:t>They </a:t>
          </a:r>
          <a:r>
            <a:rPr lang="en-US" sz="1300" kern="1200" dirty="0">
              <a:latin typeface="Arial" panose="020B0604020202020204" pitchFamily="34" charset="0"/>
              <a:cs typeface="Arial" panose="020B0604020202020204" pitchFamily="34" charset="0"/>
            </a:rPr>
            <a:t>investigate the diversity of drama created and/or performed by First Nations Australians, considering culturally responsive approaches to Indigenous Intellectual and Cultural Property Rights </a:t>
          </a:r>
          <a:r>
            <a:rPr lang="en-AU" sz="1300" kern="1200" dirty="0">
              <a:latin typeface="Arial" panose="020B0604020202020204" pitchFamily="34" charset="0"/>
              <a:cs typeface="Arial" panose="020B0604020202020204" pitchFamily="34" charset="0"/>
            </a:rPr>
            <a:t>AC9ADR8E02</a:t>
          </a:r>
        </a:p>
      </dsp:txBody>
      <dsp:txXfrm>
        <a:off x="1722233" y="534231"/>
        <a:ext cx="1507281" cy="2926169"/>
      </dsp:txXfrm>
    </dsp:sp>
    <dsp:sp modelId="{D71AF387-F28B-4787-BD7F-B996F91A5ACD}">
      <dsp:nvSpPr>
        <dsp:cNvPr id="0" name=""/>
        <dsp:cNvSpPr/>
      </dsp:nvSpPr>
      <dsp:spPr>
        <a:xfrm>
          <a:off x="3440534" y="159831"/>
          <a:ext cx="1507281" cy="3744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latin typeface="Arial" panose="020B0604020202020204" pitchFamily="34" charset="0"/>
              <a:cs typeface="Arial" panose="020B0604020202020204" pitchFamily="34" charset="0"/>
            </a:rPr>
            <a:t>Media Arts</a:t>
          </a:r>
        </a:p>
      </dsp:txBody>
      <dsp:txXfrm>
        <a:off x="3440534" y="159831"/>
        <a:ext cx="1507281" cy="374400"/>
      </dsp:txXfrm>
    </dsp:sp>
    <dsp:sp modelId="{9312DEEA-5359-40D8-9F17-302FED0BF6FE}">
      <dsp:nvSpPr>
        <dsp:cNvPr id="0" name=""/>
        <dsp:cNvSpPr/>
      </dsp:nvSpPr>
      <dsp:spPr>
        <a:xfrm>
          <a:off x="3440534" y="534231"/>
          <a:ext cx="1507281" cy="292616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90000"/>
            </a:lnSpc>
            <a:spcBef>
              <a:spcPct val="0"/>
            </a:spcBef>
            <a:spcAft>
              <a:spcPct val="15000"/>
            </a:spcAft>
            <a:buFont typeface="Arial" panose="020B0604020202020204" pitchFamily="34" charset="0"/>
            <a:buNone/>
          </a:pPr>
          <a:r>
            <a:rPr lang="en-IN" sz="1300" kern="1200" dirty="0">
              <a:latin typeface="Arial" panose="020B0604020202020204" pitchFamily="34" charset="0"/>
              <a:cs typeface="Arial" panose="020B0604020202020204" pitchFamily="34" charset="0"/>
            </a:rPr>
            <a:t>They </a:t>
          </a:r>
          <a:r>
            <a:rPr lang="en-US" sz="1300" kern="1200" dirty="0">
              <a:latin typeface="Arial" panose="020B0604020202020204" pitchFamily="34" charset="0"/>
              <a:cs typeface="Arial" panose="020B0604020202020204" pitchFamily="34" charset="0"/>
            </a:rPr>
            <a:t>investigate the diversity of First Nations Australians’ media arts works and practices, considering culturally responsive approaches to Indigenous Intellectual and Cultural Property Rights </a:t>
          </a:r>
          <a:r>
            <a:rPr lang="en-AU" sz="1300" kern="1200" dirty="0">
              <a:latin typeface="Arial" panose="020B0604020202020204" pitchFamily="34" charset="0"/>
              <a:cs typeface="Arial" panose="020B0604020202020204" pitchFamily="34" charset="0"/>
            </a:rPr>
            <a:t>AC9AMA8E02</a:t>
          </a:r>
        </a:p>
      </dsp:txBody>
      <dsp:txXfrm>
        <a:off x="3440534" y="534231"/>
        <a:ext cx="1507281" cy="2926169"/>
      </dsp:txXfrm>
    </dsp:sp>
    <dsp:sp modelId="{0154A6AB-2F21-4A47-AF6E-FD841987A064}">
      <dsp:nvSpPr>
        <dsp:cNvPr id="0" name=""/>
        <dsp:cNvSpPr/>
      </dsp:nvSpPr>
      <dsp:spPr>
        <a:xfrm>
          <a:off x="5158835" y="159831"/>
          <a:ext cx="1507281" cy="374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latin typeface="Arial" panose="020B0604020202020204" pitchFamily="34" charset="0"/>
              <a:cs typeface="Arial" panose="020B0604020202020204" pitchFamily="34" charset="0"/>
            </a:rPr>
            <a:t>Music</a:t>
          </a:r>
        </a:p>
      </dsp:txBody>
      <dsp:txXfrm>
        <a:off x="5158835" y="159831"/>
        <a:ext cx="1507281" cy="374400"/>
      </dsp:txXfrm>
    </dsp:sp>
    <dsp:sp modelId="{E07629DD-8C0C-47C0-B1FB-191799CB28C3}">
      <dsp:nvSpPr>
        <dsp:cNvPr id="0" name=""/>
        <dsp:cNvSpPr/>
      </dsp:nvSpPr>
      <dsp:spPr>
        <a:xfrm>
          <a:off x="5158835" y="534231"/>
          <a:ext cx="1507281" cy="292616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90000"/>
            </a:lnSpc>
            <a:spcBef>
              <a:spcPct val="0"/>
            </a:spcBef>
            <a:spcAft>
              <a:spcPct val="15000"/>
            </a:spcAft>
            <a:buFont typeface="Arial" panose="020B0604020202020204" pitchFamily="34" charset="0"/>
            <a:buNone/>
          </a:pPr>
          <a:r>
            <a:rPr lang="en-IN" sz="1300" kern="1200" dirty="0">
              <a:latin typeface="Arial" panose="020B0604020202020204" pitchFamily="34" charset="0"/>
              <a:cs typeface="Arial" panose="020B0604020202020204" pitchFamily="34" charset="0"/>
            </a:rPr>
            <a:t>They </a:t>
          </a:r>
          <a:r>
            <a:rPr lang="en-US" sz="1300" kern="1200" dirty="0">
              <a:latin typeface="Arial" panose="020B0604020202020204" pitchFamily="34" charset="0"/>
              <a:cs typeface="Arial" panose="020B0604020202020204" pitchFamily="34" charset="0"/>
            </a:rPr>
            <a:t>investigate the diversity of music composed and/or performed by First Nations Australians, considering culturally responsive approaches to Indigenous Intellectual and Cultural Property Rights </a:t>
          </a:r>
          <a:r>
            <a:rPr lang="en-AU" sz="1300" kern="1200" dirty="0">
              <a:latin typeface="Arial" panose="020B0604020202020204" pitchFamily="34" charset="0"/>
              <a:cs typeface="Arial" panose="020B0604020202020204" pitchFamily="34" charset="0"/>
            </a:rPr>
            <a:t>AC9AMU8E02</a:t>
          </a:r>
        </a:p>
      </dsp:txBody>
      <dsp:txXfrm>
        <a:off x="5158835" y="534231"/>
        <a:ext cx="1507281" cy="2926169"/>
      </dsp:txXfrm>
    </dsp:sp>
    <dsp:sp modelId="{515F416B-111D-4BC0-8F5F-8B69F8EEE01F}">
      <dsp:nvSpPr>
        <dsp:cNvPr id="0" name=""/>
        <dsp:cNvSpPr/>
      </dsp:nvSpPr>
      <dsp:spPr>
        <a:xfrm>
          <a:off x="6877136" y="159831"/>
          <a:ext cx="1507281" cy="374400"/>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300" kern="1200">
              <a:latin typeface="Arial" panose="020B0604020202020204" pitchFamily="34" charset="0"/>
              <a:cs typeface="Arial" panose="020B0604020202020204" pitchFamily="34" charset="0"/>
            </a:rPr>
            <a:t>Visual Arts</a:t>
          </a:r>
        </a:p>
      </dsp:txBody>
      <dsp:txXfrm>
        <a:off x="6877136" y="159831"/>
        <a:ext cx="1507281" cy="374400"/>
      </dsp:txXfrm>
    </dsp:sp>
    <dsp:sp modelId="{8AF9425F-DC7A-44A4-97F0-C2FB25252B16}">
      <dsp:nvSpPr>
        <dsp:cNvPr id="0" name=""/>
        <dsp:cNvSpPr/>
      </dsp:nvSpPr>
      <dsp:spPr>
        <a:xfrm>
          <a:off x="6877136" y="534231"/>
          <a:ext cx="1507281" cy="292616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90000"/>
            </a:lnSpc>
            <a:spcBef>
              <a:spcPct val="0"/>
            </a:spcBef>
            <a:spcAft>
              <a:spcPct val="15000"/>
            </a:spcAft>
            <a:buClrTx/>
            <a:buSzTx/>
            <a:buFontTx/>
            <a:buNone/>
          </a:pPr>
          <a:r>
            <a:rPr lang="en-IN" sz="1300" kern="1200" dirty="0">
              <a:latin typeface="Arial" panose="020B0604020202020204" pitchFamily="34" charset="0"/>
              <a:cs typeface="Arial" panose="020B0604020202020204" pitchFamily="34" charset="0"/>
            </a:rPr>
            <a:t>They </a:t>
          </a:r>
          <a:r>
            <a:rPr lang="en-US" sz="1300" kern="1200" dirty="0">
              <a:latin typeface="Arial" panose="020B0604020202020204" pitchFamily="34" charset="0"/>
              <a:cs typeface="Arial" panose="020B0604020202020204" pitchFamily="34" charset="0"/>
            </a:rPr>
            <a:t>investigate the diversity of First Nations Australians artworks and arts practices, considering culturally responsive approaches to Indigenous Intellectual and Cultural Property Rights </a:t>
          </a:r>
          <a:r>
            <a:rPr lang="en-AU" sz="1300" kern="1200" dirty="0">
              <a:latin typeface="Arial" panose="020B0604020202020204" pitchFamily="34" charset="0"/>
              <a:cs typeface="Arial" panose="020B0604020202020204" pitchFamily="34" charset="0"/>
            </a:rPr>
            <a:t>AC9AVA8E02</a:t>
          </a:r>
        </a:p>
      </dsp:txBody>
      <dsp:txXfrm>
        <a:off x="6877136" y="534231"/>
        <a:ext cx="1507281" cy="29261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516331" y="370840"/>
          <a:ext cx="7930398" cy="74168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None/>
          </a:pPr>
          <a:r>
            <a:rPr lang="en-AU" sz="2200" b="0" kern="1200">
              <a:latin typeface="Arial" panose="020B0604020202020204" pitchFamily="34" charset="0"/>
              <a:cs typeface="Arial" panose="020B0604020202020204" pitchFamily="34" charset="0"/>
            </a:rPr>
            <a:t>Respectful approaches in The Arts: </a:t>
          </a:r>
          <a:r>
            <a:rPr lang="en-AU" sz="2200" kern="1200">
              <a:latin typeface="Arial" panose="020B0604020202020204" pitchFamily="34" charset="0"/>
              <a:cs typeface="Arial" panose="020B0604020202020204" pitchFamily="34" charset="0"/>
            </a:rPr>
            <a:t>Years 7–8</a:t>
          </a:r>
          <a:endParaRPr lang="en-AU" sz="2200" b="0" kern="1200">
            <a:latin typeface="Arial" panose="020B0604020202020204" pitchFamily="34" charset="0"/>
            <a:cs typeface="Arial" panose="020B0604020202020204" pitchFamily="34" charset="0"/>
          </a:endParaRPr>
        </a:p>
      </dsp:txBody>
      <dsp:txXfrm>
        <a:off x="516331" y="370840"/>
        <a:ext cx="7930398" cy="741680"/>
      </dsp:txXfrm>
    </dsp:sp>
    <dsp:sp modelId="{9C1F023F-615C-455B-A577-4CEC728F60A4}">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380FB-CB28-4AC2-8FAC-B70CA06096FC}">
      <dsp:nvSpPr>
        <dsp:cNvPr id="0" name=""/>
        <dsp:cNvSpPr/>
      </dsp:nvSpPr>
      <dsp:spPr>
        <a:xfrm>
          <a:off x="785932" y="1483359"/>
          <a:ext cx="7660797" cy="74168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AU" sz="2200" kern="1200" dirty="0">
              <a:latin typeface="Arial" panose="020B0604020202020204" pitchFamily="34" charset="0"/>
              <a:cs typeface="Arial" panose="020B0604020202020204" pitchFamily="34" charset="0"/>
            </a:rPr>
            <a:t>Resources to support respectful approaches in The Arts: Years 7–8</a:t>
          </a:r>
        </a:p>
      </dsp:txBody>
      <dsp:txXfrm>
        <a:off x="785932" y="1483359"/>
        <a:ext cx="7660797" cy="741680"/>
      </dsp:txXfrm>
    </dsp:sp>
    <dsp:sp modelId="{3C8314AE-A9EB-4418-B9AE-CE477E87CDCF}">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5C9C-F48E-4D57-863E-E4EB5D547141}">
      <dsp:nvSpPr>
        <dsp:cNvPr id="0" name=""/>
        <dsp:cNvSpPr/>
      </dsp:nvSpPr>
      <dsp:spPr>
        <a:xfrm>
          <a:off x="516331" y="2595880"/>
          <a:ext cx="7930398" cy="74168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b="0" i="0" kern="1200">
              <a:latin typeface="Arial" panose="020B0604020202020204" pitchFamily="34" charset="0"/>
              <a:cs typeface="Arial" panose="020B0604020202020204" pitchFamily="34" charset="0"/>
            </a:rPr>
            <a:t>Assessing respectful approaches in The Arts: </a:t>
          </a:r>
          <a:r>
            <a:rPr lang="en-AU" sz="2200" kern="1200">
              <a:latin typeface="Arial" panose="020B0604020202020204" pitchFamily="34" charset="0"/>
              <a:cs typeface="Arial" panose="020B0604020202020204" pitchFamily="34" charset="0"/>
            </a:rPr>
            <a:t>Years 7–8</a:t>
          </a:r>
          <a:endParaRPr lang="en-US" sz="2200" b="0" i="0" kern="1200">
            <a:latin typeface="Arial" panose="020B0604020202020204" pitchFamily="34" charset="0"/>
            <a:cs typeface="Arial" panose="020B0604020202020204" pitchFamily="34" charset="0"/>
          </a:endParaRPr>
        </a:p>
      </dsp:txBody>
      <dsp:txXfrm>
        <a:off x="516331" y="2595880"/>
        <a:ext cx="7930398" cy="741680"/>
      </dsp:txXfrm>
    </dsp:sp>
    <dsp:sp modelId="{CE70F538-759D-4559-9147-90E6FADC9A0A}">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516331" y="370840"/>
          <a:ext cx="7930398" cy="74168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None/>
          </a:pPr>
          <a:r>
            <a:rPr lang="en-AU" sz="2200" b="0" kern="1200">
              <a:latin typeface="Arial" panose="020B0604020202020204" pitchFamily="34" charset="0"/>
              <a:cs typeface="Arial" panose="020B0604020202020204" pitchFamily="34" charset="0"/>
            </a:rPr>
            <a:t>Respectful approaches in The Arts: </a:t>
          </a:r>
          <a:r>
            <a:rPr lang="en-AU" sz="2200" kern="1200">
              <a:latin typeface="Arial" panose="020B0604020202020204" pitchFamily="34" charset="0"/>
              <a:cs typeface="Arial" panose="020B0604020202020204" pitchFamily="34" charset="0"/>
            </a:rPr>
            <a:t>Years 7–8</a:t>
          </a:r>
          <a:endParaRPr lang="en-AU" sz="2200" b="0" kern="1200">
            <a:latin typeface="Arial" panose="020B0604020202020204" pitchFamily="34" charset="0"/>
            <a:cs typeface="Arial" panose="020B0604020202020204" pitchFamily="34" charset="0"/>
          </a:endParaRPr>
        </a:p>
      </dsp:txBody>
      <dsp:txXfrm>
        <a:off x="516331" y="370840"/>
        <a:ext cx="7930398" cy="741680"/>
      </dsp:txXfrm>
    </dsp:sp>
    <dsp:sp modelId="{9C1F023F-615C-455B-A577-4CEC728F60A4}">
      <dsp:nvSpPr>
        <dsp:cNvPr id="0" name=""/>
        <dsp:cNvSpPr/>
      </dsp:nvSpPr>
      <dsp:spPr>
        <a:xfrm>
          <a:off x="52781" y="278130"/>
          <a:ext cx="927100" cy="92710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6380FB-CB28-4AC2-8FAC-B70CA06096FC}">
      <dsp:nvSpPr>
        <dsp:cNvPr id="0" name=""/>
        <dsp:cNvSpPr/>
      </dsp:nvSpPr>
      <dsp:spPr>
        <a:xfrm>
          <a:off x="785932" y="1483359"/>
          <a:ext cx="7660797" cy="74168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AU" sz="2200" kern="1200" dirty="0">
              <a:latin typeface="Arial" panose="020B0604020202020204" pitchFamily="34" charset="0"/>
              <a:cs typeface="Arial" panose="020B0604020202020204" pitchFamily="34" charset="0"/>
            </a:rPr>
            <a:t>Resources to support respectful approaches in The Arts: Years 7–8</a:t>
          </a:r>
        </a:p>
      </dsp:txBody>
      <dsp:txXfrm>
        <a:off x="785932" y="1483359"/>
        <a:ext cx="7660797" cy="741680"/>
      </dsp:txXfrm>
    </dsp:sp>
    <dsp:sp modelId="{3C8314AE-A9EB-4418-B9AE-CE477E87CDCF}">
      <dsp:nvSpPr>
        <dsp:cNvPr id="0" name=""/>
        <dsp:cNvSpPr/>
      </dsp:nvSpPr>
      <dsp:spPr>
        <a:xfrm>
          <a:off x="322382" y="1390649"/>
          <a:ext cx="927100" cy="92710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5C9C-F48E-4D57-863E-E4EB5D547141}">
      <dsp:nvSpPr>
        <dsp:cNvPr id="0" name=""/>
        <dsp:cNvSpPr/>
      </dsp:nvSpPr>
      <dsp:spPr>
        <a:xfrm>
          <a:off x="516331" y="2595880"/>
          <a:ext cx="7930398" cy="74168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709" tIns="55880" rIns="55880" bIns="5588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b="0" i="0" kern="1200">
              <a:latin typeface="Arial" panose="020B0604020202020204" pitchFamily="34" charset="0"/>
              <a:cs typeface="Arial" panose="020B0604020202020204" pitchFamily="34" charset="0"/>
            </a:rPr>
            <a:t>Assessing respectful approaches in The Arts: </a:t>
          </a:r>
          <a:r>
            <a:rPr lang="en-AU" sz="2200" kern="1200">
              <a:latin typeface="Arial" panose="020B0604020202020204" pitchFamily="34" charset="0"/>
              <a:cs typeface="Arial" panose="020B0604020202020204" pitchFamily="34" charset="0"/>
            </a:rPr>
            <a:t>Years 7–8</a:t>
          </a:r>
          <a:endParaRPr lang="en-US" sz="2200" b="0" i="0" kern="1200">
            <a:latin typeface="Arial" panose="020B0604020202020204" pitchFamily="34" charset="0"/>
            <a:cs typeface="Arial" panose="020B0604020202020204" pitchFamily="34" charset="0"/>
          </a:endParaRPr>
        </a:p>
      </dsp:txBody>
      <dsp:txXfrm>
        <a:off x="516331" y="2595880"/>
        <a:ext cx="7930398" cy="741680"/>
      </dsp:txXfrm>
    </dsp:sp>
    <dsp:sp modelId="{CE70F538-759D-4559-9147-90E6FADC9A0A}">
      <dsp:nvSpPr>
        <dsp:cNvPr id="0" name=""/>
        <dsp:cNvSpPr/>
      </dsp:nvSpPr>
      <dsp:spPr>
        <a:xfrm>
          <a:off x="52781" y="2503170"/>
          <a:ext cx="927100" cy="92710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9" y="1"/>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9/01/2025</a:t>
            </a:fld>
            <a:endParaRPr lang="en-AU"/>
          </a:p>
        </p:txBody>
      </p:sp>
      <p:sp>
        <p:nvSpPr>
          <p:cNvPr id="4" name="Footer Placeholder 3"/>
          <p:cNvSpPr>
            <a:spLocks noGrp="1"/>
          </p:cNvSpPr>
          <p:nvPr>
            <p:ph type="ftr" sz="quarter" idx="2"/>
          </p:nvPr>
        </p:nvSpPr>
        <p:spPr>
          <a:xfrm>
            <a:off x="1"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9"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9" y="1"/>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9/01/2025</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6" name="Footer Placeholder 5"/>
          <p:cNvSpPr>
            <a:spLocks noGrp="1"/>
          </p:cNvSpPr>
          <p:nvPr>
            <p:ph type="ftr" sz="quarter" idx="4"/>
          </p:nvPr>
        </p:nvSpPr>
        <p:spPr>
          <a:xfrm>
            <a:off x="1"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9"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
        <p:nvSpPr>
          <p:cNvPr id="8" name="Notes Placeholder 7">
            <a:extLst>
              <a:ext uri="{FF2B5EF4-FFF2-40B4-BE49-F238E27FC236}">
                <a16:creationId xmlns:a16="http://schemas.microsoft.com/office/drawing/2014/main" id="{8DD038EF-48E1-72A9-BA49-CC43A7E18DC6}"/>
              </a:ext>
            </a:extLst>
          </p:cNvPr>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mn-lt"/>
        <a:ea typeface="+mn-ea"/>
        <a:cs typeface="+mn-cs"/>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mn-lt"/>
        <a:ea typeface="+mn-ea"/>
        <a:cs typeface="+mn-cs"/>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171450" indent="-171450">
              <a:buFont typeface="Arial" panose="020B0604020202020204" pitchFamily="34" charset="0"/>
              <a:buChar char="•"/>
              <a:defRPr/>
            </a:pPr>
            <a:r>
              <a:rPr lang="en-AU" baseline="0" dirty="0">
                <a:latin typeface="+mn-lt"/>
              </a:rPr>
              <a:t>This resource reproduces key slides from the webinar delivered in Semester 2, 2024.</a:t>
            </a:r>
          </a:p>
          <a:p>
            <a:pPr marL="171450" indent="-171450">
              <a:buFont typeface="Arial" panose="020B0604020202020204" pitchFamily="34" charset="0"/>
              <a:buChar char="•"/>
              <a:defRPr/>
            </a:pPr>
            <a:r>
              <a:rPr lang="en-AU" baseline="0" dirty="0">
                <a:latin typeface="+mn-lt"/>
              </a:rPr>
              <a:t>For more resources, see the Australian Curriculum Version 9.0 in Queensland (</a:t>
            </a:r>
            <a:r>
              <a:rPr lang="en-AU" baseline="0" dirty="0" err="1">
                <a:latin typeface="+mn-lt"/>
              </a:rPr>
              <a:t>ACiQ</a:t>
            </a:r>
            <a:r>
              <a:rPr lang="en-AU" baseline="0" dirty="0">
                <a:latin typeface="+mn-lt"/>
              </a:rPr>
              <a:t>) The Arts page: www.qcaa.qld.edu.au/p-10/aciq/version-9/learning-areas/p-10-the-arts</a:t>
            </a:r>
          </a:p>
          <a:p>
            <a:pPr>
              <a:defRPr/>
            </a:pPr>
            <a:endParaRPr lang="en-AU" baseline="0" dirty="0">
              <a:latin typeface="+mn-lt"/>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2603335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baseline="0" dirty="0">
                <a:latin typeface="Arial" panose="020B0604020202020204" pitchFamily="34" charset="0"/>
                <a:cs typeface="Arial" panose="020B0604020202020204" pitchFamily="34" charset="0"/>
              </a:rPr>
              <a:t>This</a:t>
            </a:r>
            <a:r>
              <a:rPr lang="en-AU" sz="1200" baseline="0" dirty="0">
                <a:latin typeface="Arial" panose="020B0604020202020204" pitchFamily="34" charset="0"/>
                <a:cs typeface="Arial" panose="020B0604020202020204" pitchFamily="34" charset="0"/>
              </a:rPr>
              <a:t> content description</a:t>
            </a:r>
            <a:r>
              <a:rPr lang="en-AU" sz="1200" b="0" baseline="0" dirty="0">
                <a:latin typeface="Arial" panose="020B0604020202020204" pitchFamily="34" charset="0"/>
                <a:cs typeface="Arial" panose="020B0604020202020204" pitchFamily="34" charset="0"/>
              </a:rPr>
              <a:t>, </a:t>
            </a:r>
            <a:r>
              <a:rPr lang="en-AU" sz="1200" b="0" strike="noStrike" baseline="0" dirty="0">
                <a:latin typeface="Arial" panose="020B0604020202020204" pitchFamily="34" charset="0"/>
                <a:cs typeface="Arial" panose="020B0604020202020204" pitchFamily="34" charset="0"/>
              </a:rPr>
              <a:t>in</a:t>
            </a:r>
            <a:r>
              <a:rPr lang="en-AU" sz="1200" strike="noStrike" baseline="0" dirty="0">
                <a:latin typeface="Arial" panose="020B0604020202020204" pitchFamily="34" charset="0"/>
                <a:cs typeface="Arial" panose="020B0604020202020204" pitchFamily="34" charset="0"/>
              </a:rPr>
              <a:t> </a:t>
            </a:r>
            <a:r>
              <a:rPr lang="en-AU" sz="1200" b="0" baseline="0" dirty="0">
                <a:latin typeface="Arial" panose="020B0604020202020204" pitchFamily="34" charset="0"/>
                <a:cs typeface="Arial" panose="020B0604020202020204" pitchFamily="34" charset="0"/>
              </a:rPr>
              <a:t>each Arts subject, guides teachers to include opportunities for students to learn about</a:t>
            </a:r>
            <a:r>
              <a:rPr lang="en-US" sz="1200" b="0" i="0" baseline="0" dirty="0">
                <a:solidFill>
                  <a:srgbClr val="000000"/>
                </a:solidFill>
                <a:effectLst/>
                <a:latin typeface="+mn-lt"/>
                <a:cs typeface="Arial" panose="020B0604020202020204" pitchFamily="34" charset="0"/>
              </a:rPr>
              <a:t>:</a:t>
            </a:r>
          </a:p>
          <a:p>
            <a:pPr marL="531450" lvl="2" indent="-171450">
              <a:buFont typeface="Calibri" panose="020F0502020204030204" pitchFamily="34" charset="0"/>
              <a:buChar char="–"/>
            </a:pPr>
            <a:r>
              <a:rPr lang="en-US" sz="1200" b="0" i="0" baseline="0" dirty="0">
                <a:solidFill>
                  <a:srgbClr val="000000"/>
                </a:solidFill>
                <a:effectLst/>
                <a:latin typeface="+mn-lt"/>
                <a:cs typeface="Arial" panose="020B0604020202020204" pitchFamily="34" charset="0"/>
              </a:rPr>
              <a:t>the diversity of First Nations’ Australians arts works and practices</a:t>
            </a:r>
          </a:p>
          <a:p>
            <a:pPr marL="531450" lvl="2" indent="-171450">
              <a:buFont typeface="Calibri" panose="020F0502020204030204" pitchFamily="34" charset="0"/>
              <a:buChar char="–"/>
            </a:pPr>
            <a:r>
              <a:rPr lang="en-US" sz="1200" b="0" i="0" baseline="0" dirty="0">
                <a:solidFill>
                  <a:srgbClr val="000000"/>
                </a:solidFill>
                <a:effectLst/>
                <a:latin typeface="+mn-lt"/>
                <a:cs typeface="Arial" panose="020B0604020202020204" pitchFamily="34" charset="0"/>
              </a:rPr>
              <a:t>how to be culturally responsive when </a:t>
            </a:r>
            <a:r>
              <a:rPr lang="en-AU" sz="1200" b="0" spc="0" baseline="0" dirty="0">
                <a:effectLst/>
                <a:latin typeface="+mn-lt"/>
                <a:ea typeface="Times New Roman" panose="02020603050405020304" pitchFamily="18" charset="0"/>
                <a:cs typeface="Arial" panose="020B0604020202020204" pitchFamily="34" charset="0"/>
              </a:rPr>
              <a:t>responding, creating and performing arts works </a:t>
            </a:r>
          </a:p>
          <a:p>
            <a:pPr marL="531450" marR="0" lvl="2" indent="-171450" algn="l" defTabSz="914400" rtl="0" eaLnBrk="0" fontAlgn="base" latinLnBrk="0" hangingPunct="0">
              <a:lnSpc>
                <a:spcPct val="100000"/>
              </a:lnSpc>
              <a:spcBef>
                <a:spcPct val="30000"/>
              </a:spcBef>
              <a:spcAft>
                <a:spcPct val="0"/>
              </a:spcAft>
              <a:buClrTx/>
              <a:buSzTx/>
              <a:buFont typeface="Calibri" panose="020F0502020204030204" pitchFamily="34" charset="0"/>
              <a:buChar char="–"/>
              <a:tabLst/>
              <a:defRPr/>
            </a:pPr>
            <a:r>
              <a:rPr lang="en-AU" sz="1200" b="0" i="0" spc="0" baseline="0" dirty="0">
                <a:solidFill>
                  <a:srgbClr val="000000"/>
                </a:solidFill>
                <a:effectLst/>
                <a:latin typeface="+mn-lt"/>
                <a:cs typeface="Arial" panose="020B0604020202020204" pitchFamily="34" charset="0"/>
              </a:rPr>
              <a:t>the importance of </a:t>
            </a:r>
            <a:r>
              <a:rPr kumimoji="0" lang="en-US" altLang="en-US" sz="1200" b="0" i="0" u="none" strike="noStrike" cap="none" normalizeH="0" baseline="0" dirty="0">
                <a:ln/>
                <a:effectLst/>
                <a:latin typeface="+mn-lt"/>
                <a:cs typeface="Arial" panose="020B0604020202020204" pitchFamily="34" charset="0"/>
              </a:rPr>
              <a:t>Indigenous Cultural and Intellectual Property rights.</a:t>
            </a:r>
            <a:endParaRPr lang="en-AU" sz="12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b="0" i="0" baseline="0" dirty="0">
                <a:solidFill>
                  <a:srgbClr val="000000"/>
                </a:solidFill>
                <a:effectLst/>
                <a:latin typeface="Arial" panose="020B0604020202020204" pitchFamily="34" charset="0"/>
                <a:cs typeface="Arial" panose="020B0604020202020204" pitchFamily="34" charset="0"/>
              </a:rPr>
              <a:t>The following slides unpack this</a:t>
            </a:r>
            <a:r>
              <a:rPr lang="en-AU" sz="1200" b="1" i="0" baseline="0" dirty="0">
                <a:solidFill>
                  <a:srgbClr val="000000"/>
                </a:solidFill>
                <a:effectLst/>
                <a:latin typeface="Arial" panose="020B0604020202020204" pitchFamily="34" charset="0"/>
                <a:cs typeface="Arial" panose="020B0604020202020204" pitchFamily="34" charset="0"/>
              </a:rPr>
              <a:t> </a:t>
            </a:r>
            <a:r>
              <a:rPr lang="en-AU" sz="1200" b="0" i="0" baseline="0" dirty="0">
                <a:solidFill>
                  <a:srgbClr val="000000"/>
                </a:solidFill>
                <a:effectLst/>
                <a:latin typeface="Arial" panose="020B0604020202020204" pitchFamily="34" charset="0"/>
                <a:cs typeface="Arial" panose="020B0604020202020204" pitchFamily="34" charset="0"/>
              </a:rPr>
              <a:t>content description. </a:t>
            </a:r>
            <a:endParaRPr lang="en-US" sz="1200" b="0" i="0" strike="sngStrike" baseline="0" dirty="0">
              <a:solidFill>
                <a:srgbClr val="000000"/>
              </a:solidFill>
              <a:effectLst/>
              <a:latin typeface="Arial" panose="020B0604020202020204" pitchFamily="34" charset="0"/>
              <a:cs typeface="Arial" panose="020B0604020202020204" pitchFamily="34" charset="0"/>
            </a:endParaRPr>
          </a:p>
          <a:p>
            <a:endParaRPr lang="en-AU" sz="12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aseline="0" dirty="0">
                <a:latin typeface="Arial" panose="020B0604020202020204" pitchFamily="34" charset="0"/>
                <a:cs typeface="Arial" panose="020B0604020202020204" pitchFamily="34" charset="0"/>
              </a:rPr>
              <a:t>Source: </a:t>
            </a:r>
            <a:r>
              <a:rPr lang="en-AU" sz="1200" i="0" baseline="0" dirty="0">
                <a:latin typeface="Arial" panose="020B0604020202020204" pitchFamily="34" charset="0"/>
                <a:cs typeface="Arial" panose="020B0604020202020204" pitchFamily="34" charset="0"/>
              </a:rPr>
              <a:t>ACARA 2024,</a:t>
            </a:r>
            <a:r>
              <a:rPr lang="en-AU" sz="1200" baseline="0" dirty="0">
                <a:latin typeface="Arial" panose="020B0604020202020204" pitchFamily="34" charset="0"/>
                <a:cs typeface="Arial" panose="020B0604020202020204" pitchFamily="34" charset="0"/>
              </a:rPr>
              <a:t> Learning areas, v9.australiancurriculum.edu.au/f-10-curriculum/f-10-curriculum-overview/learning-areas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latin typeface="Arial" panose="020B0604020202020204" pitchFamily="34" charset="0"/>
              <a:cs typeface="Arial" panose="020B0604020202020204" pitchFamily="34" charset="0"/>
            </a:endParaRPr>
          </a:p>
          <a:p>
            <a:endParaRPr lang="en-US" sz="1200" b="0" dirty="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242723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7"/>
            <a:ext cx="5445760" cy="4290818"/>
          </a:xfrm>
        </p:spPr>
        <p:txBody>
          <a:bodyPr/>
          <a:lstStyle/>
          <a:p>
            <a:pPr marL="171450" marR="0" lvl="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en-AU" sz="1200" b="0" baseline="0" dirty="0">
                <a:effectLst/>
                <a:latin typeface="+mn-lt"/>
                <a:ea typeface="Times New Roman" panose="02020603050405020304" pitchFamily="18" charset="0"/>
                <a:cs typeface="Arial" panose="020B0604020202020204" pitchFamily="34" charset="0"/>
              </a:rPr>
              <a:t>The Australian Curriculum Aboriginal and Torres Strait Islander Histories and Cultures Cross Curriculum Priority is a useful starting point when unpacking this content description. </a:t>
            </a:r>
          </a:p>
          <a:p>
            <a:pPr marL="171450" marR="0" lvl="0" indent="-171450" algn="l" defTabSz="914400" rtl="0" eaLnBrk="0" fontAlgn="base" latinLnBrk="0" hangingPunct="0">
              <a:lnSpc>
                <a:spcPct val="110000"/>
              </a:lnSpc>
              <a:spcBef>
                <a:spcPct val="30000"/>
              </a:spcBef>
              <a:spcAft>
                <a:spcPct val="0"/>
              </a:spcAft>
              <a:buClrTx/>
              <a:buSzTx/>
              <a:buFont typeface="Arial" panose="020B0604020202020204" pitchFamily="34" charset="0"/>
              <a:buChar char="•"/>
              <a:tabLst/>
              <a:defRPr/>
            </a:pPr>
            <a:r>
              <a:rPr lang="en-AU" sz="1200" baseline="0" dirty="0">
                <a:effectLst/>
                <a:latin typeface="+mn-lt"/>
                <a:ea typeface="Times New Roman" panose="02020603050405020304" pitchFamily="18" charset="0"/>
                <a:cs typeface="Arial" panose="020B0604020202020204" pitchFamily="34" charset="0"/>
              </a:rPr>
              <a:t>The concept </a:t>
            </a:r>
            <a:r>
              <a:rPr lang="en-AU" sz="1200" b="0" baseline="0" dirty="0">
                <a:effectLst/>
                <a:latin typeface="+mn-lt"/>
                <a:ea typeface="Times New Roman" panose="02020603050405020304" pitchFamily="18" charset="0"/>
                <a:cs typeface="Arial" panose="020B0604020202020204" pitchFamily="34" charset="0"/>
              </a:rPr>
              <a:t>diversity</a:t>
            </a:r>
            <a:r>
              <a:rPr lang="en-AU" sz="1200" baseline="0" dirty="0">
                <a:effectLst/>
                <a:latin typeface="+mn-lt"/>
                <a:ea typeface="Times New Roman" panose="02020603050405020304" pitchFamily="18" charset="0"/>
                <a:cs typeface="Arial" panose="020B0604020202020204" pitchFamily="34" charset="0"/>
              </a:rPr>
              <a:t> is referred to in the content description</a:t>
            </a:r>
            <a:r>
              <a:rPr lang="en-AU" sz="1200" strike="sngStrike" baseline="0" dirty="0">
                <a:effectLst/>
                <a:latin typeface="+mn-lt"/>
                <a:ea typeface="Times New Roman" panose="02020603050405020304" pitchFamily="18" charset="0"/>
                <a:cs typeface="Arial" panose="020B0604020202020204" pitchFamily="34" charset="0"/>
              </a:rPr>
              <a:t>s</a:t>
            </a:r>
            <a:r>
              <a:rPr lang="en-AU" sz="1200" baseline="0" dirty="0">
                <a:effectLst/>
                <a:latin typeface="+mn-lt"/>
                <a:ea typeface="Times New Roman" panose="02020603050405020304" pitchFamily="18" charset="0"/>
                <a:cs typeface="Arial" panose="020B0604020202020204" pitchFamily="34" charset="0"/>
              </a:rPr>
              <a:t> and so it is important to recognise and consider the </a:t>
            </a:r>
            <a:r>
              <a:rPr lang="en-US" b="0" i="0" strike="noStrike" baseline="0" dirty="0">
                <a:solidFill>
                  <a:srgbClr val="000000"/>
                </a:solidFill>
                <a:effectLst/>
                <a:latin typeface="+mn-lt"/>
                <a:cs typeface="Arial" panose="020B0604020202020204" pitchFamily="34" charset="0"/>
              </a:rPr>
              <a:t>diversity of nations across Australia </a:t>
            </a:r>
            <a:r>
              <a:rPr lang="en-AU" baseline="0" dirty="0">
                <a:effectLst/>
                <a:latin typeface="+mn-lt"/>
                <a:ea typeface="Times New Roman" panose="02020603050405020304" pitchFamily="18" charset="0"/>
                <a:cs typeface="Arial" panose="020B0604020202020204" pitchFamily="34" charset="0"/>
              </a:rPr>
              <a:t>when exploring First Nations Australians’ </a:t>
            </a:r>
            <a:r>
              <a:rPr lang="en-AU" b="0" baseline="0" dirty="0">
                <a:effectLst/>
                <a:latin typeface="+mn-lt"/>
                <a:ea typeface="Times New Roman" panose="02020603050405020304" pitchFamily="18" charset="0"/>
                <a:cs typeface="Arial" panose="020B0604020202020204" pitchFamily="34" charset="0"/>
              </a:rPr>
              <a:t>arts works. </a:t>
            </a:r>
            <a:endParaRPr lang="en-AU" b="0" i="0" baseline="0" dirty="0">
              <a:solidFill>
                <a:srgbClr val="000000"/>
              </a:solidFill>
              <a:effectLst/>
              <a:latin typeface="+mn-l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10000"/>
              </a:lnSpc>
              <a:spcBef>
                <a:spcPct val="30000"/>
              </a:spcBef>
              <a:spcAft>
                <a:spcPct val="0"/>
              </a:spcAft>
              <a:buClrTx/>
              <a:buSzTx/>
              <a:buFontTx/>
              <a:buNone/>
              <a:tabLst/>
              <a:defRPr/>
            </a:pPr>
            <a:endParaRPr lang="en-AU" sz="1200" b="0" i="0" baseline="0" dirty="0">
              <a:solidFill>
                <a:srgbClr val="000000"/>
              </a:solidFill>
              <a:effectLst/>
              <a:latin typeface="+mn-lt"/>
              <a:cs typeface="Arial" panose="020B0604020202020204" pitchFamily="34" charset="0"/>
            </a:endParaRPr>
          </a:p>
          <a:p>
            <a:pPr marL="0" indent="0" algn="l">
              <a:buFont typeface="Arial" panose="020B0604020202020204" pitchFamily="34" charset="0"/>
              <a:buNone/>
            </a:pPr>
            <a:r>
              <a:rPr lang="en-US" sz="1200" b="0" baseline="0" dirty="0">
                <a:effectLst/>
                <a:latin typeface="+mn-lt"/>
              </a:rPr>
              <a:t>Source:</a:t>
            </a:r>
            <a:r>
              <a:rPr lang="en-US" sz="1200" b="0" i="0" baseline="0" dirty="0">
                <a:effectLst/>
                <a:latin typeface="+mn-lt"/>
                <a:cs typeface="+mn-cs"/>
              </a:rPr>
              <a:t> </a:t>
            </a:r>
            <a:r>
              <a:rPr lang="en-US" sz="1200" i="0" baseline="0" dirty="0">
                <a:effectLst/>
                <a:latin typeface="+mn-lt"/>
              </a:rPr>
              <a:t>ACARA 2024, </a:t>
            </a:r>
            <a:r>
              <a:rPr lang="en-US" sz="1200" baseline="0" dirty="0">
                <a:effectLst/>
                <a:latin typeface="+mn-lt"/>
              </a:rPr>
              <a:t>Aboriginal and Torres Strait Islander Histories and Cultures, v9.australiancurriculum.edu.au/f-10-curriculum/cross-curriculum-priorities/aboriginal-and-torres-strait-islander-histories-and-cultures?organising-idea=A_TSICP%2CA_TSIC%2CA_TSIP</a:t>
            </a:r>
            <a:endParaRPr lang="en-US" sz="1200" b="0" i="0" baseline="0" dirty="0">
              <a:effectLst/>
              <a:latin typeface="+mn-lt"/>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483390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6"/>
            <a:ext cx="5445760" cy="4657339"/>
          </a:xfrm>
        </p:spPr>
        <p:txBody>
          <a:bodyPr/>
          <a:lstStyle/>
          <a:p>
            <a:pPr marL="171450" indent="-171450">
              <a:buFont typeface="Arial" panose="020B0604020202020204" pitchFamily="34" charset="0"/>
              <a:buChar char="•"/>
            </a:pPr>
            <a:r>
              <a:rPr lang="en-AU" sz="1200" b="0" baseline="0" dirty="0">
                <a:effectLst/>
                <a:latin typeface="+mn-lt"/>
                <a:ea typeface="Times New Roman" panose="02020603050405020304" pitchFamily="18" charset="0"/>
                <a:cs typeface="Arial" panose="020B0604020202020204" pitchFamily="34" charset="0"/>
              </a:rPr>
              <a:t>The cross-curriculum priority glossary includes a definition of </a:t>
            </a:r>
            <a:r>
              <a:rPr lang="en-US" sz="1200" b="0" spc="0" baseline="0" dirty="0">
                <a:solidFill>
                  <a:srgbClr val="000000"/>
                </a:solidFill>
                <a:latin typeface="+mn-lt"/>
                <a:cs typeface="Arial" panose="020B0604020202020204" pitchFamily="34" charset="0"/>
              </a:rPr>
              <a:t>Indigenous Cultural and Intellectual Property (ICIP) Rights, which is an important consideration when teaching this content description. </a:t>
            </a:r>
          </a:p>
          <a:p>
            <a:pPr marL="171450" indent="-171450">
              <a:buFont typeface="Arial" panose="020B0604020202020204" pitchFamily="34" charset="0"/>
              <a:buChar char="•"/>
            </a:pPr>
            <a:r>
              <a:rPr lang="en-AU" sz="1000" strike="noStrike" spc="0" dirty="0">
                <a:effectLst/>
                <a:latin typeface="+mn-lt"/>
                <a:ea typeface="Times New Roman" panose="02020603050405020304" pitchFamily="18" charset="0"/>
                <a:cs typeface="Arial" panose="020B0604020202020204" pitchFamily="34" charset="0"/>
              </a:rPr>
              <a:t>The cross-curriculum priority glossary also defines </a:t>
            </a:r>
            <a:r>
              <a:rPr lang="en-US" sz="1000" strike="noStrike" spc="0" dirty="0">
                <a:effectLst/>
                <a:latin typeface="Segoe UI" panose="020B0502040204020203" pitchFamily="34" charset="0"/>
                <a:ea typeface="Times New Roman" panose="02020603050405020304" pitchFamily="18" charset="0"/>
                <a:cs typeface="Arial" panose="020B0604020202020204" pitchFamily="34" charset="0"/>
              </a:rPr>
              <a:t>c</a:t>
            </a:r>
            <a:r>
              <a:rPr lang="en-US" sz="1000" strike="noStrike" dirty="0">
                <a:effectLst/>
                <a:latin typeface="Segoe UI" panose="020B0502040204020203" pitchFamily="34" charset="0"/>
              </a:rPr>
              <a:t>ultural expressions, as ‘cultural content resulting from the creativity of societies, groups and individuals. They include cultural stories, body, cave and sand paintings, symbols, song, dance, artworks and material culture’. </a:t>
            </a:r>
          </a:p>
          <a:p>
            <a:endParaRPr lang="en-AU" sz="1000" b="1" spc="0" baseline="0" dirty="0">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000" dirty="0">
                <a:latin typeface="Arial" panose="020B0604020202020204" pitchFamily="34" charset="0"/>
                <a:cs typeface="Arial" panose="020B0604020202020204" pitchFamily="34" charset="0"/>
              </a:rPr>
              <a:t>Source: </a:t>
            </a:r>
            <a:r>
              <a:rPr lang="en-AU" sz="1000" i="0" dirty="0">
                <a:latin typeface="Arial" panose="020B0604020202020204" pitchFamily="34" charset="0"/>
                <a:cs typeface="Arial" panose="020B0604020202020204" pitchFamily="34" charset="0"/>
              </a:rPr>
              <a:t>ACARA 2024</a:t>
            </a:r>
            <a:r>
              <a:rPr lang="en-AU" sz="1000" dirty="0">
                <a:latin typeface="Arial" panose="020B0604020202020204" pitchFamily="34" charset="0"/>
                <a:cs typeface="Arial" panose="020B0604020202020204" pitchFamily="34" charset="0"/>
              </a:rPr>
              <a:t>, Aboriginal and Torres Strait Islander Histories and Cultures: Glossary, https://v9.australiancurriculum.edu.au/downloads/cross-curriculum-priorities#accordion-00dfddc453-item-c84c8658c0</a:t>
            </a:r>
          </a:p>
          <a:p>
            <a:endParaRPr lang="en-AU" sz="1000" spc="0" baseline="0" dirty="0">
              <a:effectLst/>
              <a:latin typeface="Arial" panose="020B060402020202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endParaRPr lang="en-AU" sz="1000" spc="-6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000" dirty="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15304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spc="0" baseline="0" dirty="0">
                <a:effectLst/>
                <a:latin typeface="Arial" panose="020B0604020202020204" pitchFamily="34" charset="0"/>
                <a:ea typeface="Times New Roman" panose="02020603050405020304" pitchFamily="18" charset="0"/>
                <a:cs typeface="Arial" panose="020B0604020202020204" pitchFamily="34" charset="0"/>
              </a:rPr>
              <a:t>The Arts curriculum provides opportunities to develop understanding and appreciation of respectful approaches to responding, creating and performing artwork through engagement with </a:t>
            </a:r>
            <a:r>
              <a:rPr lang="en-US" sz="1200" b="0" dirty="0"/>
              <a:t>Indigenous Cultural and Intellectual Property (ICIP)</a:t>
            </a:r>
            <a:r>
              <a:rPr lang="en-AU" sz="1200" b="0" spc="0" baseline="0" dirty="0">
                <a:effectLst/>
                <a:latin typeface="Arial" panose="020B0604020202020204" pitchFamily="34" charset="0"/>
                <a:ea typeface="Times New Roman" panose="02020603050405020304" pitchFamily="18" charset="0"/>
                <a:cs typeface="Arial" panose="020B0604020202020204" pitchFamily="34" charset="0"/>
              </a:rPr>
              <a:t>.</a:t>
            </a:r>
          </a:p>
          <a:p>
            <a:pPr marL="171450" indent="-171450">
              <a:buFont typeface="Arial" panose="020B0604020202020204" pitchFamily="34" charset="0"/>
              <a:buChar char="•"/>
            </a:pPr>
            <a:r>
              <a:rPr lang="en-AU" sz="1200" spc="0" dirty="0">
                <a:effectLst/>
                <a:latin typeface="+mn-lt"/>
                <a:ea typeface="Times New Roman" panose="02020603050405020304" pitchFamily="18" charset="0"/>
                <a:cs typeface="Arial" panose="020B0604020202020204" pitchFamily="34" charset="0"/>
              </a:rPr>
              <a:t>The Australian Council for the Arts publication </a:t>
            </a:r>
            <a:r>
              <a:rPr lang="en-US" sz="1200" b="0" strike="noStrike" spc="0" baseline="0" dirty="0">
                <a:effectLst/>
                <a:latin typeface="Arial "/>
                <a:ea typeface="Times New Roman" panose="02020603050405020304" pitchFamily="18" charset="0"/>
                <a:cs typeface="Arial" panose="020B0604020202020204" pitchFamily="34" charset="0"/>
              </a:rPr>
              <a:t>‘Protocols for using First Nations Cultural and Intellectual Property in the Arts’</a:t>
            </a:r>
            <a:r>
              <a:rPr lang="en-AU" sz="1200" b="0" spc="0" baseline="0" dirty="0">
                <a:effectLst/>
                <a:latin typeface="+mn-lt"/>
                <a:ea typeface="Times New Roman" panose="02020603050405020304" pitchFamily="18" charset="0"/>
                <a:cs typeface="Arial" panose="020B0604020202020204" pitchFamily="34" charset="0"/>
              </a:rPr>
              <a:t> provides more advice on ICIP. </a:t>
            </a:r>
            <a:endParaRPr lang="en-AU" sz="1200" spc="0" dirty="0">
              <a:effectLst/>
              <a:latin typeface="+mn-lt"/>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en-AU" sz="1200" spc="0" dirty="0">
                <a:effectLst/>
                <a:latin typeface="+mn-lt"/>
                <a:ea typeface="Times New Roman" panose="02020603050405020304" pitchFamily="18" charset="0"/>
                <a:cs typeface="Arial" panose="020B0604020202020204" pitchFamily="34" charset="0"/>
              </a:rPr>
              <a:t>This slide includes some of the </a:t>
            </a:r>
            <a:r>
              <a:rPr lang="en-AU" sz="1200" strike="noStrike" spc="0" dirty="0">
                <a:effectLst/>
                <a:latin typeface="+mn-lt"/>
                <a:ea typeface="Times New Roman" panose="02020603050405020304" pitchFamily="18" charset="0"/>
                <a:cs typeface="Arial" panose="020B0604020202020204" pitchFamily="34" charset="0"/>
              </a:rPr>
              <a:t>tangible and intangible </a:t>
            </a:r>
            <a:r>
              <a:rPr lang="en-AU" sz="1200" spc="0" dirty="0">
                <a:effectLst/>
                <a:latin typeface="+mn-lt"/>
                <a:ea typeface="Times New Roman" panose="02020603050405020304" pitchFamily="18" charset="0"/>
                <a:cs typeface="Arial" panose="020B0604020202020204" pitchFamily="34" charset="0"/>
              </a:rPr>
              <a:t>forms that ICIP can take. </a:t>
            </a:r>
          </a:p>
          <a:p>
            <a:endParaRPr lang="en-US" sz="1200" spc="0" dirty="0">
              <a:solidFill>
                <a:srgbClr val="000000"/>
              </a:solidFill>
              <a:latin typeface="+mn-lt"/>
              <a:ea typeface="Roboto"/>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Source: Australia Council for the Arts</a:t>
            </a:r>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Times New Roman" panose="02020603050405020304" pitchFamily="18" charset="0"/>
                <a:cs typeface="Arial" panose="020B0604020202020204" pitchFamily="34" charset="0"/>
              </a:rPr>
              <a:t>2019, Protocols for using First Nations Cultural and Intellectual Property in the Arts, p. 5, </a:t>
            </a:r>
            <a:r>
              <a:rPr lang="en-AU" sz="1200" b="0" spc="0" baseline="0" dirty="0">
                <a:effectLst/>
                <a:latin typeface="+mn-lt"/>
                <a:ea typeface="Times New Roman" panose="02020603050405020304" pitchFamily="18" charset="0"/>
                <a:cs typeface="Arial" panose="020B0604020202020204" pitchFamily="34" charset="0"/>
              </a:rPr>
              <a:t>creative.gov.au/wp-content/uploads/2021/07/protocols-for-using-first-nati-5f72716d09f01.pdf</a:t>
            </a:r>
          </a:p>
          <a:p>
            <a:endParaRPr lang="en-US" dirty="0">
              <a:solidFill>
                <a:srgbClr val="000000"/>
              </a:solidFill>
              <a:latin typeface="Roboto" panose="02000000000000000000" pitchFamily="2" charset="0"/>
              <a:ea typeface="Roboto"/>
              <a:cs typeface="Roboto"/>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293565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7222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7"/>
            <a:ext cx="5445760" cy="4804363"/>
          </a:xfrm>
        </p:spPr>
        <p:txBody>
          <a:bodyPr/>
          <a:lstStyle/>
          <a:p>
            <a:pPr marL="171450" indent="-171450">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The conceptual framework of the Australian Curriculum Aboriginal and Torres Strait Islander Histories and Cultures cross-curriculum priority may be useful to support planning.</a:t>
            </a:r>
          </a:p>
          <a:p>
            <a:pPr marL="171450" indent="-171450">
              <a:buFont typeface="Arial" panose="020B0604020202020204" pitchFamily="34" charset="0"/>
              <a:buChar char="•"/>
            </a:pPr>
            <a:r>
              <a:rPr lang="en-US" sz="1100" baseline="0" dirty="0">
                <a:latin typeface="Arial" panose="020B0604020202020204" pitchFamily="34" charset="0"/>
                <a:cs typeface="Arial" panose="020B0604020202020204" pitchFamily="34" charset="0"/>
              </a:rPr>
              <a:t>The cross-curriculum priorities provide opportunities to enrich the content of learning areas and subjects, allowing students to engage with and better understand their world and everyone who they share it with.</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aseline="0" dirty="0">
                <a:latin typeface="Arial" panose="020B0604020202020204" pitchFamily="34" charset="0"/>
                <a:cs typeface="Arial" panose="020B0604020202020204" pitchFamily="34" charset="0"/>
              </a:rPr>
              <a:t>The three sets of organising ideas within this cross-curriculum priority are interconnected, and the conceptual framework illustrates this: Country/Place, Culture and People. </a:t>
            </a:r>
            <a:r>
              <a:rPr lang="en-US" sz="1100" b="0" i="0" baseline="0" dirty="0">
                <a:solidFill>
                  <a:srgbClr val="000000"/>
                </a:solidFill>
                <a:effectLst/>
                <a:latin typeface="Arial" panose="020B0604020202020204" pitchFamily="34" charset="0"/>
                <a:cs typeface="Arial" panose="020B0604020202020204" pitchFamily="34" charset="0"/>
              </a:rPr>
              <a:t>These </a:t>
            </a:r>
            <a:r>
              <a:rPr lang="en-US" sz="1100" b="0" i="0" baseline="0" dirty="0" err="1">
                <a:solidFill>
                  <a:srgbClr val="000000"/>
                </a:solidFill>
                <a:effectLst/>
                <a:latin typeface="Arial" panose="020B0604020202020204" pitchFamily="34" charset="0"/>
                <a:cs typeface="Arial" panose="020B0604020202020204" pitchFamily="34" charset="0"/>
              </a:rPr>
              <a:t>organising</a:t>
            </a:r>
            <a:r>
              <a:rPr lang="en-US" sz="1100" b="0" i="0" baseline="0" dirty="0">
                <a:solidFill>
                  <a:srgbClr val="000000"/>
                </a:solidFill>
                <a:effectLst/>
                <a:latin typeface="Arial" panose="020B0604020202020204" pitchFamily="34" charset="0"/>
                <a:cs typeface="Arial" panose="020B0604020202020204" pitchFamily="34" charset="0"/>
              </a:rPr>
              <a:t> ideas are relevant in various ways to the content description and achievement standard under discussion, and teachers can draw from this content to enrich teaching and learning in The Arts.</a:t>
            </a:r>
          </a:p>
          <a:p>
            <a:pPr marL="0" indent="0">
              <a:buFont typeface="Arial" panose="020B0604020202020204" pitchFamily="34" charset="0"/>
              <a:buNone/>
            </a:pPr>
            <a:endParaRPr lang="en-AU" sz="11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baseline="0" dirty="0">
                <a:latin typeface="Arial" panose="020B0604020202020204" pitchFamily="34" charset="0"/>
                <a:cs typeface="Arial" panose="020B0604020202020204" pitchFamily="34" charset="0"/>
              </a:rPr>
              <a:t>Source: </a:t>
            </a:r>
            <a:r>
              <a:rPr lang="en-AU" sz="1100" i="0" baseline="0" dirty="0">
                <a:latin typeface="Arial" panose="020B0604020202020204" pitchFamily="34" charset="0"/>
                <a:cs typeface="Arial" panose="020B0604020202020204" pitchFamily="34" charset="0"/>
              </a:rPr>
              <a:t>ACARA 2024</a:t>
            </a:r>
            <a:r>
              <a:rPr lang="en-AU" sz="1100" baseline="0" dirty="0">
                <a:latin typeface="Arial" panose="020B0604020202020204" pitchFamily="34" charset="0"/>
                <a:cs typeface="Arial" panose="020B0604020202020204" pitchFamily="34" charset="0"/>
              </a:rPr>
              <a:t>, Aboriginal and Torres Strait Islander Histories and Cultures, v9.australiancurriculum.edu.au/curriculum-information/understand-this-cross-curriculum-priority/aboriginal-and-torres-strait-islander-histories-and-cultures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5179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baseline="0" dirty="0">
                <a:solidFill>
                  <a:srgbClr val="000000"/>
                </a:solidFill>
                <a:effectLst/>
                <a:latin typeface="+mn-lt"/>
              </a:rPr>
              <a:t>The Australian Curriculum FIRST framework is a guide to assist teachers and schools to engage with their local First Nations communities to support the implementation of the Australian Curriculum.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baseline="0" dirty="0">
                <a:solidFill>
                  <a:srgbClr val="000000"/>
                </a:solidFill>
                <a:effectLst/>
                <a:latin typeface="+mn-lt"/>
              </a:rPr>
              <a:t>Teachers may be planning to include the Aboriginal and Torres Strait Islander Histories and Cultures cross-curriculum priority and/or learning area specific content.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baseline="0" dirty="0">
                <a:solidFill>
                  <a:srgbClr val="000000"/>
                </a:solidFill>
                <a:effectLst/>
                <a:latin typeface="+mn-lt"/>
              </a:rPr>
              <a:t>This FIRST framework aims to provide some very simple and practical considerations when developing a teaching and learning program suitable for the local context.</a:t>
            </a:r>
            <a:endParaRPr lang="en-US" sz="1200" baseline="0" dirty="0">
              <a:solidFill>
                <a:srgbClr val="000000"/>
              </a:solidFill>
              <a:effectLst/>
              <a:latin typeface="+mn-lt"/>
              <a:cs typeface="Arial" panose="020B0604020202020204" pitchFamily="34" charset="0"/>
            </a:endParaRPr>
          </a:p>
          <a:p>
            <a:endParaRPr lang="en-AU" sz="1200" baseline="0" dirty="0">
              <a:latin typeface="+mn-lt"/>
              <a:cs typeface="Arial" panose="020B0604020202020204" pitchFamily="34" charset="0"/>
            </a:endParaRPr>
          </a:p>
          <a:p>
            <a:r>
              <a:rPr lang="en-AU" sz="1200" baseline="0" dirty="0">
                <a:latin typeface="+mn-lt"/>
                <a:cs typeface="Arial" panose="020B0604020202020204" pitchFamily="34" charset="0"/>
              </a:rPr>
              <a:t>Source: </a:t>
            </a:r>
            <a:r>
              <a:rPr lang="en-AU" sz="1200" i="0" baseline="0" dirty="0">
                <a:latin typeface="+mn-lt"/>
                <a:cs typeface="Arial" panose="020B0604020202020204" pitchFamily="34" charset="0"/>
              </a:rPr>
              <a:t>ACARA 2024</a:t>
            </a:r>
            <a:r>
              <a:rPr lang="en-AU" sz="1200" baseline="0" dirty="0">
                <a:latin typeface="+mn-lt"/>
                <a:cs typeface="Arial" panose="020B0604020202020204" pitchFamily="34" charset="0"/>
              </a:rPr>
              <a:t>, FIRST framework, v9.australiancurriculum.edu.au/resources/aboriginal-and-torres-strait-islander-histories-and-cultures/first-framework</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46495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a:latin typeface="Arial" panose="020B0604020202020204" pitchFamily="34" charset="0"/>
                <a:cs typeface="Arial" panose="020B0604020202020204" pitchFamily="34" charset="0"/>
              </a:rPr>
              <a:t>The </a:t>
            </a:r>
            <a:r>
              <a:rPr lang="en-AU" b="0" baseline="0" dirty="0">
                <a:latin typeface="Arial" panose="020B0604020202020204" pitchFamily="34" charset="0"/>
                <a:cs typeface="Arial" panose="020B0604020202020204" pitchFamily="34" charset="0"/>
              </a:rPr>
              <a:t>Australian Curriculum </a:t>
            </a:r>
            <a:r>
              <a:rPr lang="en-AU" baseline="0" dirty="0">
                <a:latin typeface="Arial" panose="020B0604020202020204" pitchFamily="34" charset="0"/>
                <a:cs typeface="Arial" panose="020B0604020202020204" pitchFamily="34" charset="0"/>
              </a:rPr>
              <a:t>Ethical understanding general capability also supports teachers to embed respectful approaches, as ethical decision-making is involved in how to approach First Nations arts practices, protocols and ICIP.</a:t>
            </a:r>
          </a:p>
          <a:p>
            <a:pPr marL="171450" indent="-171450">
              <a:buFont typeface="Arial" panose="020B0604020202020204" pitchFamily="34" charset="0"/>
              <a:buChar char="•"/>
            </a:pPr>
            <a:r>
              <a:rPr lang="en-AU" baseline="0" dirty="0">
                <a:latin typeface="Arial" panose="020B0604020202020204" pitchFamily="34" charset="0"/>
                <a:cs typeface="Arial" panose="020B0604020202020204" pitchFamily="34" charset="0"/>
              </a:rPr>
              <a:t>The resource shown — ‘Ethical understanding learning continuum: Prep–Year 10 Australian Curriculum general capabilities’ — was developed by the QCAA to assist teachers with their planning.</a:t>
            </a:r>
          </a:p>
          <a:p>
            <a:pPr marL="171450" indent="-171450">
              <a:buFont typeface="Arial" panose="020B0604020202020204" pitchFamily="34" charset="0"/>
              <a:buChar char="•"/>
            </a:pPr>
            <a:r>
              <a:rPr lang="en-AU" b="0" baseline="0" dirty="0">
                <a:latin typeface="Arial" panose="020B0604020202020204" pitchFamily="34" charset="0"/>
                <a:cs typeface="Arial" panose="020B0604020202020204" pitchFamily="34" charset="0"/>
              </a:rPr>
              <a:t>It identifies where the Australian Curriculum has identified opportunities to engage with this general capability in The Arts, indicated by the purple icon.</a:t>
            </a:r>
          </a:p>
          <a:p>
            <a:endParaRPr lang="en-AU" baseline="0" dirty="0">
              <a:latin typeface="Arial" panose="020B0604020202020204" pitchFamily="34" charset="0"/>
              <a:cs typeface="Arial" panose="020B0604020202020204" pitchFamily="34" charset="0"/>
            </a:endParaRPr>
          </a:p>
          <a:p>
            <a:r>
              <a:rPr lang="en-AU" baseline="0" dirty="0">
                <a:latin typeface="Arial" panose="020B0604020202020204" pitchFamily="34" charset="0"/>
                <a:cs typeface="Arial" panose="020B0604020202020204" pitchFamily="34" charset="0"/>
              </a:rPr>
              <a:t>Source: State of Queensland (QCAA) 2022, Ethical understanding learning continuum, www.qcaa.qld.edu.au/downloads/aciqv9/general-resources/ac9_gc_ethical_understanding_learning_continuum.pdf</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1155656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674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83307"/>
            <a:ext cx="5445760" cy="4409906"/>
          </a:xfrm>
        </p:spPr>
        <p:txBody>
          <a:bodyPr/>
          <a:lstStyle/>
          <a:p>
            <a:pPr marL="171450" indent="-171450">
              <a:buFont typeface="Arial" panose="020B0604020202020204" pitchFamily="34" charset="0"/>
              <a:buChar char="•"/>
            </a:pPr>
            <a:r>
              <a:rPr lang="en-AU" sz="1200" b="0" strike="noStrike" baseline="0" dirty="0">
                <a:latin typeface="+mn-lt"/>
                <a:cs typeface="Arial" panose="020B0604020202020204" pitchFamily="34" charset="0"/>
              </a:rPr>
              <a:t>This</a:t>
            </a:r>
            <a:r>
              <a:rPr lang="en-AU" sz="1200" b="1" strike="noStrike" baseline="0" dirty="0">
                <a:latin typeface="+mn-lt"/>
                <a:cs typeface="Arial" panose="020B0604020202020204" pitchFamily="34" charset="0"/>
              </a:rPr>
              <a:t> </a:t>
            </a:r>
            <a:r>
              <a:rPr lang="en-AU" sz="1200" baseline="0" dirty="0">
                <a:latin typeface="+mn-lt"/>
                <a:cs typeface="Arial" panose="020B0604020202020204" pitchFamily="34" charset="0"/>
              </a:rPr>
              <a:t>unit, ‘Team rhythm</a:t>
            </a:r>
            <a:r>
              <a:rPr lang="en-AU" sz="1200" b="0" baseline="0" dirty="0">
                <a:latin typeface="+mn-lt"/>
                <a:cs typeface="Arial" panose="020B0604020202020204" pitchFamily="34" charset="0"/>
              </a:rPr>
              <a:t>’, is from a sample Curriculum and assessment plan available on the planning tab of the Music page on the QCAA website. </a:t>
            </a:r>
            <a:endParaRPr lang="en-AU" sz="1200" baseline="0" dirty="0">
              <a:latin typeface="+mn-lt"/>
              <a:cs typeface="Arial" panose="020B0604020202020204" pitchFamily="34" charset="0"/>
            </a:endParaRPr>
          </a:p>
          <a:p>
            <a:pPr marL="171450" indent="-171450">
              <a:buFont typeface="Arial" panose="020B0604020202020204" pitchFamily="34" charset="0"/>
              <a:buChar char="•"/>
            </a:pPr>
            <a:r>
              <a:rPr lang="en-AU" sz="1200" i="0" baseline="0" dirty="0">
                <a:latin typeface="+mn-lt"/>
                <a:cs typeface="Arial" panose="020B0604020202020204" pitchFamily="34" charset="0"/>
              </a:rPr>
              <a:t>Some possible ways to incorporate respectful approaches to are shown in this example. </a:t>
            </a:r>
          </a:p>
          <a:p>
            <a:pPr marL="171450" indent="-171450">
              <a:buFont typeface="Arial" panose="020B0604020202020204" pitchFamily="34" charset="0"/>
              <a:buChar char="•"/>
            </a:pPr>
            <a:r>
              <a:rPr lang="en-AU" sz="1200" i="0" baseline="0" dirty="0">
                <a:latin typeface="+mn-lt"/>
                <a:cs typeface="Arial" panose="020B0604020202020204" pitchFamily="34" charset="0"/>
              </a:rPr>
              <a:t>The unit explores the relationship </a:t>
            </a:r>
            <a:r>
              <a:rPr lang="en-AU" sz="1200" b="0" i="0" baseline="0" dirty="0">
                <a:latin typeface="+mn-lt"/>
                <a:cs typeface="Arial" panose="020B0604020202020204" pitchFamily="34" charset="0"/>
              </a:rPr>
              <a:t>between</a:t>
            </a:r>
            <a:r>
              <a:rPr lang="en-AU" sz="1200" b="1" i="0" baseline="0" dirty="0">
                <a:latin typeface="+mn-lt"/>
                <a:cs typeface="Arial" panose="020B0604020202020204" pitchFamily="34" charset="0"/>
              </a:rPr>
              <a:t> </a:t>
            </a:r>
            <a:r>
              <a:rPr lang="en-AU" sz="1200" i="0" baseline="0" dirty="0">
                <a:latin typeface="+mn-lt"/>
                <a:cs typeface="Arial" panose="020B0604020202020204" pitchFamily="34" charset="0"/>
              </a:rPr>
              <a:t>music and culture. Students learn about rhythm in First Nations’ cultures and the instruments that are used to create rhythm. </a:t>
            </a:r>
          </a:p>
          <a:p>
            <a:pPr marL="171450" indent="-171450">
              <a:buFont typeface="Arial" panose="020B0604020202020204" pitchFamily="34" charset="0"/>
              <a:buChar char="•"/>
            </a:pPr>
            <a:r>
              <a:rPr lang="en-AU" sz="1200" b="0" i="0" strike="noStrike" baseline="0" dirty="0">
                <a:latin typeface="+mn-lt"/>
                <a:cs typeface="Arial" panose="020B0604020202020204" pitchFamily="34" charset="0"/>
              </a:rPr>
              <a:t>Students could</a:t>
            </a:r>
            <a:r>
              <a:rPr lang="en-AU" sz="1200" b="1" i="0" strike="noStrike" baseline="0" dirty="0">
                <a:latin typeface="+mn-lt"/>
                <a:cs typeface="Arial" panose="020B0604020202020204" pitchFamily="34" charset="0"/>
              </a:rPr>
              <a:t> </a:t>
            </a:r>
            <a:r>
              <a:rPr lang="en-AU" sz="1200" i="0" baseline="0" dirty="0">
                <a:latin typeface="+mn-lt"/>
                <a:cs typeface="Arial" panose="020B0604020202020204" pitchFamily="34" charset="0"/>
              </a:rPr>
              <a:t>learn about cultural protocols of playing these instruments, so they are learning about and discussing respectful approaches </a:t>
            </a:r>
            <a:r>
              <a:rPr lang="en-AU" sz="1200" b="0" i="0" baseline="0" dirty="0">
                <a:latin typeface="+mn-lt"/>
                <a:cs typeface="Arial" panose="020B0604020202020204" pitchFamily="34" charset="0"/>
              </a:rPr>
              <a:t>in</a:t>
            </a:r>
            <a:r>
              <a:rPr lang="en-AU" sz="1200" i="0" baseline="0" dirty="0">
                <a:latin typeface="+mn-lt"/>
                <a:cs typeface="Arial" panose="020B0604020202020204" pitchFamily="34" charset="0"/>
              </a:rPr>
              <a:t> an authentic context. </a:t>
            </a:r>
          </a:p>
          <a:p>
            <a:pPr marL="171450" indent="-171450">
              <a:buFont typeface="Arial" panose="020B0604020202020204" pitchFamily="34" charset="0"/>
              <a:buChar char="•"/>
            </a:pPr>
            <a:r>
              <a:rPr lang="en-AU" sz="1200" i="0" baseline="0" dirty="0">
                <a:latin typeface="+mn-lt"/>
                <a:cs typeface="Arial" panose="020B0604020202020204" pitchFamily="34" charset="0"/>
              </a:rPr>
              <a:t>The students use this understanding to develop ensemble work in which First Nations’ cultural rhythms are not copied but listened to, analysed and recontextualised using Western compositional devices, such as ostinato.</a:t>
            </a:r>
          </a:p>
          <a:p>
            <a:endParaRPr lang="en-AU" sz="1200" i="0" baseline="0" dirty="0">
              <a:latin typeface="+mn-lt"/>
              <a:cs typeface="Arial" panose="020B0604020202020204" pitchFamily="34" charset="0"/>
            </a:endParaRPr>
          </a:p>
          <a:p>
            <a:r>
              <a:rPr lang="en-AU" sz="1200" i="0" baseline="0" dirty="0">
                <a:latin typeface="+mn-lt"/>
                <a:cs typeface="Arial" panose="020B0604020202020204" pitchFamily="34" charset="0"/>
              </a:rPr>
              <a:t>Source: State of Queensland (QCAA) 2023, Year 7–8 Music Curriculum and assessment plan: Example A, www.qcaa.qld.edu.au/downloads/aciqv9/the-arts/planning/ac9_music_yr7-8_cap_example_a.pdf</a:t>
            </a:r>
          </a:p>
          <a:p>
            <a:endParaRPr lang="en-AU" sz="1200" i="0" baseline="0" dirty="0">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412910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720" y="4721186"/>
            <a:ext cx="5445760" cy="4472702"/>
          </a:xfrm>
          <a:prstGeom prst="rect">
            <a:avLst/>
          </a:prstGeom>
        </p:spPr>
        <p:txBody>
          <a:bodyPr/>
          <a:lstStyle/>
          <a:p>
            <a:endParaRPr lang="en-US" baseline="0"/>
          </a:p>
        </p:txBody>
      </p:sp>
      <p:sp>
        <p:nvSpPr>
          <p:cNvPr id="4" name="Slide Number Placeholder 3"/>
          <p:cNvSpPr>
            <a:spLocks noGrp="1"/>
          </p:cNvSpPr>
          <p:nvPr>
            <p:ph type="sldNum" sz="quarter" idx="5"/>
          </p:nvPr>
        </p:nvSpPr>
        <p:spPr/>
        <p:txBody>
          <a:bodyPr/>
          <a:lstStyle/>
          <a:p>
            <a:fld id="{7DC8D554-20BD-45E3-8F8F-C854CD9EEC52}" type="slidenum">
              <a:rPr lang="en-AU" smtClean="0"/>
              <a:pPr/>
              <a:t>2</a:t>
            </a:fld>
            <a:endParaRPr lang="en-AU"/>
          </a:p>
        </p:txBody>
      </p:sp>
      <p:sp>
        <p:nvSpPr>
          <p:cNvPr id="7" name="Slide Image Placeholder 6">
            <a:extLst>
              <a:ext uri="{FF2B5EF4-FFF2-40B4-BE49-F238E27FC236}">
                <a16:creationId xmlns:a16="http://schemas.microsoft.com/office/drawing/2014/main" id="{27BFF8F4-5FDB-096D-1962-CCDA1EA11D31}"/>
              </a:ext>
            </a:extLst>
          </p:cNvPr>
          <p:cNvSpPr>
            <a:spLocks noGrp="1" noRot="1" noChangeAspect="1"/>
          </p:cNvSpPr>
          <p:nvPr>
            <p:ph type="sldImg"/>
          </p:nvPr>
        </p:nvSpPr>
        <p:spPr/>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aseline="0" dirty="0">
                <a:latin typeface="Arial" panose="020B0604020202020204" pitchFamily="34" charset="0"/>
                <a:cs typeface="Arial" panose="020B0604020202020204" pitchFamily="34" charset="0"/>
              </a:rPr>
              <a:t>Here is the assessment</a:t>
            </a:r>
            <a:r>
              <a:rPr lang="en-AU" sz="1200" strike="noStrike" baseline="0" dirty="0">
                <a:latin typeface="Arial" panose="020B0604020202020204" pitchFamily="34" charset="0"/>
                <a:cs typeface="Arial" panose="020B0604020202020204" pitchFamily="34" charset="0"/>
              </a:rPr>
              <a:t> outline </a:t>
            </a:r>
            <a:r>
              <a:rPr lang="en-AU" sz="1200" baseline="0" dirty="0">
                <a:latin typeface="Arial" panose="020B0604020202020204" pitchFamily="34" charset="0"/>
                <a:cs typeface="Arial" panose="020B0604020202020204" pitchFamily="34" charset="0"/>
              </a:rPr>
              <a:t>for this Music sample curriculum and assessment plan. </a:t>
            </a:r>
            <a:endParaRPr lang="en-AU" sz="12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200" b="0" baseline="0" dirty="0">
                <a:latin typeface="Arial" panose="020B0604020202020204" pitchFamily="34" charset="0"/>
                <a:cs typeface="Arial" panose="020B0604020202020204" pitchFamily="34" charset="0"/>
              </a:rPr>
              <a:t>The assessment task example described is a project with three parts: a composition, a performance and a written or spoken reflection that provides students with the opportunity to describe how they have demonstrated respectful practices in a group.</a:t>
            </a:r>
          </a:p>
          <a:p>
            <a:endParaRPr lang="en-US" sz="12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i="0" baseline="0" dirty="0">
                <a:latin typeface="+mn-lt"/>
                <a:cs typeface="Arial" panose="020B0604020202020204" pitchFamily="34" charset="0"/>
              </a:rPr>
              <a:t>Source: State of Queensland (QCAA) 2023, Year 7–8 Music curriculum and assessment plan: Example A, www.qcaa.qld.edu.au/downloads/aciqv9/the-arts/planning/ac9_music_yr7-8_cap_example_a.pdf</a:t>
            </a:r>
          </a:p>
          <a:p>
            <a:endParaRPr lang="en-US" sz="12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96380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strike="noStrike" baseline="0" dirty="0">
                <a:latin typeface="Arial" panose="020B0604020202020204" pitchFamily="34" charset="0"/>
                <a:cs typeface="Arial" panose="020B0604020202020204" pitchFamily="34" charset="0"/>
              </a:rPr>
              <a:t>This </a:t>
            </a:r>
            <a:r>
              <a:rPr lang="en-AU" sz="1200" baseline="0" dirty="0">
                <a:latin typeface="Arial" panose="020B0604020202020204" pitchFamily="34" charset="0"/>
                <a:cs typeface="Arial" panose="020B0604020202020204" pitchFamily="34" charset="0"/>
              </a:rPr>
              <a:t>assessment task example </a:t>
            </a:r>
            <a:r>
              <a:rPr lang="en-AU" sz="1200" b="0" baseline="0" dirty="0">
                <a:latin typeface="Arial" panose="020B0604020202020204" pitchFamily="34" charset="0"/>
                <a:cs typeface="Arial" panose="020B0604020202020204" pitchFamily="34" charset="0"/>
              </a:rPr>
              <a:t>is</a:t>
            </a:r>
            <a:r>
              <a:rPr lang="en-AU" sz="1200" baseline="0" dirty="0">
                <a:latin typeface="Arial" panose="020B0604020202020204" pitchFamily="34" charset="0"/>
                <a:cs typeface="Arial" panose="020B0604020202020204" pitchFamily="34" charset="0"/>
              </a:rPr>
              <a:t> from a sample Years 7‒8 Dance Curriculum and assessment plan.</a:t>
            </a:r>
          </a:p>
          <a:p>
            <a:pPr marL="171450" indent="-171450">
              <a:buFont typeface="Arial" panose="020B0604020202020204" pitchFamily="34" charset="0"/>
              <a:buChar char="•"/>
            </a:pPr>
            <a:r>
              <a:rPr lang="en-AU" sz="1200" baseline="0" dirty="0">
                <a:latin typeface="Arial" panose="020B0604020202020204" pitchFamily="34" charset="0"/>
                <a:cs typeface="Arial" panose="020B0604020202020204" pitchFamily="34" charset="0"/>
              </a:rPr>
              <a:t>The assessment is a group choreographic task reflective of an era where students are asked to reflect on how they have demonstrated respect in working as part of the ensemble. </a:t>
            </a:r>
          </a:p>
          <a:p>
            <a:pPr marL="171450" indent="-171450">
              <a:buFont typeface="Arial" panose="020B0604020202020204" pitchFamily="34" charset="0"/>
              <a:buChar char="•"/>
            </a:pPr>
            <a:r>
              <a:rPr lang="en-AU" sz="1200" i="0" baseline="0" dirty="0">
                <a:latin typeface="Arial" panose="020B0604020202020204" pitchFamily="34" charset="0"/>
                <a:cs typeface="Arial" panose="020B0604020202020204" pitchFamily="34" charset="0"/>
              </a:rPr>
              <a:t>Students’ responses might describe respectful approaches such as</a:t>
            </a:r>
          </a:p>
          <a:p>
            <a:pPr marL="531450" lvl="2" indent="-171450">
              <a:buFont typeface="Calibri" panose="020F0502020204030204" pitchFamily="34" charset="0"/>
              <a:buChar char="–"/>
            </a:pPr>
            <a:r>
              <a:rPr lang="en-AU" sz="1200" i="0" baseline="0" dirty="0">
                <a:latin typeface="Arial" panose="020B0604020202020204" pitchFamily="34" charset="0"/>
                <a:cs typeface="Arial" panose="020B0604020202020204" pitchFamily="34" charset="0"/>
              </a:rPr>
              <a:t>listening respectfully to each other</a:t>
            </a:r>
          </a:p>
          <a:p>
            <a:pPr marL="531450" lvl="2" indent="-171450">
              <a:buFont typeface="Calibri" panose="020F0502020204030204" pitchFamily="34" charset="0"/>
              <a:buChar char="–"/>
            </a:pPr>
            <a:r>
              <a:rPr lang="en-AU" sz="1200" i="0" baseline="0" dirty="0">
                <a:latin typeface="Arial" panose="020B0604020202020204" pitchFamily="34" charset="0"/>
                <a:cs typeface="Arial" panose="020B0604020202020204" pitchFamily="34" charset="0"/>
              </a:rPr>
              <a:t>taking it in turns to talk</a:t>
            </a:r>
          </a:p>
          <a:p>
            <a:pPr marL="531450" lvl="2" indent="-171450">
              <a:buFont typeface="Calibri" panose="020F0502020204030204" pitchFamily="34" charset="0"/>
              <a:buChar char="–"/>
            </a:pPr>
            <a:r>
              <a:rPr lang="en-AU" sz="1200" i="0" baseline="0" dirty="0">
                <a:latin typeface="Arial" panose="020B0604020202020204" pitchFamily="34" charset="0"/>
                <a:cs typeface="Arial" panose="020B0604020202020204" pitchFamily="34" charset="0"/>
              </a:rPr>
              <a:t>encouraging each other</a:t>
            </a:r>
          </a:p>
          <a:p>
            <a:pPr marL="531450" lvl="2" indent="-171450">
              <a:buFont typeface="Calibri" panose="020F0502020204030204" pitchFamily="34" charset="0"/>
              <a:buChar char="–"/>
            </a:pPr>
            <a:r>
              <a:rPr lang="en-AU" sz="1200" i="0" baseline="0" dirty="0">
                <a:latin typeface="Arial" panose="020B0604020202020204" pitchFamily="34" charset="0"/>
                <a:cs typeface="Arial" panose="020B0604020202020204" pitchFamily="34" charset="0"/>
              </a:rPr>
              <a:t>watching each other’s choreography with purpose</a:t>
            </a:r>
          </a:p>
          <a:p>
            <a:pPr marL="531450" lvl="2" indent="-171450">
              <a:buFont typeface="Calibri" panose="020F0502020204030204" pitchFamily="34" charset="0"/>
              <a:buChar char="–"/>
            </a:pPr>
            <a:r>
              <a:rPr lang="en-AU" sz="1200" i="0" baseline="0" dirty="0">
                <a:latin typeface="Arial" panose="020B0604020202020204" pitchFamily="34" charset="0"/>
                <a:cs typeface="Arial" panose="020B0604020202020204" pitchFamily="34" charset="0"/>
              </a:rPr>
              <a:t>giving helpful feedback.</a:t>
            </a:r>
          </a:p>
          <a:p>
            <a:endParaRPr lang="en-AU" sz="1200" i="0" baseline="0" dirty="0">
              <a:latin typeface="Arial" panose="020B0604020202020204" pitchFamily="34" charset="0"/>
              <a:cs typeface="Arial" panose="020B0604020202020204" pitchFamily="34" charset="0"/>
            </a:endParaRPr>
          </a:p>
          <a:p>
            <a:r>
              <a:rPr lang="en-AU" sz="1200" i="0" baseline="0" dirty="0">
                <a:latin typeface="Arial" panose="020B0604020202020204" pitchFamily="34" charset="0"/>
                <a:cs typeface="Arial" panose="020B0604020202020204" pitchFamily="34" charset="0"/>
              </a:rPr>
              <a:t>Source: State of Queensland (QCAA) 2023, Year 7–8 Dance curriculum and assessment plan: Example A, www.qcaa.qld.edu.au/downloads/aciqv9/the-arts/planning/ac9_arts_dance_yr7-8_cap_a.pdf</a:t>
            </a:r>
            <a:endParaRPr lang="en-AU" sz="1200" i="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sz="12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766804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0" baseline="0" dirty="0">
                <a:latin typeface="Arial "/>
              </a:rPr>
              <a:t>Assessing respectful approaches in Performing Arts might involve students reflecting on their tasks to describe how they have been a respectful group or ensemble member. </a:t>
            </a:r>
          </a:p>
          <a:p>
            <a:pPr marL="171450" indent="-171450">
              <a:buFont typeface="Arial" panose="020B0604020202020204" pitchFamily="34" charset="0"/>
              <a:buChar char="•"/>
            </a:pPr>
            <a:r>
              <a:rPr lang="en-AU" baseline="0" dirty="0">
                <a:latin typeface="Arial "/>
              </a:rPr>
              <a:t>For example, this is a possible scaffold that could support students to describe the respectful approaches they have used as part of the Dance assessment task. </a:t>
            </a:r>
          </a:p>
          <a:p>
            <a:pPr marL="171450" indent="-171450">
              <a:buFont typeface="Arial" panose="020B0604020202020204" pitchFamily="34" charset="0"/>
              <a:buChar char="•"/>
            </a:pPr>
            <a:r>
              <a:rPr lang="en-AU" baseline="0" dirty="0">
                <a:latin typeface="Arial "/>
              </a:rPr>
              <a:t>Alternatively, when working with text, students might describe how they have been respectful to the copyright owner or to the original cultural context. For example, students might describe the way a work needs to be adapted for privacy reasons.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265220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a:latin typeface="Arial "/>
              </a:rPr>
              <a:t>This is another example of a possible way to capture evidence of respectful approaches in Media Arts as part of a supervised assessment.</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403258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endParaRPr lang="en-AU"/>
          </a:p>
          <a:p>
            <a:endParaRPr lang="en-AU"/>
          </a:p>
          <a:p>
            <a:endParaRPr lang="en-US"/>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2569191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720" y="4721186"/>
            <a:ext cx="5445760" cy="4472702"/>
          </a:xfrm>
          <a:prstGeom prst="rect">
            <a:avLst/>
          </a:prstGeom>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Image Placeholder 6">
            <a:extLst>
              <a:ext uri="{FF2B5EF4-FFF2-40B4-BE49-F238E27FC236}">
                <a16:creationId xmlns:a16="http://schemas.microsoft.com/office/drawing/2014/main" id="{83F3EE0A-EB7C-B1B1-A1DA-487ACAD68185}"/>
              </a:ext>
            </a:extLst>
          </p:cNvPr>
          <p:cNvSpPr>
            <a:spLocks noGrp="1" noRot="1" noChangeAspect="1"/>
          </p:cNvSpPr>
          <p:nvPr>
            <p:ph type="sldImg"/>
          </p:nvPr>
        </p:nvSpPr>
        <p:spPr/>
      </p:sp>
    </p:spTree>
    <p:extLst>
      <p:ext uri="{BB962C8B-B14F-4D97-AF65-F5344CB8AC3E}">
        <p14:creationId xmlns:p14="http://schemas.microsoft.com/office/powerpoint/2010/main" val="2000588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3763313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1527720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5270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0" baseline="0" dirty="0">
                <a:latin typeface="Arial" panose="020B0604020202020204" pitchFamily="34" charset="0"/>
                <a:cs typeface="Arial" panose="020B0604020202020204" pitchFamily="34" charset="0"/>
              </a:rPr>
              <a:t>One aspect of the Years 7</a:t>
            </a:r>
            <a:r>
              <a:rPr lang="en-AU" b="0" baseline="0" dirty="0">
                <a:latin typeface="+mn-lt"/>
              </a:rPr>
              <a:t>–</a:t>
            </a:r>
            <a:r>
              <a:rPr lang="en-AU" sz="1200" b="0" baseline="0" dirty="0">
                <a:latin typeface="Arial" panose="020B0604020202020204" pitchFamily="34" charset="0"/>
                <a:cs typeface="Arial" panose="020B0604020202020204" pitchFamily="34" charset="0"/>
              </a:rPr>
              <a:t>8 achievement standards in The Arts is describing respectful approaches to creating, performing and/or responding to artworks. </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4744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baseline="0" dirty="0">
                <a:effectLst/>
                <a:latin typeface="Arial" panose="020B0604020202020204" pitchFamily="34" charset="0"/>
                <a:ea typeface="Calibri" panose="020F0502020204030204" pitchFamily="34" charset="0"/>
                <a:cs typeface="Arial" panose="020B0604020202020204" pitchFamily="34" charset="0"/>
              </a:rPr>
              <a:t>In The Arts, </a:t>
            </a:r>
            <a:r>
              <a:rPr lang="en-AU" sz="1200" b="0" baseline="0" dirty="0">
                <a:effectLst/>
                <a:latin typeface="Arial" panose="020B0604020202020204" pitchFamily="34" charset="0"/>
                <a:ea typeface="Calibri" panose="020F0502020204030204" pitchFamily="34" charset="0"/>
                <a:cs typeface="Arial" panose="020B0604020202020204" pitchFamily="34" charset="0"/>
              </a:rPr>
              <a:t>the learning area rationale explains that </a:t>
            </a:r>
            <a:r>
              <a:rPr lang="en-AU" sz="1200" baseline="0" dirty="0">
                <a:effectLst/>
                <a:latin typeface="Arial" panose="020B0604020202020204" pitchFamily="34" charset="0"/>
                <a:ea typeface="Calibri" panose="020F0502020204030204" pitchFamily="34" charset="0"/>
                <a:cs typeface="Arial" panose="020B0604020202020204" pitchFamily="34" charset="0"/>
              </a:rPr>
              <a:t>students</a:t>
            </a:r>
            <a:r>
              <a:rPr lang="en-US" sz="1200" b="0" i="0" baseline="0" dirty="0">
                <a:solidFill>
                  <a:srgbClr val="000000"/>
                </a:solidFill>
                <a:effectLst/>
                <a:latin typeface="Arial" panose="020B0604020202020204" pitchFamily="34" charset="0"/>
                <a:cs typeface="Arial" panose="020B0604020202020204" pitchFamily="34" charset="0"/>
              </a:rPr>
              <a:t> develop critical intercultural understandings so they can make respectful choices when making artworks and when responding to culturally diverse artworks.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 rationale states: ‘Rich in tradition, the arts play a major role in the development and expressions of diverse cultures and communities, locally, nationally and globally. The exploration of cultures and histories through Arts learning strengthens understanding of Australia’s cultural diversity and develops critical intercultural understandings to inform decision-making and aesthetic choices’ (Rationale, paragraph 3).</a:t>
            </a:r>
            <a:endParaRPr lang="en-AU" sz="12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aseline="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aseline="0" dirty="0">
                <a:effectLst/>
                <a:latin typeface="Arial" panose="020B0604020202020204" pitchFamily="34" charset="0"/>
                <a:ea typeface="Calibri" panose="020F0502020204030204" pitchFamily="34" charset="0"/>
                <a:cs typeface="Arial" panose="020B0604020202020204" pitchFamily="34" charset="0"/>
              </a:rPr>
              <a:t>Source:</a:t>
            </a:r>
            <a:r>
              <a:rPr lang="en-US" sz="1200" baseline="0" dirty="0"/>
              <a:t> </a:t>
            </a:r>
            <a:r>
              <a:rPr lang="en-US" sz="1200" b="0" i="0" baseline="0" dirty="0"/>
              <a:t>ACARA 2024, </a:t>
            </a:r>
            <a:r>
              <a:rPr lang="en-US" sz="1200" baseline="0" dirty="0"/>
              <a:t>Understand this learning area: The Arts, </a:t>
            </a:r>
            <a:r>
              <a:rPr lang="en-US" sz="1200" kern="1200" baseline="0" dirty="0">
                <a:solidFill>
                  <a:schemeClr val="tx1"/>
                </a:solidFill>
                <a:latin typeface="+mn-lt"/>
                <a:ea typeface="+mn-ea"/>
                <a:cs typeface="+mn-cs"/>
              </a:rPr>
              <a:t>v9.australiancurriculum.edu.au/curriculum-information/understand-this-learning-area/the-arts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236496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baseline="0" dirty="0">
                <a:effectLst/>
                <a:latin typeface="+mn-lt"/>
                <a:ea typeface="Calibri" panose="020F0502020204030204" pitchFamily="34" charset="0"/>
                <a:cs typeface="Arial" panose="020B0604020202020204" pitchFamily="34" charset="0"/>
              </a:rPr>
              <a:t>This focus on respectful approaches extends to the aims of The Arts learning area. </a:t>
            </a:r>
            <a:endParaRPr lang="en-AU" sz="1200" b="0" baseline="0" dirty="0">
              <a:effectLst/>
              <a:latin typeface="+mn-lt"/>
              <a:cs typeface="Arial" panose="020B0604020202020204" pitchFamily="34" charset="0"/>
            </a:endParaRPr>
          </a:p>
          <a:p>
            <a:endParaRPr lang="en-US" sz="1200" baseline="0" dirty="0">
              <a:latin typeface="+mn-lt"/>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mn-lt"/>
              </a:rPr>
              <a:t>Source: </a:t>
            </a:r>
            <a:r>
              <a:rPr lang="en-US" sz="1200" b="0" i="0" baseline="0" dirty="0">
                <a:latin typeface="+mn-lt"/>
              </a:rPr>
              <a:t>ACARA 2024,</a:t>
            </a:r>
            <a:r>
              <a:rPr lang="en-US" sz="1200" b="0" baseline="0" dirty="0">
                <a:latin typeface="+mn-lt"/>
              </a:rPr>
              <a:t> </a:t>
            </a:r>
            <a:r>
              <a:rPr lang="en-US" sz="1200" baseline="0" dirty="0">
                <a:latin typeface="+mn-lt"/>
              </a:rPr>
              <a:t>Understand this learning area: The Arts, v9.australiancurriculum.edu.au/curriculum-information/understand-this-learning-area/the-arts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299849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baseline="0" dirty="0">
                <a:latin typeface="Arial" panose="020B0604020202020204" pitchFamily="34" charset="0"/>
                <a:cs typeface="Arial" panose="020B0604020202020204" pitchFamily="34" charset="0"/>
              </a:rPr>
              <a:t>Each Arts subject has a sentence in the Years 7</a:t>
            </a:r>
            <a:r>
              <a:rPr lang="en-AU" b="0" baseline="0" dirty="0">
                <a:latin typeface="+mn-lt"/>
              </a:rPr>
              <a:t>–</a:t>
            </a:r>
            <a:r>
              <a:rPr lang="en-AU" sz="1200" b="0" baseline="0" dirty="0">
                <a:latin typeface="Arial" panose="020B0604020202020204" pitchFamily="34" charset="0"/>
                <a:cs typeface="Arial" panose="020B0604020202020204" pitchFamily="34" charset="0"/>
              </a:rPr>
              <a:t>8 achievement standards about describing respectful approaches to creating, performing and/or responding to artworks. </a:t>
            </a:r>
            <a:r>
              <a:rPr lang="en-AU" sz="1200" b="0" i="0" baseline="0" dirty="0">
                <a:latin typeface="Arial" panose="020B0604020202020204" pitchFamily="34" charset="0"/>
                <a:cs typeface="Arial" panose="020B0604020202020204" pitchFamily="34" charset="0"/>
              </a:rPr>
              <a:t>It is the last sentence of the first paragraph of each of these achievement standards. </a:t>
            </a:r>
          </a:p>
          <a:p>
            <a:pPr marL="171450" indent="-171450">
              <a:buFont typeface="Arial" panose="020B0604020202020204" pitchFamily="34" charset="0"/>
              <a:buChar char="•"/>
            </a:pPr>
            <a:r>
              <a:rPr lang="en-AU" sz="1200" baseline="0" dirty="0">
                <a:latin typeface="Arial" panose="020B0604020202020204" pitchFamily="34" charset="0"/>
                <a:cs typeface="Arial" panose="020B0604020202020204" pitchFamily="34" charset="0"/>
              </a:rPr>
              <a:t>It is worth considering how to assess this in different ways to keep the content interesting and engaging for students across The Arts subjects. </a:t>
            </a:r>
          </a:p>
          <a:p>
            <a:endParaRPr lang="en-AU" sz="12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aseline="0" dirty="0">
                <a:latin typeface="Arial" panose="020B0604020202020204" pitchFamily="34" charset="0"/>
                <a:cs typeface="Arial" panose="020B0604020202020204" pitchFamily="34" charset="0"/>
              </a:rPr>
              <a:t>Source: </a:t>
            </a:r>
            <a:r>
              <a:rPr lang="en-AU" sz="1200" b="0" i="0" baseline="0" dirty="0">
                <a:latin typeface="Arial" panose="020B0604020202020204" pitchFamily="34" charset="0"/>
                <a:cs typeface="Arial" panose="020B0604020202020204" pitchFamily="34" charset="0"/>
              </a:rPr>
              <a:t>ACARA 2024</a:t>
            </a:r>
            <a:r>
              <a:rPr lang="en-AU" sz="1200" baseline="0" dirty="0">
                <a:latin typeface="Arial" panose="020B0604020202020204" pitchFamily="34" charset="0"/>
                <a:cs typeface="Arial" panose="020B0604020202020204" pitchFamily="34" charset="0"/>
              </a:rPr>
              <a:t>, Learning areas, v9.australiancurriculum.edu.au/f-10-curriculum/f-10-curriculum-overview/learning-areas</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1074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171450" indent="-171450">
              <a:buFont typeface="Arial" panose="020B0604020202020204" pitchFamily="34" charset="0"/>
              <a:buChar char="•"/>
            </a:pPr>
            <a:r>
              <a:rPr lang="en-US" sz="1200" b="0" i="0" baseline="0" dirty="0">
                <a:latin typeface="+mn-lt"/>
                <a:cs typeface="Arial" panose="020B0604020202020204" pitchFamily="34" charset="0"/>
              </a:rPr>
              <a:t>This image shows the content description aligned to this aspect of the Years 7 and 8 achievement standard.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baseline="0" dirty="0">
                <a:latin typeface="+mn-lt"/>
                <a:cs typeface="Arial" panose="020B0604020202020204" pitchFamily="34" charset="0"/>
              </a:rPr>
              <a:t>The content descriptions describe what students should have the opportunity to learn in the year or band.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strike="noStrike" baseline="0" dirty="0">
                <a:latin typeface="+mn-lt"/>
                <a:cs typeface="Arial" panose="020B0604020202020204" pitchFamily="34" charset="0"/>
              </a:rPr>
              <a:t>The </a:t>
            </a:r>
            <a:r>
              <a:rPr lang="en-US" sz="1200" b="0" i="0" baseline="0" dirty="0">
                <a:latin typeface="+mn-lt"/>
                <a:cs typeface="Arial" panose="020B0604020202020204" pitchFamily="34" charset="0"/>
              </a:rPr>
              <a:t>focus for assessment of this aspect of the achievement standard, on the right, can have broader application. </a:t>
            </a:r>
            <a:r>
              <a:rPr lang="en-AU" sz="1200" b="0" baseline="0" dirty="0">
                <a:latin typeface="+mn-lt"/>
                <a:cs typeface="Arial" panose="020B0604020202020204" pitchFamily="34" charset="0"/>
              </a:rPr>
              <a:t>Through the design of quality assessment tasks, teachers provide opportunities for students </a:t>
            </a:r>
            <a:r>
              <a:rPr lang="en-US" sz="1200" b="0" i="0" baseline="0" dirty="0">
                <a:solidFill>
                  <a:srgbClr val="000000"/>
                </a:solidFill>
                <a:effectLst/>
                <a:latin typeface="+mn-lt"/>
                <a:cs typeface="Arial" panose="020B0604020202020204" pitchFamily="34" charset="0"/>
              </a:rPr>
              <a:t>to demonstrate their learning and describe respectful approaches </a:t>
            </a:r>
            <a:r>
              <a:rPr lang="en-IN" sz="1200" b="0" dirty="0">
                <a:latin typeface="+mn-lt"/>
                <a:cs typeface="Arial" panose="020B0604020202020204" pitchFamily="34" charset="0"/>
              </a:rPr>
              <a:t>to creating and/or responding.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baseline="0" dirty="0">
              <a:latin typeface="Arial" panose="020B0604020202020204" pitchFamily="34" charset="0"/>
              <a:cs typeface="Arial" panose="020B0604020202020204" pitchFamily="34" charset="0"/>
            </a:endParaRPr>
          </a:p>
          <a:p>
            <a:endParaRPr lang="en-US" sz="1200" b="0" i="0" strike="sng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2243152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hyperlink" Target="https://www.qcaa.qld.edu.au/copyright"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12.jpeg"/><Relationship Id="rId7" Type="http://schemas.openxmlformats.org/officeDocument/2006/relationships/image" Target="../media/image14.jpeg"/><Relationship Id="rId12" Type="http://schemas.openxmlformats.org/officeDocument/2006/relationships/image" Target="../media/image17.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3.jpeg"/><Relationship Id="rId10" Type="http://schemas.openxmlformats.org/officeDocument/2006/relationships/image" Target="../media/image16.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938C52-B687-08E7-A10D-50209485A93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923"/>
          <a:stretch/>
        </p:blipFill>
        <p:spPr>
          <a:xfrm>
            <a:off x="182680" y="-2099"/>
            <a:ext cx="8961320" cy="320854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a:extLst>
              <a:ext uri="{FF2B5EF4-FFF2-40B4-BE49-F238E27FC236}">
                <a16:creationId xmlns:a16="http://schemas.microsoft.com/office/drawing/2014/main" id="{0554EE98-5D21-85F9-149E-77844B9CE615}"/>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descr="Sticker of ACiQ v9.0">
            <a:extLst>
              <a:ext uri="{FF2B5EF4-FFF2-40B4-BE49-F238E27FC236}">
                <a16:creationId xmlns:a16="http://schemas.microsoft.com/office/drawing/2014/main" id="{122C3FE3-81C1-98CF-853A-4D0B6A4C2AA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850" y="230400"/>
            <a:ext cx="1411200" cy="313326"/>
          </a:xfrm>
          <a:prstGeom prst="rect">
            <a:avLst/>
          </a:prstGeom>
        </p:spPr>
      </p:pic>
    </p:spTree>
    <p:extLst>
      <p:ext uri="{BB962C8B-B14F-4D97-AF65-F5344CB8AC3E}">
        <p14:creationId xmlns:p14="http://schemas.microsoft.com/office/powerpoint/2010/main" val="267197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Chern’ee, Brooke and Jesse Sutton, Kalkadoon.</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References</a:t>
            </a:r>
            <a:endParaRPr lang="en-AU"/>
          </a:p>
        </p:txBody>
      </p:sp>
      <p:sp>
        <p:nvSpPr>
          <p:cNvPr id="8" name="Content Placeholder 7">
            <a:extLst>
              <a:ext uri="{FF2B5EF4-FFF2-40B4-BE49-F238E27FC236}">
                <a16:creationId xmlns:a16="http://schemas.microsoft.com/office/drawing/2014/main" id="{728E6F92-E5D9-4B7A-A5FD-5BD06157127A}"/>
              </a:ext>
            </a:extLst>
          </p:cNvPr>
          <p:cNvSpPr>
            <a:spLocks noGrp="1"/>
          </p:cNvSpPr>
          <p:nvPr>
            <p:ph sz="quarter" idx="10" hasCustomPrompt="1"/>
          </p:nvPr>
        </p:nvSpPr>
        <p:spPr>
          <a:xfrm>
            <a:off x="320976" y="771525"/>
            <a:ext cx="8496000" cy="3716338"/>
          </a:xfrm>
        </p:spPr>
        <p:txBody>
          <a:bodyPr>
            <a:normAutofit/>
          </a:bodyPr>
          <a:lstStyle>
            <a:lvl1pPr>
              <a:defRPr sz="16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Text</a:t>
            </a:r>
          </a:p>
        </p:txBody>
      </p:sp>
    </p:spTree>
    <p:extLst>
      <p:ext uri="{BB962C8B-B14F-4D97-AF65-F5344CB8AC3E}">
        <p14:creationId xmlns:p14="http://schemas.microsoft.com/office/powerpoint/2010/main" val="241941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6.sv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2.svg"/><Relationship Id="rId4" Type="http://schemas.openxmlformats.org/officeDocument/2006/relationships/slideLayout" Target="../slideLayouts/slideLayout5.xml"/><Relationship Id="rId9" Type="http://schemas.openxmlformats.org/officeDocument/2006/relationships/image" Target="../media/image1.png"/><Relationship Id="rId14"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Graphic 15" descr="Queensland Curriculum and Assessment Authority (QCAA) logo">
            <a:extLst>
              <a:ext uri="{FF2B5EF4-FFF2-40B4-BE49-F238E27FC236}">
                <a16:creationId xmlns:a16="http://schemas.microsoft.com/office/drawing/2014/main" id="{CD62BAD7-D57D-ADDC-D07F-F936C2960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400" y="4662000"/>
            <a:ext cx="2512800" cy="246011"/>
          </a:xfrm>
          <a:prstGeom prst="rect">
            <a:avLst/>
          </a:prstGeom>
        </p:spPr>
      </p:pic>
      <p:pic>
        <p:nvPicPr>
          <p:cNvPr id="14" name="Graphic 13" descr="Creative Commons licence icons (CC BY)">
            <a:extLst>
              <a:ext uri="{FF2B5EF4-FFF2-40B4-BE49-F238E27FC236}">
                <a16:creationId xmlns:a16="http://schemas.microsoft.com/office/drawing/2014/main" id="{1177EBBF-AC38-EB20-6E6C-EBFEC57928E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0000" y="4453200"/>
            <a:ext cx="466725" cy="219075"/>
          </a:xfrm>
          <a:prstGeom prst="rect">
            <a:avLst/>
          </a:prstGeom>
        </p:spPr>
      </p:pic>
      <p:sp>
        <p:nvSpPr>
          <p:cNvPr id="2" name="Title Placeholder 1"/>
          <p:cNvSpPr>
            <a:spLocks noGrp="1"/>
          </p:cNvSpPr>
          <p:nvPr userDrawn="1">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userDrawn="1">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pic>
        <p:nvPicPr>
          <p:cNvPr id="9" name="Graphic 8" descr="QCAA tagline: For all Queensland schools">
            <a:extLst>
              <a:ext uri="{FF2B5EF4-FFF2-40B4-BE49-F238E27FC236}">
                <a16:creationId xmlns:a16="http://schemas.microsoft.com/office/drawing/2014/main" id="{BE30692F-F357-2C3F-1A9C-FEFE5B40E90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20272" y="4770000"/>
            <a:ext cx="1800000" cy="14011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Graphic 4" descr="Queensland Curriculum and Assessment Authority (QCAA) logo">
            <a:extLst>
              <a:ext uri="{FF2B5EF4-FFF2-40B4-BE49-F238E27FC236}">
                <a16:creationId xmlns:a16="http://schemas.microsoft.com/office/drawing/2014/main" id="{34113988-904E-481E-4EFC-2868C9A0E3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400" y="4662000"/>
            <a:ext cx="2512800" cy="246011"/>
          </a:xfrm>
          <a:prstGeom prst="rect">
            <a:avLst/>
          </a:prstGeom>
        </p:spPr>
      </p:pic>
      <p:pic>
        <p:nvPicPr>
          <p:cNvPr id="7" name="Graphic 6" descr="QCAA tagline: For all Queensland schools">
            <a:extLst>
              <a:ext uri="{FF2B5EF4-FFF2-40B4-BE49-F238E27FC236}">
                <a16:creationId xmlns:a16="http://schemas.microsoft.com/office/drawing/2014/main" id="{A90FF297-BF21-E3A3-8A9E-6C84ECFAA44D}"/>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20272" y="4770000"/>
            <a:ext cx="1800000" cy="140118"/>
          </a:xfrm>
          <a:prstGeom prst="rect">
            <a:avLst/>
          </a:prstGeom>
        </p:spPr>
      </p:pic>
      <p:pic>
        <p:nvPicPr>
          <p:cNvPr id="4" name="Graphic 3" descr="Sticker of ACiQ v9.0">
            <a:extLst>
              <a:ext uri="{FF2B5EF4-FFF2-40B4-BE49-F238E27FC236}">
                <a16:creationId xmlns:a16="http://schemas.microsoft.com/office/drawing/2014/main" id="{55EC0AB9-C376-F116-64A2-20B1DD862DFB}"/>
              </a:ext>
            </a:extLst>
          </p:cNvPr>
          <p:cNvPicPr>
            <a:picLocks noChangeAspect="1"/>
          </p:cNvPicPr>
          <p:nvPr userDrawn="1"/>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245195" y="78339"/>
            <a:ext cx="849600" cy="188634"/>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2" r:id="rId3"/>
    <p:sldLayoutId id="2147484074" r:id="rId4"/>
    <p:sldLayoutId id="2147484140" r:id="rId5"/>
    <p:sldLayoutId id="2147484168" r:id="rId6"/>
    <p:sldLayoutId id="2147484170" r:id="rId7"/>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v9.australiancurriculum.edu.au/f-10-curriculum/f-10-curriculum-overview/learning-areas"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v9.australiancurriculum.edu.au/f-10-curriculum/cross-curriculum-priorities/aboriginal-and-torres-strait-islander-histories-and-cultures?organising-idea=A_TSICP%2CA_TSIC%2CA_TSI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v9.australiancurriculum.edu.au/downloads/cross-curriculum-priorities#accordion-00dfddc453-item-c84c8658c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gov.au/wp-content/uploads/2021/07/protocols-for-using-first-nati-5f72716d09f01.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v9.australiancurriculum.edu.au/f-10-curriculum/cross-curriculum-priorities/aboriginal-and-torres-strait-islander-histories-and-cultures?organising-idea=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v9.australiancurriculum.edu.au/resources/aboriginal-and-torres-strait-islander-histories-and-cultures/first-frame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gov.au/wp-content/uploads/2021/07/protocols-for-using-first-nati-5f72716d09f01.pdf"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www.australiancurriculum.edu.au/copyright-and-terms-of-use" TargetMode="External"/><Relationship Id="rId5" Type="http://schemas.openxmlformats.org/officeDocument/2006/relationships/hyperlink" Target="https://www.australiancurriculum.edu.au/" TargetMode="External"/><Relationship Id="rId4" Type="http://schemas.openxmlformats.org/officeDocument/2006/relationships/hyperlink" Target="https://creativecommons.org/licenses/by/4.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www.qcaa.qld.edu.au/copyrigh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the-ar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v9.australiancurriculum.edu.au/teacher-resources/understand-this-learning-area/the-art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v9.australiancurriculum.edu.au/f-10-curriculum/f-10-curriculum-overview/learning-area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v9.australiancurriculum.edu.au/f-10-curriculum/f-10-curriculum-overview/learning-area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D85744-5916-6752-326C-DB7A786F392C}"/>
              </a:ext>
            </a:extLst>
          </p:cNvPr>
          <p:cNvSpPr>
            <a:spLocks noGrp="1"/>
          </p:cNvSpPr>
          <p:nvPr>
            <p:ph type="ctrTitle"/>
          </p:nvPr>
        </p:nvSpPr>
        <p:spPr>
          <a:xfrm>
            <a:off x="173259" y="2946651"/>
            <a:ext cx="8603779" cy="1296256"/>
          </a:xfrm>
        </p:spPr>
        <p:txBody>
          <a:bodyPr/>
          <a:lstStyle/>
          <a:p>
            <a:r>
              <a:rPr lang="en-AU" dirty="0"/>
              <a:t>Exploring respectful approaches to creating, performing and responding</a:t>
            </a:r>
          </a:p>
        </p:txBody>
      </p:sp>
      <p:sp>
        <p:nvSpPr>
          <p:cNvPr id="10" name="Subtitle 9">
            <a:extLst>
              <a:ext uri="{FF2B5EF4-FFF2-40B4-BE49-F238E27FC236}">
                <a16:creationId xmlns:a16="http://schemas.microsoft.com/office/drawing/2014/main" id="{E9569667-C739-4AE5-0043-DE22737EF586}"/>
              </a:ext>
            </a:extLst>
          </p:cNvPr>
          <p:cNvSpPr>
            <a:spLocks noGrp="1"/>
          </p:cNvSpPr>
          <p:nvPr>
            <p:ph type="subTitle" idx="1"/>
          </p:nvPr>
        </p:nvSpPr>
        <p:spPr>
          <a:xfrm>
            <a:off x="180477" y="4242907"/>
            <a:ext cx="8596561" cy="701967"/>
          </a:xfrm>
        </p:spPr>
        <p:txBody>
          <a:bodyPr vert="horz" lIns="91440" tIns="45720" rIns="91440" bIns="45720" rtlCol="0" anchor="t">
            <a:normAutofit/>
          </a:bodyPr>
          <a:lstStyle/>
          <a:p>
            <a:r>
              <a:rPr lang="en-AU" dirty="0">
                <a:latin typeface="Arial"/>
                <a:cs typeface="Arial"/>
              </a:rPr>
              <a:t>Australian Curriculum v9.0: The Arts — Years 7</a:t>
            </a:r>
            <a:r>
              <a:rPr lang="en-AU" dirty="0">
                <a:solidFill>
                  <a:schemeClr val="tx1"/>
                </a:solidFill>
                <a:latin typeface="Arial"/>
                <a:cs typeface="Arial"/>
              </a:rPr>
              <a:t>–</a:t>
            </a:r>
            <a:r>
              <a:rPr lang="en-AU" dirty="0">
                <a:latin typeface="Arial"/>
                <a:cs typeface="Arial"/>
              </a:rPr>
              <a:t>8 </a:t>
            </a:r>
          </a:p>
        </p:txBody>
      </p:sp>
      <p:sp>
        <p:nvSpPr>
          <p:cNvPr id="3" name="Vertical Text Placeholder 2">
            <a:extLst>
              <a:ext uri="{FF2B5EF4-FFF2-40B4-BE49-F238E27FC236}">
                <a16:creationId xmlns:a16="http://schemas.microsoft.com/office/drawing/2014/main" id="{E5540A9D-2CC9-9075-A302-6AAA9B2D6780}"/>
              </a:ext>
            </a:extLst>
          </p:cNvPr>
          <p:cNvSpPr>
            <a:spLocks noGrp="1"/>
          </p:cNvSpPr>
          <p:nvPr>
            <p:ph type="body" orient="vert" sz="quarter" idx="10"/>
          </p:nvPr>
        </p:nvSpPr>
        <p:spPr/>
        <p:txBody>
          <a:bodyPr/>
          <a:lstStyle/>
          <a:p>
            <a:r>
              <a:rPr lang="en-AU"/>
              <a:t>241048</a:t>
            </a:r>
          </a:p>
        </p:txBody>
      </p:sp>
    </p:spTree>
    <p:extLst>
      <p:ext uri="{BB962C8B-B14F-4D97-AF65-F5344CB8AC3E}">
        <p14:creationId xmlns:p14="http://schemas.microsoft.com/office/powerpoint/2010/main" val="196420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88D79-A807-7F6B-B5A7-1BE5BD20E2A4}"/>
              </a:ext>
            </a:extLst>
          </p:cNvPr>
          <p:cNvSpPr>
            <a:spLocks noGrp="1"/>
          </p:cNvSpPr>
          <p:nvPr>
            <p:ph idx="1"/>
          </p:nvPr>
        </p:nvSpPr>
        <p:spPr>
          <a:xfrm>
            <a:off x="327025" y="790063"/>
            <a:ext cx="8629594" cy="2831746"/>
          </a:xfrm>
        </p:spPr>
        <p:txBody>
          <a:bodyPr>
            <a:normAutofit/>
          </a:bodyPr>
          <a:lstStyle/>
          <a:p>
            <a:endParaRPr lang="en-US"/>
          </a:p>
          <a:p>
            <a:endParaRPr lang="en-AU"/>
          </a:p>
        </p:txBody>
      </p:sp>
      <p:sp>
        <p:nvSpPr>
          <p:cNvPr id="4" name="Title 1">
            <a:extLst>
              <a:ext uri="{FF2B5EF4-FFF2-40B4-BE49-F238E27FC236}">
                <a16:creationId xmlns:a16="http://schemas.microsoft.com/office/drawing/2014/main" id="{60D76D04-1767-CDD8-C10B-36080CFE3A54}"/>
              </a:ext>
            </a:extLst>
          </p:cNvPr>
          <p:cNvSpPr>
            <a:spLocks noGrp="1"/>
          </p:cNvSpPr>
          <p:nvPr>
            <p:ph type="title"/>
          </p:nvPr>
        </p:nvSpPr>
        <p:spPr>
          <a:xfrm>
            <a:off x="327025" y="274638"/>
            <a:ext cx="8496300" cy="360362"/>
          </a:xfrm>
        </p:spPr>
        <p:txBody>
          <a:bodyPr/>
          <a:lstStyle/>
          <a:p>
            <a:r>
              <a:rPr lang="en-AU"/>
              <a:t>Content descriptions: Years 7–8</a:t>
            </a:r>
          </a:p>
        </p:txBody>
      </p:sp>
      <p:graphicFrame>
        <p:nvGraphicFramePr>
          <p:cNvPr id="2" name="Diagram 1">
            <a:extLst>
              <a:ext uri="{FF2B5EF4-FFF2-40B4-BE49-F238E27FC236}">
                <a16:creationId xmlns:a16="http://schemas.microsoft.com/office/drawing/2014/main" id="{E194F3E7-7C74-3C33-F7FB-C682DA865945}"/>
              </a:ext>
            </a:extLst>
          </p:cNvPr>
          <p:cNvGraphicFramePr/>
          <p:nvPr>
            <p:extLst>
              <p:ext uri="{D42A27DB-BD31-4B8C-83A1-F6EECF244321}">
                <p14:modId xmlns:p14="http://schemas.microsoft.com/office/powerpoint/2010/main" val="3355969403"/>
              </p:ext>
            </p:extLst>
          </p:nvPr>
        </p:nvGraphicFramePr>
        <p:xfrm>
          <a:off x="327025" y="635000"/>
          <a:ext cx="8388350" cy="36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0614272-1D51-0E0A-681B-DE2CDFD45607}"/>
              </a:ext>
            </a:extLst>
          </p:cNvPr>
          <p:cNvSpPr txBox="1"/>
          <p:nvPr/>
        </p:nvSpPr>
        <p:spPr>
          <a:xfrm>
            <a:off x="327025" y="4410295"/>
            <a:ext cx="8975237" cy="410882"/>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900" dirty="0">
                <a:latin typeface="Arial" panose="020B0604020202020204" pitchFamily="34" charset="0"/>
                <a:cs typeface="Arial" panose="020B0604020202020204" pitchFamily="34" charset="0"/>
              </a:rPr>
              <a:t>Source: ACARA 2024, Learning areas, </a:t>
            </a:r>
            <a:r>
              <a:rPr lang="en-AU" sz="900" dirty="0">
                <a:latin typeface="Arial" panose="020B0604020202020204" pitchFamily="34" charset="0"/>
                <a:cs typeface="Arial" panose="020B0604020202020204" pitchFamily="34" charset="0"/>
                <a:hlinkClick r:id="rId8"/>
              </a:rPr>
              <a:t>v9.australiancurriculum.edu.au/f-10-curriculum/f-10-curriculum-overview/learning-areas</a:t>
            </a:r>
            <a:r>
              <a:rPr lang="en-AU" sz="90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7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50E5EF-80EB-4269-CB25-F7EB21D18660}"/>
              </a:ext>
            </a:extLst>
          </p:cNvPr>
          <p:cNvPicPr>
            <a:picLocks noChangeAspect="1"/>
          </p:cNvPicPr>
          <p:nvPr/>
        </p:nvPicPr>
        <p:blipFill>
          <a:blip r:embed="rId3"/>
          <a:stretch>
            <a:fillRect/>
          </a:stretch>
        </p:blipFill>
        <p:spPr>
          <a:xfrm>
            <a:off x="347793" y="727418"/>
            <a:ext cx="1733278" cy="3706979"/>
          </a:xfrm>
          <a:prstGeom prst="rect">
            <a:avLst/>
          </a:prstGeom>
        </p:spPr>
      </p:pic>
      <p:sp>
        <p:nvSpPr>
          <p:cNvPr id="2" name="Title 1">
            <a:extLst>
              <a:ext uri="{FF2B5EF4-FFF2-40B4-BE49-F238E27FC236}">
                <a16:creationId xmlns:a16="http://schemas.microsoft.com/office/drawing/2014/main" id="{002AC5A3-756B-642C-971A-3C15B3C2A93E}"/>
              </a:ext>
            </a:extLst>
          </p:cNvPr>
          <p:cNvSpPr>
            <a:spLocks noGrp="1"/>
          </p:cNvSpPr>
          <p:nvPr>
            <p:ph type="title"/>
          </p:nvPr>
        </p:nvSpPr>
        <p:spPr/>
        <p:txBody>
          <a:bodyPr>
            <a:normAutofit/>
          </a:bodyPr>
          <a:lstStyle/>
          <a:p>
            <a:r>
              <a:rPr lang="en-AU" dirty="0"/>
              <a:t>Unpacking the content description</a:t>
            </a:r>
          </a:p>
        </p:txBody>
      </p:sp>
      <p:sp>
        <p:nvSpPr>
          <p:cNvPr id="3" name="Content Placeholder 2">
            <a:extLst>
              <a:ext uri="{FF2B5EF4-FFF2-40B4-BE49-F238E27FC236}">
                <a16:creationId xmlns:a16="http://schemas.microsoft.com/office/drawing/2014/main" id="{14ECBFD4-81F4-5F6A-3066-A1BCDA137CC9}"/>
              </a:ext>
            </a:extLst>
          </p:cNvPr>
          <p:cNvSpPr>
            <a:spLocks noGrp="1"/>
          </p:cNvSpPr>
          <p:nvPr>
            <p:ph idx="1"/>
          </p:nvPr>
        </p:nvSpPr>
        <p:spPr>
          <a:xfrm>
            <a:off x="2278289" y="840921"/>
            <a:ext cx="6261554" cy="3479974"/>
          </a:xfrm>
        </p:spPr>
        <p:txBody>
          <a:bodyPr vert="horz" lIns="0" tIns="0" rIns="0" bIns="0" rtlCol="0" anchor="t">
            <a:normAutofit fontScale="32500" lnSpcReduction="20000"/>
          </a:bodyPr>
          <a:lstStyle/>
          <a:p>
            <a:r>
              <a:rPr lang="en-US" sz="6200" dirty="0">
                <a:solidFill>
                  <a:srgbClr val="000000"/>
                </a:solidFill>
              </a:rPr>
              <a:t>Aboriginal and Torres Strait Islander Histories and Cultures cross-curriculum priority </a:t>
            </a:r>
          </a:p>
          <a:p>
            <a:endParaRPr lang="en-US" sz="6200" dirty="0">
              <a:solidFill>
                <a:srgbClr val="000000"/>
              </a:solidFill>
            </a:endParaRPr>
          </a:p>
          <a:p>
            <a:r>
              <a:rPr lang="en-US" sz="6200" dirty="0">
                <a:solidFill>
                  <a:srgbClr val="000000"/>
                </a:solidFill>
              </a:rPr>
              <a:t>A_TSIP1: Australia has 2 distinct First Nations Peoples; each encompasses a diversity of nations across Australia. Aboriginal Peoples are the first peoples of Australia and have occupied the Australian continent for more than 60,000 years. Torres Strait Islander Peoples are the First Nations Peoples of the Torres Strait and have occupied the region for over 4,000 years. </a:t>
            </a:r>
          </a:p>
          <a:p>
            <a:r>
              <a:rPr lang="en-US" sz="2200" dirty="0">
                <a:solidFill>
                  <a:srgbClr val="000000"/>
                </a:solidFill>
                <a:latin typeface="Roboto" panose="02000000000000000000" pitchFamily="2" charset="0"/>
              </a:rPr>
              <a:t>  </a:t>
            </a:r>
          </a:p>
          <a:p>
            <a:endParaRPr lang="en-US" sz="2200" dirty="0">
              <a:solidFill>
                <a:srgbClr val="000000"/>
              </a:solidFill>
              <a:latin typeface="Roboto" panose="02000000000000000000" pitchFamily="2" charset="0"/>
            </a:endParaRPr>
          </a:p>
          <a:p>
            <a:endParaRPr lang="en-US" sz="2200" i="1" dirty="0">
              <a:solidFill>
                <a:srgbClr val="000000"/>
              </a:solidFill>
              <a:effectLst/>
              <a:latin typeface="Roboto" panose="02000000000000000000" pitchFamily="2" charset="0"/>
              <a:ea typeface="Times New Roman" panose="02020603050405020304" pitchFamily="18" charset="0"/>
            </a:endParaRPr>
          </a:p>
          <a:p>
            <a:endParaRPr lang="en-US" sz="2200" i="1" dirty="0">
              <a:solidFill>
                <a:srgbClr val="000000"/>
              </a:solidFill>
              <a:latin typeface="Roboto" panose="02000000000000000000" pitchFamily="2" charset="0"/>
              <a:ea typeface="Times New Roman" panose="02020603050405020304" pitchFamily="18" charset="0"/>
            </a:endParaRPr>
          </a:p>
          <a:p>
            <a:endParaRPr lang="en-US" sz="2200" i="1" dirty="0">
              <a:solidFill>
                <a:srgbClr val="000000"/>
              </a:solidFill>
              <a:effectLst/>
              <a:latin typeface="Roboto" panose="02000000000000000000" pitchFamily="2" charset="0"/>
              <a:ea typeface="Times New Roman" panose="02020603050405020304" pitchFamily="18" charset="0"/>
            </a:endParaRPr>
          </a:p>
          <a:p>
            <a:endParaRPr lang="en-US" sz="900" dirty="0">
              <a:effectLst/>
            </a:endParaRPr>
          </a:p>
          <a:p>
            <a:endParaRPr lang="en-US" sz="900" dirty="0"/>
          </a:p>
          <a:p>
            <a:endParaRPr lang="en-US" sz="900" dirty="0">
              <a:effectLst/>
            </a:endParaRPr>
          </a:p>
          <a:p>
            <a:endParaRPr lang="en-AU" sz="1000" i="1" dirty="0">
              <a:effectLst/>
              <a:ea typeface="Times New Roman" panose="02020603050405020304" pitchFamily="18" charset="0"/>
            </a:endParaRPr>
          </a:p>
          <a:p>
            <a:endParaRPr lang="en-AU" dirty="0"/>
          </a:p>
        </p:txBody>
      </p:sp>
      <p:sp>
        <p:nvSpPr>
          <p:cNvPr id="6" name="Rectangle: Rounded Corners 5">
            <a:extLst>
              <a:ext uri="{FF2B5EF4-FFF2-40B4-BE49-F238E27FC236}">
                <a16:creationId xmlns:a16="http://schemas.microsoft.com/office/drawing/2014/main" id="{B5C06069-E49B-2356-A498-8A2EDE087378}"/>
              </a:ext>
            </a:extLst>
          </p:cNvPr>
          <p:cNvSpPr/>
          <p:nvPr/>
        </p:nvSpPr>
        <p:spPr>
          <a:xfrm>
            <a:off x="356844" y="1412434"/>
            <a:ext cx="1665919" cy="1005184"/>
          </a:xfrm>
          <a:prstGeom prst="roundRect">
            <a:avLst>
              <a:gd name="adj" fmla="val 7019"/>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Rounded Corners 3">
            <a:extLst>
              <a:ext uri="{FF2B5EF4-FFF2-40B4-BE49-F238E27FC236}">
                <a16:creationId xmlns:a16="http://schemas.microsoft.com/office/drawing/2014/main" id="{BDC2A836-6AE4-818C-5FBA-541109BA4FA2}"/>
              </a:ext>
            </a:extLst>
          </p:cNvPr>
          <p:cNvSpPr/>
          <p:nvPr/>
        </p:nvSpPr>
        <p:spPr>
          <a:xfrm>
            <a:off x="2183382" y="1915026"/>
            <a:ext cx="4682329" cy="277568"/>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8C8F367-7743-79AA-930C-DACBE3F9958A}"/>
              </a:ext>
            </a:extLst>
          </p:cNvPr>
          <p:cNvSpPr txBox="1"/>
          <p:nvPr/>
        </p:nvSpPr>
        <p:spPr>
          <a:xfrm>
            <a:off x="2278289" y="4066979"/>
            <a:ext cx="6010305" cy="507831"/>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900" dirty="0">
                <a:latin typeface="Arial" panose="020B0604020202020204" pitchFamily="34" charset="0"/>
                <a:cs typeface="Arial" panose="020B0604020202020204" pitchFamily="34" charset="0"/>
              </a:rPr>
              <a:t>Source:</a:t>
            </a:r>
            <a:r>
              <a:rPr lang="en-AU" sz="900" i="1" dirty="0">
                <a:latin typeface="Arial" panose="020B0604020202020204" pitchFamily="34" charset="0"/>
                <a:cs typeface="Arial" panose="020B0604020202020204" pitchFamily="34" charset="0"/>
              </a:rPr>
              <a:t> </a:t>
            </a:r>
            <a:r>
              <a:rPr lang="en-AU" sz="900" dirty="0">
                <a:latin typeface="Arial" panose="020B0604020202020204" pitchFamily="34" charset="0"/>
                <a:cs typeface="Arial" panose="020B0604020202020204" pitchFamily="34" charset="0"/>
              </a:rPr>
              <a:t>ACARA 2024, Aboriginal and Torres Strait Islander Histories and Cultures’, </a:t>
            </a:r>
            <a:r>
              <a:rPr lang="en-AU" sz="900" dirty="0">
                <a:latin typeface="Arial" panose="020B0604020202020204" pitchFamily="34" charset="0"/>
                <a:cs typeface="Arial" panose="020B0604020202020204" pitchFamily="34" charset="0"/>
                <a:hlinkClick r:id="rId4"/>
              </a:rPr>
              <a:t>v9.australiancurriculum.edu.au/f-10-curriculum/cross-curriculum-priorities/aboriginal-and-torres-strait-islander-histories-and-cultures?organising-idea=A_TSICP%2CA_TSIC%2CA_TSIP</a:t>
            </a:r>
            <a:r>
              <a:rPr lang="en-AU" sz="9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851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28EE4DD-139B-1481-DE31-CFA6B3E98F43}"/>
              </a:ext>
            </a:extLst>
          </p:cNvPr>
          <p:cNvPicPr>
            <a:picLocks noChangeAspect="1"/>
          </p:cNvPicPr>
          <p:nvPr/>
        </p:nvPicPr>
        <p:blipFill>
          <a:blip r:embed="rId3"/>
          <a:stretch>
            <a:fillRect/>
          </a:stretch>
        </p:blipFill>
        <p:spPr>
          <a:xfrm>
            <a:off x="439319" y="594785"/>
            <a:ext cx="1709275" cy="3651634"/>
          </a:xfrm>
          <a:prstGeom prst="rect">
            <a:avLst/>
          </a:prstGeom>
        </p:spPr>
      </p:pic>
      <p:sp>
        <p:nvSpPr>
          <p:cNvPr id="2" name="Title 1">
            <a:extLst>
              <a:ext uri="{FF2B5EF4-FFF2-40B4-BE49-F238E27FC236}">
                <a16:creationId xmlns:a16="http://schemas.microsoft.com/office/drawing/2014/main" id="{002AC5A3-756B-642C-971A-3C15B3C2A93E}"/>
              </a:ext>
            </a:extLst>
          </p:cNvPr>
          <p:cNvSpPr>
            <a:spLocks noGrp="1"/>
          </p:cNvSpPr>
          <p:nvPr>
            <p:ph type="title"/>
          </p:nvPr>
        </p:nvSpPr>
        <p:spPr>
          <a:xfrm>
            <a:off x="439319" y="269707"/>
            <a:ext cx="9121776" cy="325077"/>
          </a:xfrm>
        </p:spPr>
        <p:txBody>
          <a:bodyPr>
            <a:noAutofit/>
          </a:bodyPr>
          <a:lstStyle/>
          <a:p>
            <a:r>
              <a:rPr lang="en-US" b="1" dirty="0"/>
              <a:t>Unpacking the content description</a:t>
            </a:r>
            <a:br>
              <a:rPr lang="en-US" b="1" i="0" dirty="0">
                <a:effectLst/>
              </a:rPr>
            </a:br>
            <a:endParaRPr lang="en-AU" dirty="0"/>
          </a:p>
        </p:txBody>
      </p:sp>
      <p:sp>
        <p:nvSpPr>
          <p:cNvPr id="3" name="Content Placeholder 2">
            <a:extLst>
              <a:ext uri="{FF2B5EF4-FFF2-40B4-BE49-F238E27FC236}">
                <a16:creationId xmlns:a16="http://schemas.microsoft.com/office/drawing/2014/main" id="{14ECBFD4-81F4-5F6A-3066-A1BCDA137CC9}"/>
              </a:ext>
            </a:extLst>
          </p:cNvPr>
          <p:cNvSpPr>
            <a:spLocks noGrp="1"/>
          </p:cNvSpPr>
          <p:nvPr>
            <p:ph idx="1"/>
          </p:nvPr>
        </p:nvSpPr>
        <p:spPr>
          <a:xfrm>
            <a:off x="2431473" y="840921"/>
            <a:ext cx="6108370" cy="3479974"/>
          </a:xfrm>
        </p:spPr>
        <p:txBody>
          <a:bodyPr vert="horz" lIns="0" tIns="0" rIns="0" bIns="0" rtlCol="0" anchor="t">
            <a:normAutofit/>
          </a:bodyPr>
          <a:lstStyle/>
          <a:p>
            <a:pPr>
              <a:spcBef>
                <a:spcPct val="30000"/>
              </a:spcBef>
              <a:spcAft>
                <a:spcPct val="0"/>
              </a:spcAft>
            </a:pPr>
            <a:r>
              <a:rPr lang="en-US" dirty="0"/>
              <a:t>Definition: </a:t>
            </a:r>
          </a:p>
          <a:p>
            <a:pPr>
              <a:spcBef>
                <a:spcPct val="30000"/>
              </a:spcBef>
              <a:spcAft>
                <a:spcPct val="0"/>
              </a:spcAft>
            </a:pPr>
            <a:r>
              <a:rPr lang="en-US" dirty="0"/>
              <a:t>Indigenous Cultural and Intellectual Property (ICIP)</a:t>
            </a:r>
          </a:p>
          <a:p>
            <a:pPr>
              <a:spcBef>
                <a:spcPct val="30000"/>
              </a:spcBef>
              <a:spcAft>
                <a:spcPct val="0"/>
              </a:spcAft>
            </a:pPr>
            <a:r>
              <a:rPr lang="en-US" dirty="0"/>
              <a:t>‘The rights of First Peoples of Australia to own and control their cultural heritage. It refers to all aspects of cultural heritage, including the tangible (e.g. cultural objects) and intangible (e.g. knowledge).’</a:t>
            </a:r>
          </a:p>
          <a:p>
            <a:endParaRPr lang="en-US" sz="1100" dirty="0">
              <a:effectLst/>
            </a:endParaRPr>
          </a:p>
          <a:p>
            <a:r>
              <a:rPr lang="en-US" sz="1100" dirty="0">
                <a:effectLst/>
              </a:rPr>
              <a:t>Source: ACARA 2024</a:t>
            </a:r>
            <a:r>
              <a:rPr lang="en-US" sz="1100" i="1" dirty="0">
                <a:effectLst/>
              </a:rPr>
              <a:t>,</a:t>
            </a:r>
            <a:r>
              <a:rPr lang="en-US" sz="1100" dirty="0">
                <a:effectLst/>
              </a:rPr>
              <a:t> Aboriginal and Torres Strait Islander Histories and Cultures: Glossary, </a:t>
            </a:r>
            <a:r>
              <a:rPr lang="en-AU" sz="1100" dirty="0">
                <a:latin typeface="Arial" panose="020B0604020202020204" pitchFamily="34" charset="0"/>
                <a:cs typeface="Arial" panose="020B0604020202020204" pitchFamily="34" charset="0"/>
                <a:hlinkClick r:id="rId4"/>
              </a:rPr>
              <a:t>https://v9.australiancurriculum.edu.au/downloads/cross-curriculum-priorities#accordion-00dfddc453-item-c84c8658c0</a:t>
            </a:r>
            <a:r>
              <a:rPr lang="en-AU" sz="1100" dirty="0">
                <a:latin typeface="Arial" panose="020B0604020202020204" pitchFamily="34" charset="0"/>
                <a:cs typeface="Arial" panose="020B0604020202020204" pitchFamily="34" charset="0"/>
              </a:rPr>
              <a:t> </a:t>
            </a:r>
            <a:endParaRPr lang="en-US" sz="1100" dirty="0">
              <a:effectLst/>
            </a:endParaRPr>
          </a:p>
          <a:p>
            <a:endParaRPr lang="en-AU" sz="1000" i="1" dirty="0">
              <a:effectLst/>
              <a:ea typeface="Times New Roman" panose="02020603050405020304" pitchFamily="18" charset="0"/>
            </a:endParaRPr>
          </a:p>
          <a:p>
            <a:endParaRPr lang="en-AU" dirty="0"/>
          </a:p>
        </p:txBody>
      </p:sp>
      <p:sp>
        <p:nvSpPr>
          <p:cNvPr id="6" name="Rectangle: Rounded Corners 5">
            <a:extLst>
              <a:ext uri="{FF2B5EF4-FFF2-40B4-BE49-F238E27FC236}">
                <a16:creationId xmlns:a16="http://schemas.microsoft.com/office/drawing/2014/main" id="{B5C06069-E49B-2356-A498-8A2EDE087378}"/>
              </a:ext>
            </a:extLst>
          </p:cNvPr>
          <p:cNvSpPr/>
          <p:nvPr/>
        </p:nvSpPr>
        <p:spPr>
          <a:xfrm>
            <a:off x="439319" y="2396836"/>
            <a:ext cx="1659645" cy="1330037"/>
          </a:xfrm>
          <a:prstGeom prst="roundRect">
            <a:avLst>
              <a:gd name="adj" fmla="val 6617"/>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0510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C5A3-756B-642C-971A-3C15B3C2A93E}"/>
              </a:ext>
            </a:extLst>
          </p:cNvPr>
          <p:cNvSpPr>
            <a:spLocks noGrp="1"/>
          </p:cNvSpPr>
          <p:nvPr>
            <p:ph type="title"/>
          </p:nvPr>
        </p:nvSpPr>
        <p:spPr>
          <a:xfrm>
            <a:off x="327025" y="274637"/>
            <a:ext cx="8496000" cy="360000"/>
          </a:xfrm>
        </p:spPr>
        <p:txBody>
          <a:bodyPr anchor="t">
            <a:normAutofit/>
          </a:bodyPr>
          <a:lstStyle/>
          <a:p>
            <a:pPr>
              <a:spcBef>
                <a:spcPct val="30000"/>
              </a:spcBef>
              <a:spcAft>
                <a:spcPct val="0"/>
              </a:spcAft>
            </a:pPr>
            <a:r>
              <a:rPr lang="en-US" b="1"/>
              <a:t>Indigenous Cultural and Intellectual Property (ICIP) Rights</a:t>
            </a:r>
            <a:endParaRPr lang="en-US"/>
          </a:p>
        </p:txBody>
      </p:sp>
      <p:sp>
        <p:nvSpPr>
          <p:cNvPr id="3" name="Content Placeholder 2">
            <a:extLst>
              <a:ext uri="{FF2B5EF4-FFF2-40B4-BE49-F238E27FC236}">
                <a16:creationId xmlns:a16="http://schemas.microsoft.com/office/drawing/2014/main" id="{14ECBFD4-81F4-5F6A-3066-A1BCDA137CC9}"/>
              </a:ext>
            </a:extLst>
          </p:cNvPr>
          <p:cNvSpPr>
            <a:spLocks noGrp="1"/>
          </p:cNvSpPr>
          <p:nvPr>
            <p:ph sz="half" idx="1"/>
          </p:nvPr>
        </p:nvSpPr>
        <p:spPr>
          <a:xfrm>
            <a:off x="324000" y="717750"/>
            <a:ext cx="8496000" cy="3708000"/>
          </a:xfrm>
        </p:spPr>
        <p:txBody>
          <a:bodyPr vert="horz" lIns="0" tIns="0" rIns="0" bIns="0"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Indigenous Cultural and Intellectual Property (ICIP) includes: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000" dirty="0"/>
              <a:t>traditional knowledge (scientific, agricultural, technical and ecological, ritual knowledge)</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000" dirty="0"/>
              <a:t>traditional cultural expression (stories, designs and symbols, literature and language)</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000" dirty="0"/>
              <a:t>performances (ceremonies, dance and song)</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cultural objects (including but not limited to arts, crafts, ceramics, </a:t>
            </a:r>
            <a:r>
              <a:rPr lang="en-US" dirty="0" err="1"/>
              <a:t>jewellery</a:t>
            </a:r>
            <a:r>
              <a:rPr lang="en-US" dirty="0"/>
              <a:t>, weapons, tools, visual arts, photographs, textiles, contemporary art practices)</a:t>
            </a:r>
            <a:r>
              <a:rPr lang="en-US" sz="2000" dirty="0"/>
              <a: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2000" dirty="0"/>
          </a:p>
          <a:p>
            <a:endParaRPr lang="en-AU" dirty="0"/>
          </a:p>
        </p:txBody>
      </p:sp>
      <p:sp>
        <p:nvSpPr>
          <p:cNvPr id="4" name="TextBox 3">
            <a:extLst>
              <a:ext uri="{FF2B5EF4-FFF2-40B4-BE49-F238E27FC236}">
                <a16:creationId xmlns:a16="http://schemas.microsoft.com/office/drawing/2014/main" id="{A93B6743-F531-049A-BF27-E1EF15B5929B}"/>
              </a:ext>
            </a:extLst>
          </p:cNvPr>
          <p:cNvSpPr txBox="1"/>
          <p:nvPr/>
        </p:nvSpPr>
        <p:spPr>
          <a:xfrm>
            <a:off x="235510" y="4056418"/>
            <a:ext cx="7845639" cy="369332"/>
          </a:xfrm>
          <a:prstGeom prst="rect">
            <a:avLst/>
          </a:prstGeom>
          <a:noFill/>
        </p:spPr>
        <p:txBody>
          <a:bodyPr wrap="square" rtlCol="0">
            <a:spAutoFit/>
          </a:bodyPr>
          <a:lstStyle/>
          <a:p>
            <a:r>
              <a:rPr lang="en-US" sz="900" dirty="0">
                <a:effectLst/>
                <a:latin typeface="Arial" panose="020B0604020202020204" pitchFamily="34" charset="0"/>
                <a:ea typeface="Times New Roman" panose="02020603050405020304" pitchFamily="18" charset="0"/>
                <a:cs typeface="Arial" panose="020B0604020202020204" pitchFamily="34" charset="0"/>
              </a:rPr>
              <a:t>Excerpted from Australia Council for the Arts</a:t>
            </a:r>
            <a:r>
              <a:rPr lang="en-US" sz="900" dirty="0">
                <a:latin typeface="Arial" panose="020B0604020202020204" pitchFamily="34" charset="0"/>
                <a:ea typeface="Times New Roman" panose="02020603050405020304" pitchFamily="18" charset="0"/>
                <a:cs typeface="Arial" panose="020B0604020202020204" pitchFamily="34" charset="0"/>
              </a:rPr>
              <a:t> </a:t>
            </a:r>
            <a:r>
              <a:rPr lang="en-US" sz="900" dirty="0">
                <a:effectLst/>
                <a:latin typeface="Arial" panose="020B0604020202020204" pitchFamily="34" charset="0"/>
                <a:ea typeface="Times New Roman" panose="02020603050405020304" pitchFamily="18" charset="0"/>
                <a:cs typeface="Arial" panose="020B0604020202020204" pitchFamily="34" charset="0"/>
              </a:rPr>
              <a:t>2019, Protocols for using First Nations Cultural and Intellectual Property in the Arts, p. 5. </a:t>
            </a:r>
            <a:r>
              <a:rPr lang="en-US" sz="900" dirty="0">
                <a:effectLst/>
                <a:latin typeface="Arial" panose="020B0604020202020204" pitchFamily="34" charset="0"/>
                <a:ea typeface="Times New Roman" panose="02020603050405020304" pitchFamily="18" charset="0"/>
                <a:cs typeface="Arial" panose="020B0604020202020204" pitchFamily="34" charset="0"/>
                <a:hlinkClick r:id="rId3"/>
              </a:rPr>
              <a:t>creative.gov.au/wp-content/uploads/2021/07/protocols-for-using-first-nati-5f72716d09f01.pdf</a:t>
            </a:r>
            <a:r>
              <a:rPr lang="en-US" sz="900" dirty="0">
                <a:effectLst/>
                <a:latin typeface="Arial" panose="020B0604020202020204" pitchFamily="34" charset="0"/>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00465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131543685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827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D421AD8-1914-7B79-41D8-771E6537EB7C}"/>
              </a:ext>
            </a:extLst>
          </p:cNvPr>
          <p:cNvPicPr>
            <a:picLocks noGrp="1" noChangeAspect="1"/>
          </p:cNvPicPr>
          <p:nvPr>
            <p:ph idx="1"/>
          </p:nvPr>
        </p:nvPicPr>
        <p:blipFill rotWithShape="1">
          <a:blip r:embed="rId3"/>
          <a:srcRect l="1" r="-782" b="4332"/>
          <a:stretch/>
        </p:blipFill>
        <p:spPr>
          <a:xfrm>
            <a:off x="2721049" y="976503"/>
            <a:ext cx="4062832" cy="3190493"/>
          </a:xfrm>
        </p:spPr>
      </p:pic>
      <p:sp>
        <p:nvSpPr>
          <p:cNvPr id="7" name="TextBox 6">
            <a:extLst>
              <a:ext uri="{FF2B5EF4-FFF2-40B4-BE49-F238E27FC236}">
                <a16:creationId xmlns:a16="http://schemas.microsoft.com/office/drawing/2014/main" id="{EEFF2CED-D18E-E636-2A81-CD703CB77EA5}"/>
              </a:ext>
            </a:extLst>
          </p:cNvPr>
          <p:cNvSpPr txBox="1"/>
          <p:nvPr/>
        </p:nvSpPr>
        <p:spPr>
          <a:xfrm>
            <a:off x="277445" y="4291782"/>
            <a:ext cx="8589109" cy="577081"/>
          </a:xfrm>
          <a:prstGeom prst="rect">
            <a:avLst/>
          </a:prstGeom>
          <a:noFill/>
        </p:spPr>
        <p:txBody>
          <a:bodyPr wrap="square">
            <a:spAutoFit/>
          </a:bodyPr>
          <a:lstStyle/>
          <a:p>
            <a:r>
              <a:rPr lang="en-AU" sz="900" dirty="0"/>
              <a:t>Source: ACARA 2024, Aboriginal and Torres Strait Islander Histories and Cultures, </a:t>
            </a:r>
            <a:r>
              <a:rPr lang="en-AU" sz="900" dirty="0">
                <a:hlinkClick r:id="rId4"/>
              </a:rPr>
              <a:t>v9.australiancurriculum.edu.au/f-10-curriculum/cross-curriculum-priorities/aboriginal-and-torres-strait-islander-histories-and-cultures?organising-idea=0</a:t>
            </a:r>
            <a:r>
              <a:rPr lang="en-AU" sz="900" dirty="0"/>
              <a:t>.</a:t>
            </a:r>
          </a:p>
          <a:p>
            <a:endParaRPr lang="en-AU" sz="900" dirty="0"/>
          </a:p>
        </p:txBody>
      </p:sp>
      <p:sp>
        <p:nvSpPr>
          <p:cNvPr id="4" name="Title 3">
            <a:extLst>
              <a:ext uri="{FF2B5EF4-FFF2-40B4-BE49-F238E27FC236}">
                <a16:creationId xmlns:a16="http://schemas.microsoft.com/office/drawing/2014/main" id="{FA5E9A9A-88E4-5E42-4D0C-FFDDC37E0680}"/>
              </a:ext>
            </a:extLst>
          </p:cNvPr>
          <p:cNvSpPr>
            <a:spLocks noGrp="1"/>
          </p:cNvSpPr>
          <p:nvPr>
            <p:ph type="title"/>
          </p:nvPr>
        </p:nvSpPr>
        <p:spPr/>
        <p:txBody>
          <a:bodyPr>
            <a:normAutofit fontScale="90000"/>
          </a:bodyPr>
          <a:lstStyle/>
          <a:p>
            <a:r>
              <a:rPr lang="en-AU" sz="2400" dirty="0"/>
              <a:t>Aboriginal and Torres Strait Islander Histories and Cultures cross-curriculum priority</a:t>
            </a:r>
            <a:endParaRPr lang="en-AU" dirty="0"/>
          </a:p>
        </p:txBody>
      </p:sp>
    </p:spTree>
    <p:extLst>
      <p:ext uri="{BB962C8B-B14F-4D97-AF65-F5344CB8AC3E}">
        <p14:creationId xmlns:p14="http://schemas.microsoft.com/office/powerpoint/2010/main" val="15204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831E9-76C1-60BE-2112-63483DBB2543}"/>
              </a:ext>
            </a:extLst>
          </p:cNvPr>
          <p:cNvSpPr>
            <a:spLocks noGrp="1"/>
          </p:cNvSpPr>
          <p:nvPr>
            <p:ph type="title"/>
          </p:nvPr>
        </p:nvSpPr>
        <p:spPr/>
        <p:txBody>
          <a:bodyPr/>
          <a:lstStyle/>
          <a:p>
            <a:r>
              <a:rPr lang="en-AU"/>
              <a:t>Australian Curriculum v9.0 FIRST framework </a:t>
            </a:r>
          </a:p>
        </p:txBody>
      </p:sp>
      <p:pic>
        <p:nvPicPr>
          <p:cNvPr id="5" name="Content Placeholder 4">
            <a:extLst>
              <a:ext uri="{FF2B5EF4-FFF2-40B4-BE49-F238E27FC236}">
                <a16:creationId xmlns:a16="http://schemas.microsoft.com/office/drawing/2014/main" id="{3C46F2E6-66EF-B62C-0ECB-7E7DD5064ADE}"/>
              </a:ext>
            </a:extLst>
          </p:cNvPr>
          <p:cNvPicPr>
            <a:picLocks noGrp="1" noChangeAspect="1"/>
          </p:cNvPicPr>
          <p:nvPr>
            <p:ph idx="1"/>
          </p:nvPr>
        </p:nvPicPr>
        <p:blipFill>
          <a:blip r:embed="rId3"/>
          <a:stretch>
            <a:fillRect/>
          </a:stretch>
        </p:blipFill>
        <p:spPr>
          <a:xfrm>
            <a:off x="2438711" y="626960"/>
            <a:ext cx="3946487" cy="3708400"/>
          </a:xfrm>
        </p:spPr>
      </p:pic>
      <p:sp>
        <p:nvSpPr>
          <p:cNvPr id="7" name="TextBox 6">
            <a:extLst>
              <a:ext uri="{FF2B5EF4-FFF2-40B4-BE49-F238E27FC236}">
                <a16:creationId xmlns:a16="http://schemas.microsoft.com/office/drawing/2014/main" id="{E2DC5A9F-E526-886E-6151-5DCF9AC35815}"/>
              </a:ext>
            </a:extLst>
          </p:cNvPr>
          <p:cNvSpPr txBox="1"/>
          <p:nvPr/>
        </p:nvSpPr>
        <p:spPr>
          <a:xfrm>
            <a:off x="327025" y="4353256"/>
            <a:ext cx="8169861" cy="446276"/>
          </a:xfrm>
          <a:prstGeom prst="rect">
            <a:avLst/>
          </a:prstGeom>
          <a:noFill/>
        </p:spPr>
        <p:txBody>
          <a:bodyPr wrap="square">
            <a:spAutoFit/>
          </a:bodyPr>
          <a:lstStyle/>
          <a:p>
            <a:r>
              <a:rPr lang="en-AU" sz="800" dirty="0"/>
              <a:t>Source: ACARA 2024, FIRST framework, </a:t>
            </a:r>
            <a:r>
              <a:rPr lang="en-AU" sz="800" dirty="0">
                <a:solidFill>
                  <a:srgbClr val="0000FF"/>
                </a:solidFill>
                <a:hlinkClick r:id="rId4"/>
              </a:rPr>
              <a:t>v9.australiancurriculum.edu.au/resources/aboriginal-and-torres-strait-islander-histories-and-cultures/first-framework</a:t>
            </a:r>
            <a:r>
              <a:rPr lang="en-AU" sz="800" dirty="0"/>
              <a:t>.</a:t>
            </a:r>
          </a:p>
          <a:p>
            <a:endParaRPr lang="en-AU" sz="1000" dirty="0"/>
          </a:p>
        </p:txBody>
      </p:sp>
    </p:spTree>
    <p:extLst>
      <p:ext uri="{BB962C8B-B14F-4D97-AF65-F5344CB8AC3E}">
        <p14:creationId xmlns:p14="http://schemas.microsoft.com/office/powerpoint/2010/main" val="2433855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EE64-F086-4E66-C971-7F683D105945}"/>
              </a:ext>
            </a:extLst>
          </p:cNvPr>
          <p:cNvSpPr>
            <a:spLocks noGrp="1"/>
          </p:cNvSpPr>
          <p:nvPr>
            <p:ph type="title"/>
          </p:nvPr>
        </p:nvSpPr>
        <p:spPr/>
        <p:txBody>
          <a:bodyPr/>
          <a:lstStyle/>
          <a:p>
            <a:r>
              <a:rPr lang="en-AU"/>
              <a:t>General capability: Ethical </a:t>
            </a:r>
            <a:r>
              <a:rPr lang="en-AU" dirty="0"/>
              <a:t>understanding </a:t>
            </a:r>
          </a:p>
        </p:txBody>
      </p:sp>
      <p:pic>
        <p:nvPicPr>
          <p:cNvPr id="5" name="Content Placeholder 4">
            <a:extLst>
              <a:ext uri="{FF2B5EF4-FFF2-40B4-BE49-F238E27FC236}">
                <a16:creationId xmlns:a16="http://schemas.microsoft.com/office/drawing/2014/main" id="{580BCCDD-C4DD-882E-2E73-84E105D365D9}"/>
              </a:ext>
            </a:extLst>
          </p:cNvPr>
          <p:cNvPicPr>
            <a:picLocks noGrp="1" noChangeAspect="1"/>
          </p:cNvPicPr>
          <p:nvPr>
            <p:ph idx="1"/>
          </p:nvPr>
        </p:nvPicPr>
        <p:blipFill>
          <a:blip r:embed="rId3"/>
          <a:stretch>
            <a:fillRect/>
          </a:stretch>
        </p:blipFill>
        <p:spPr>
          <a:xfrm>
            <a:off x="327025" y="689648"/>
            <a:ext cx="6663900" cy="3754310"/>
          </a:xfrm>
          <a:ln>
            <a:solidFill>
              <a:schemeClr val="accent1"/>
            </a:solidFill>
          </a:ln>
          <a:effectLst>
            <a:outerShdw blurRad="50800" dist="38100" dir="2700000" algn="tl" rotWithShape="0">
              <a:schemeClr val="accent1">
                <a:alpha val="40000"/>
              </a:schemeClr>
            </a:outerShdw>
          </a:effectLst>
        </p:spPr>
      </p:pic>
      <p:pic>
        <p:nvPicPr>
          <p:cNvPr id="7" name="Picture 6" descr="A close-up of a table&#10;&#10;Description automatically generated">
            <a:extLst>
              <a:ext uri="{FF2B5EF4-FFF2-40B4-BE49-F238E27FC236}">
                <a16:creationId xmlns:a16="http://schemas.microsoft.com/office/drawing/2014/main" id="{33F5550F-C5ED-7ED4-5ADB-9FCE6DEA87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3571" y="3425228"/>
            <a:ext cx="1285886" cy="1285886"/>
          </a:xfrm>
          <a:prstGeom prst="rect">
            <a:avLst/>
          </a:prstGeom>
        </p:spPr>
      </p:pic>
    </p:spTree>
    <p:extLst>
      <p:ext uri="{BB962C8B-B14F-4D97-AF65-F5344CB8AC3E}">
        <p14:creationId xmlns:p14="http://schemas.microsoft.com/office/powerpoint/2010/main" val="123680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838163245"/>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5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46D417-03D2-8399-1CFA-7F398FA595F9}"/>
              </a:ext>
            </a:extLst>
          </p:cNvPr>
          <p:cNvSpPr>
            <a:spLocks noGrp="1"/>
          </p:cNvSpPr>
          <p:nvPr>
            <p:ph type="title"/>
          </p:nvPr>
        </p:nvSpPr>
        <p:spPr>
          <a:xfrm>
            <a:off x="327025" y="274638"/>
            <a:ext cx="8496300" cy="360362"/>
          </a:xfrm>
        </p:spPr>
        <p:txBody>
          <a:bodyPr anchor="t">
            <a:normAutofit/>
          </a:bodyPr>
          <a:lstStyle/>
          <a:p>
            <a:r>
              <a:rPr lang="en-AU" dirty="0"/>
              <a:t>Unit description: Years 7–8 Music </a:t>
            </a:r>
          </a:p>
        </p:txBody>
      </p:sp>
      <p:pic>
        <p:nvPicPr>
          <p:cNvPr id="5" name="Picture 4">
            <a:extLst>
              <a:ext uri="{FF2B5EF4-FFF2-40B4-BE49-F238E27FC236}">
                <a16:creationId xmlns:a16="http://schemas.microsoft.com/office/drawing/2014/main" id="{069D38BF-C7CE-362E-533A-F618E5761C0C}"/>
              </a:ext>
            </a:extLst>
          </p:cNvPr>
          <p:cNvPicPr>
            <a:picLocks noChangeAspect="1"/>
          </p:cNvPicPr>
          <p:nvPr/>
        </p:nvPicPr>
        <p:blipFill>
          <a:blip r:embed="rId3"/>
          <a:stretch>
            <a:fillRect/>
          </a:stretch>
        </p:blipFill>
        <p:spPr>
          <a:xfrm>
            <a:off x="395536" y="739279"/>
            <a:ext cx="7026841" cy="3664942"/>
          </a:xfrm>
          <a:prstGeom prst="rect">
            <a:avLst/>
          </a:prstGeom>
          <a:ln>
            <a:solidFill>
              <a:schemeClr val="accent1"/>
            </a:solidFill>
          </a:ln>
          <a:effectLst>
            <a:outerShdw blurRad="50800" dist="38100" dir="2700000" algn="tl" rotWithShape="0">
              <a:schemeClr val="accent1">
                <a:alpha val="40000"/>
              </a:schemeClr>
            </a:outerShdw>
          </a:effectLst>
        </p:spPr>
      </p:pic>
      <p:pic>
        <p:nvPicPr>
          <p:cNvPr id="3" name="Picture 2" descr="A close-up of a table&#10;&#10;Description automatically generated">
            <a:extLst>
              <a:ext uri="{FF2B5EF4-FFF2-40B4-BE49-F238E27FC236}">
                <a16:creationId xmlns:a16="http://schemas.microsoft.com/office/drawing/2014/main" id="{F638992C-6AD1-A18F-3210-2475AE4D64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3435846"/>
            <a:ext cx="1216094" cy="1216094"/>
          </a:xfrm>
          <a:prstGeom prst="rect">
            <a:avLst/>
          </a:prstGeom>
        </p:spPr>
      </p:pic>
    </p:spTree>
    <p:extLst>
      <p:ext uri="{BB962C8B-B14F-4D97-AF65-F5344CB8AC3E}">
        <p14:creationId xmlns:p14="http://schemas.microsoft.com/office/powerpoint/2010/main" val="3756377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327025" y="274637"/>
            <a:ext cx="8496000" cy="360000"/>
          </a:xfrm>
        </p:spPr>
        <p:txBody>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8A04EF-0566-C606-494C-265DCB64EFA6}"/>
              </a:ext>
            </a:extLst>
          </p:cNvPr>
          <p:cNvPicPr>
            <a:picLocks noGrp="1" noChangeAspect="1"/>
          </p:cNvPicPr>
          <p:nvPr>
            <p:ph idx="1"/>
          </p:nvPr>
        </p:nvPicPr>
        <p:blipFill rotWithShape="1">
          <a:blip r:embed="rId3"/>
          <a:stretch/>
        </p:blipFill>
        <p:spPr>
          <a:xfrm>
            <a:off x="442935" y="717550"/>
            <a:ext cx="4054789" cy="3708400"/>
          </a:xfrm>
          <a:prstGeom prst="rect">
            <a:avLst/>
          </a:prstGeom>
          <a:ln>
            <a:solidFill>
              <a:schemeClr val="accent1"/>
            </a:solidFill>
          </a:ln>
          <a:effectLst>
            <a:outerShdw blurRad="50800" dist="38100" dir="2700000" algn="tl" rotWithShape="0">
              <a:schemeClr val="accent1">
                <a:alpha val="40000"/>
              </a:schemeClr>
            </a:outerShdw>
          </a:effectLst>
        </p:spPr>
      </p:pic>
      <p:sp>
        <p:nvSpPr>
          <p:cNvPr id="11" name="Title 1">
            <a:extLst>
              <a:ext uri="{FF2B5EF4-FFF2-40B4-BE49-F238E27FC236}">
                <a16:creationId xmlns:a16="http://schemas.microsoft.com/office/drawing/2014/main" id="{9047FB38-2CCC-4515-CB86-F6E3FEFC8725}"/>
              </a:ext>
            </a:extLst>
          </p:cNvPr>
          <p:cNvSpPr>
            <a:spLocks noGrp="1"/>
          </p:cNvSpPr>
          <p:nvPr>
            <p:ph type="title"/>
          </p:nvPr>
        </p:nvSpPr>
        <p:spPr/>
        <p:txBody>
          <a:bodyPr>
            <a:normAutofit/>
          </a:bodyPr>
          <a:lstStyle/>
          <a:p>
            <a:r>
              <a:rPr lang="en-AU" dirty="0"/>
              <a:t>Assessment: Years 7–8 Music</a:t>
            </a:r>
          </a:p>
        </p:txBody>
      </p:sp>
      <p:sp>
        <p:nvSpPr>
          <p:cNvPr id="12" name="Rectangle: Rounded Corners 11">
            <a:extLst>
              <a:ext uri="{FF2B5EF4-FFF2-40B4-BE49-F238E27FC236}">
                <a16:creationId xmlns:a16="http://schemas.microsoft.com/office/drawing/2014/main" id="{9D482F2B-96EA-0E78-0407-62637DC823B7}"/>
              </a:ext>
            </a:extLst>
          </p:cNvPr>
          <p:cNvSpPr/>
          <p:nvPr/>
        </p:nvSpPr>
        <p:spPr>
          <a:xfrm>
            <a:off x="882354" y="1109063"/>
            <a:ext cx="3589492" cy="491712"/>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Rounded Corners 2">
            <a:extLst>
              <a:ext uri="{FF2B5EF4-FFF2-40B4-BE49-F238E27FC236}">
                <a16:creationId xmlns:a16="http://schemas.microsoft.com/office/drawing/2014/main" id="{E733F5E5-6C94-1B60-FE47-93D5699A8011}"/>
              </a:ext>
            </a:extLst>
          </p:cNvPr>
          <p:cNvSpPr/>
          <p:nvPr/>
        </p:nvSpPr>
        <p:spPr>
          <a:xfrm>
            <a:off x="5059085" y="893232"/>
            <a:ext cx="3856315" cy="1485638"/>
          </a:xfrm>
          <a:prstGeom prst="round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4778F59-37DF-2819-5B7D-658ACF964117}"/>
              </a:ext>
            </a:extLst>
          </p:cNvPr>
          <p:cNvSpPr txBox="1"/>
          <p:nvPr/>
        </p:nvSpPr>
        <p:spPr>
          <a:xfrm>
            <a:off x="5072497" y="939473"/>
            <a:ext cx="39348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Arial"/>
                <a:cs typeface="Arial"/>
              </a:rPr>
              <a:t>Description:</a:t>
            </a:r>
            <a:r>
              <a:rPr lang="en-US" sz="1200">
                <a:latin typeface="Arial"/>
                <a:cs typeface="Arial"/>
              </a:rPr>
              <a:t> Students individually compose an 8-bar rhythm in common time (4/4) using appropriate musical elements and compositional devices. They work in small groups to arrange their composition ideas to create an ensemble performance. They reflect on their ensemble to describe how they demonstrated respectful practices in a group.</a:t>
            </a:r>
          </a:p>
        </p:txBody>
      </p:sp>
      <p:cxnSp>
        <p:nvCxnSpPr>
          <p:cNvPr id="10" name="Straight Arrow Connector 9">
            <a:extLst>
              <a:ext uri="{FF2B5EF4-FFF2-40B4-BE49-F238E27FC236}">
                <a16:creationId xmlns:a16="http://schemas.microsoft.com/office/drawing/2014/main" id="{6500C99C-1B43-4B11-EAAB-5028463F6B33}"/>
              </a:ext>
            </a:extLst>
          </p:cNvPr>
          <p:cNvCxnSpPr>
            <a:cxnSpLocks/>
          </p:cNvCxnSpPr>
          <p:nvPr/>
        </p:nvCxnSpPr>
        <p:spPr>
          <a:xfrm>
            <a:off x="4537014" y="1337888"/>
            <a:ext cx="496193"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87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C3E8-7D63-17C1-6090-C695A653EA49}"/>
              </a:ext>
            </a:extLst>
          </p:cNvPr>
          <p:cNvSpPr>
            <a:spLocks noGrp="1"/>
          </p:cNvSpPr>
          <p:nvPr>
            <p:ph type="title"/>
          </p:nvPr>
        </p:nvSpPr>
        <p:spPr/>
        <p:txBody>
          <a:bodyPr>
            <a:normAutofit/>
          </a:bodyPr>
          <a:lstStyle/>
          <a:p>
            <a:r>
              <a:rPr lang="en-AU" dirty="0"/>
              <a:t>Assessment: Years 7–8 Dance</a:t>
            </a:r>
          </a:p>
        </p:txBody>
      </p:sp>
      <p:sp>
        <p:nvSpPr>
          <p:cNvPr id="5" name="Content Placeholder 4">
            <a:extLst>
              <a:ext uri="{FF2B5EF4-FFF2-40B4-BE49-F238E27FC236}">
                <a16:creationId xmlns:a16="http://schemas.microsoft.com/office/drawing/2014/main" id="{551CE086-1D28-6061-01BE-907BD5C23F54}"/>
              </a:ext>
            </a:extLst>
          </p:cNvPr>
          <p:cNvSpPr>
            <a:spLocks noGrp="1"/>
          </p:cNvSpPr>
          <p:nvPr>
            <p:ph idx="1"/>
          </p:nvPr>
        </p:nvSpPr>
        <p:spPr>
          <a:xfrm>
            <a:off x="327025" y="694394"/>
            <a:ext cx="8294461" cy="1203158"/>
          </a:xfrm>
        </p:spPr>
        <p:txBody>
          <a:bodyPr>
            <a:noAutofit/>
          </a:bodyPr>
          <a:lstStyle/>
          <a:p>
            <a:pPr>
              <a:lnSpc>
                <a:spcPct val="105000"/>
              </a:lnSpc>
              <a:spcBef>
                <a:spcPts val="200"/>
              </a:spcBef>
              <a:spcAft>
                <a:spcPts val="60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5000"/>
              </a:lnSpc>
              <a:spcBef>
                <a:spcPts val="200"/>
              </a:spcBef>
              <a:spcAft>
                <a:spcPts val="2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2A33901-61D9-D816-D53A-28E6A06DB422}"/>
              </a:ext>
            </a:extLst>
          </p:cNvPr>
          <p:cNvSpPr txBox="1"/>
          <p:nvPr/>
        </p:nvSpPr>
        <p:spPr>
          <a:xfrm>
            <a:off x="390556" y="2139702"/>
            <a:ext cx="8496000" cy="2682183"/>
          </a:xfrm>
          <a:prstGeom prst="rect">
            <a:avLst/>
          </a:prstGeom>
          <a:noFill/>
        </p:spPr>
        <p:txBody>
          <a:bodyPr wrap="square" numCol="2">
            <a:spAutoFit/>
          </a:bodyPr>
          <a:lstStyle/>
          <a:p>
            <a:pPr>
              <a:lnSpc>
                <a:spcPct val="105000"/>
              </a:lnSpc>
              <a:spcBef>
                <a:spcPts val="200"/>
              </a:spcBef>
              <a:spcAft>
                <a:spcPts val="6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Technique: </a:t>
            </a:r>
            <a:r>
              <a:rPr lang="en-AU" sz="1200">
                <a:effectLst/>
                <a:latin typeface="Arial" panose="020B0604020202020204" pitchFamily="34" charset="0"/>
                <a:ea typeface="Times New Roman" panose="02020603050405020304" pitchFamily="18" charset="0"/>
                <a:cs typeface="Times New Roman" panose="02020603050405020304" pitchFamily="18" charset="0"/>
              </a:rPr>
              <a:t>Project</a:t>
            </a:r>
          </a:p>
          <a:p>
            <a:pPr>
              <a:lnSpc>
                <a:spcPct val="105000"/>
              </a:lnSpc>
              <a:spcBef>
                <a:spcPts val="200"/>
              </a:spcBef>
              <a:spcAft>
                <a:spcPts val="6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Part A</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5000"/>
              </a:lnSpc>
              <a:spcBef>
                <a:spcPts val="200"/>
              </a:spcBef>
              <a:spcAft>
                <a:spcPts val="6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Mode: </a:t>
            </a:r>
            <a:r>
              <a:rPr lang="en-AU" sz="1200">
                <a:effectLst/>
                <a:latin typeface="Arial" panose="020B0604020202020204" pitchFamily="34" charset="0"/>
                <a:ea typeface="Times New Roman" panose="02020603050405020304" pitchFamily="18" charset="0"/>
                <a:cs typeface="Times New Roman" panose="02020603050405020304" pitchFamily="18" charset="0"/>
              </a:rPr>
              <a:t>Practical</a:t>
            </a:r>
          </a:p>
          <a:p>
            <a:pPr>
              <a:lnSpc>
                <a:spcPct val="105000"/>
              </a:lnSpc>
              <a:spcBef>
                <a:spcPts val="200"/>
              </a:spcBef>
              <a:spcAft>
                <a:spcPts val="2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Conditions: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52000">
              <a:lnSpc>
                <a:spcPct val="105000"/>
              </a:lnSpc>
              <a:spcBef>
                <a:spcPts val="200"/>
              </a:spcBef>
              <a:spcAft>
                <a:spcPts val="200"/>
              </a:spcAft>
              <a:buFont typeface="Symbol" panose="05050102010706020507" pitchFamily="18" charset="2"/>
              <a:buChar char=""/>
              <a:tabLst>
                <a:tab pos="108585" algn="l"/>
              </a:tabLst>
            </a:pPr>
            <a:r>
              <a:rPr lang="en-AU" sz="1200">
                <a:effectLst/>
                <a:latin typeface="Arial" panose="020B0604020202020204" pitchFamily="34" charset="0"/>
                <a:ea typeface="Times New Roman" panose="02020603050405020304" pitchFamily="18" charset="0"/>
                <a:cs typeface="Times New Roman" panose="02020603050405020304" pitchFamily="18" charset="0"/>
              </a:rPr>
              <a:t>individually responsible for up to 1 minute</a:t>
            </a:r>
          </a:p>
          <a:p>
            <a:pPr marL="252000" lvl="0" indent="-252000">
              <a:lnSpc>
                <a:spcPct val="105000"/>
              </a:lnSpc>
              <a:spcBef>
                <a:spcPts val="200"/>
              </a:spcBef>
              <a:spcAft>
                <a:spcPts val="200"/>
              </a:spcAft>
              <a:buFont typeface="Symbol" panose="05050102010706020507" pitchFamily="18" charset="2"/>
              <a:buChar char=""/>
              <a:tabLst>
                <a:tab pos="108585" algn="l"/>
              </a:tabLst>
            </a:pPr>
            <a:r>
              <a:rPr lang="en-AU" sz="1200">
                <a:effectLst/>
                <a:latin typeface="Arial" panose="020B0604020202020204" pitchFamily="34" charset="0"/>
                <a:ea typeface="Times New Roman" panose="02020603050405020304" pitchFamily="18" charset="0"/>
                <a:cs typeface="Times New Roman" panose="02020603050405020304" pitchFamily="18" charset="0"/>
              </a:rPr>
              <a:t>assessed individually</a:t>
            </a:r>
          </a:p>
          <a:p>
            <a:pPr marL="252000" lvl="0" indent="-252000">
              <a:lnSpc>
                <a:spcPct val="105000"/>
              </a:lnSpc>
              <a:spcBef>
                <a:spcPts val="200"/>
              </a:spcBef>
              <a:spcAft>
                <a:spcPts val="200"/>
              </a:spcAft>
              <a:buFont typeface="Symbol" panose="05050102010706020507" pitchFamily="18" charset="2"/>
              <a:buChar char=""/>
              <a:tabLst>
                <a:tab pos="108585" algn="l"/>
              </a:tabLst>
            </a:pPr>
            <a:r>
              <a:rPr lang="en-AU" sz="1200">
                <a:effectLst/>
                <a:latin typeface="Arial" panose="020B0604020202020204" pitchFamily="34" charset="0"/>
                <a:ea typeface="Times New Roman" panose="02020603050405020304" pitchFamily="18" charset="0"/>
                <a:cs typeface="Times New Roman" panose="02020603050405020304" pitchFamily="18" charset="0"/>
              </a:rPr>
              <a:t>individually responsible for a continuous section of a larger work.</a:t>
            </a:r>
          </a:p>
          <a:p>
            <a:pPr>
              <a:lnSpc>
                <a:spcPct val="105000"/>
              </a:lnSpc>
              <a:spcBef>
                <a:spcPts val="200"/>
              </a:spcBef>
              <a:spcAft>
                <a:spcPts val="2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5000"/>
              </a:lnSpc>
              <a:spcBef>
                <a:spcPts val="200"/>
              </a:spcBef>
              <a:spcAft>
                <a:spcPts val="200"/>
              </a:spcAft>
            </a:pPr>
            <a:endParaRPr lang="en-AU" sz="1200" b="1">
              <a:latin typeface="Arial" panose="020B0604020202020204" pitchFamily="34" charset="0"/>
              <a:ea typeface="Times New Roman" panose="02020603050405020304" pitchFamily="18" charset="0"/>
              <a:cs typeface="Times New Roman" panose="02020603050405020304" pitchFamily="18" charset="0"/>
            </a:endParaRPr>
          </a:p>
          <a:p>
            <a:pPr>
              <a:lnSpc>
                <a:spcPct val="105000"/>
              </a:lnSpc>
              <a:spcBef>
                <a:spcPts val="200"/>
              </a:spcBef>
              <a:spcAft>
                <a:spcPts val="200"/>
              </a:spcAft>
            </a:pPr>
            <a:endParaRPr lang="en-AU" sz="1200" b="1">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5000"/>
              </a:lnSpc>
              <a:spcBef>
                <a:spcPts val="200"/>
              </a:spcBef>
              <a:spcAft>
                <a:spcPts val="6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Part B</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5000"/>
              </a:lnSpc>
              <a:spcBef>
                <a:spcPts val="200"/>
              </a:spcBef>
              <a:spcAft>
                <a:spcPts val="6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Mode: </a:t>
            </a:r>
            <a:r>
              <a:rPr lang="en-AU" sz="1200">
                <a:effectLst/>
                <a:latin typeface="Arial" panose="020B0604020202020204" pitchFamily="34" charset="0"/>
                <a:ea typeface="Times New Roman" panose="02020603050405020304" pitchFamily="18" charset="0"/>
                <a:cs typeface="Times New Roman" panose="02020603050405020304" pitchFamily="18" charset="0"/>
              </a:rPr>
              <a:t>Written or spoken</a:t>
            </a:r>
          </a:p>
          <a:p>
            <a:pPr>
              <a:lnSpc>
                <a:spcPct val="105000"/>
              </a:lnSpc>
              <a:spcBef>
                <a:spcPts val="200"/>
              </a:spcBef>
              <a:spcAft>
                <a:spcPts val="200"/>
              </a:spcAft>
            </a:pPr>
            <a:r>
              <a:rPr lang="en-AU" sz="1200" b="1">
                <a:effectLst/>
                <a:latin typeface="Arial" panose="020B0604020202020204" pitchFamily="34" charset="0"/>
                <a:ea typeface="Times New Roman" panose="02020603050405020304" pitchFamily="18" charset="0"/>
                <a:cs typeface="Times New Roman" panose="02020603050405020304" pitchFamily="18" charset="0"/>
              </a:rPr>
              <a:t>Conditions:</a:t>
            </a: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pPr marL="252000" lvl="0" indent="-252000">
              <a:lnSpc>
                <a:spcPct val="105000"/>
              </a:lnSpc>
              <a:spcBef>
                <a:spcPts val="200"/>
              </a:spcBef>
              <a:spcAft>
                <a:spcPts val="200"/>
              </a:spcAft>
              <a:buFont typeface="Symbol" panose="05050102010706020507" pitchFamily="18" charset="2"/>
              <a:buChar char=""/>
              <a:tabLst>
                <a:tab pos="108585" algn="l"/>
              </a:tabLst>
            </a:pPr>
            <a:r>
              <a:rPr lang="en-AU" sz="1200">
                <a:effectLst/>
                <a:latin typeface="Arial" panose="020B0604020202020204" pitchFamily="34" charset="0"/>
                <a:ea typeface="Times New Roman" panose="02020603050405020304" pitchFamily="18" charset="0"/>
                <a:cs typeface="Times New Roman" panose="02020603050405020304" pitchFamily="18" charset="0"/>
              </a:rPr>
              <a:t>50–150 words or 1–2 minute spoken (submitted as an mp3) per response</a:t>
            </a:r>
          </a:p>
          <a:p>
            <a:pPr marL="252000" lvl="0" indent="-252000">
              <a:lnSpc>
                <a:spcPct val="105000"/>
              </a:lnSpc>
              <a:spcBef>
                <a:spcPts val="200"/>
              </a:spcBef>
              <a:spcAft>
                <a:spcPts val="200"/>
              </a:spcAft>
              <a:buFont typeface="Symbol" panose="05050102010706020507" pitchFamily="18" charset="2"/>
              <a:buChar char=""/>
              <a:tabLst>
                <a:tab pos="108585" algn="l"/>
              </a:tabLst>
            </a:pPr>
            <a:r>
              <a:rPr lang="en-AU" sz="1200">
                <a:effectLst/>
                <a:latin typeface="Arial" panose="020B0604020202020204" pitchFamily="34" charset="0"/>
                <a:ea typeface="Arial" panose="020B0604020202020204" pitchFamily="34" charset="0"/>
              </a:rPr>
              <a:t>individual response.</a:t>
            </a:r>
            <a:endParaRPr lang="en-AU" sz="1200"/>
          </a:p>
        </p:txBody>
      </p:sp>
      <p:pic>
        <p:nvPicPr>
          <p:cNvPr id="9" name="Picture 8">
            <a:extLst>
              <a:ext uri="{FF2B5EF4-FFF2-40B4-BE49-F238E27FC236}">
                <a16:creationId xmlns:a16="http://schemas.microsoft.com/office/drawing/2014/main" id="{B5DE9232-0D6E-7292-218C-76948D1B3B97}"/>
              </a:ext>
            </a:extLst>
          </p:cNvPr>
          <p:cNvPicPr>
            <a:picLocks noChangeAspect="1"/>
          </p:cNvPicPr>
          <p:nvPr/>
        </p:nvPicPr>
        <p:blipFill>
          <a:blip r:embed="rId3"/>
          <a:stretch>
            <a:fillRect/>
          </a:stretch>
        </p:blipFill>
        <p:spPr>
          <a:xfrm>
            <a:off x="390556" y="726258"/>
            <a:ext cx="8559532" cy="1403030"/>
          </a:xfrm>
          <a:prstGeom prst="rect">
            <a:avLst/>
          </a:prstGeom>
        </p:spPr>
      </p:pic>
    </p:spTree>
    <p:extLst>
      <p:ext uri="{BB962C8B-B14F-4D97-AF65-F5344CB8AC3E}">
        <p14:creationId xmlns:p14="http://schemas.microsoft.com/office/powerpoint/2010/main" val="1720333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2752CC-F82B-DE7D-04B9-5462493E0D31}"/>
              </a:ext>
            </a:extLst>
          </p:cNvPr>
          <p:cNvPicPr>
            <a:picLocks noGrp="1" noChangeAspect="1"/>
          </p:cNvPicPr>
          <p:nvPr>
            <p:ph idx="1"/>
          </p:nvPr>
        </p:nvPicPr>
        <p:blipFill>
          <a:blip r:embed="rId3"/>
          <a:stretch>
            <a:fillRect/>
          </a:stretch>
        </p:blipFill>
        <p:spPr>
          <a:xfrm>
            <a:off x="1508601" y="828727"/>
            <a:ext cx="6126798" cy="3747641"/>
          </a:xfrm>
          <a:prstGeom prst="rect">
            <a:avLst/>
          </a:prstGeom>
          <a:ln>
            <a:solidFill>
              <a:schemeClr val="accent1"/>
            </a:solidFill>
          </a:ln>
          <a:effectLst>
            <a:outerShdw blurRad="50800" dist="38100" dir="2700000" algn="tl" rotWithShape="0">
              <a:schemeClr val="accent1">
                <a:alpha val="40000"/>
              </a:schemeClr>
            </a:outerShdw>
          </a:effectLst>
        </p:spPr>
      </p:pic>
      <p:sp>
        <p:nvSpPr>
          <p:cNvPr id="3" name="Title 1">
            <a:extLst>
              <a:ext uri="{FF2B5EF4-FFF2-40B4-BE49-F238E27FC236}">
                <a16:creationId xmlns:a16="http://schemas.microsoft.com/office/drawing/2014/main" id="{40C0A498-3367-94D2-612A-3C66DEDC2036}"/>
              </a:ext>
            </a:extLst>
          </p:cNvPr>
          <p:cNvSpPr>
            <a:spLocks noGrp="1"/>
          </p:cNvSpPr>
          <p:nvPr>
            <p:ph type="title"/>
          </p:nvPr>
        </p:nvSpPr>
        <p:spPr>
          <a:xfrm>
            <a:off x="327024" y="274638"/>
            <a:ext cx="8730711" cy="398222"/>
          </a:xfrm>
        </p:spPr>
        <p:txBody>
          <a:bodyPr>
            <a:noAutofit/>
          </a:bodyPr>
          <a:lstStyle/>
          <a:p>
            <a:r>
              <a:rPr lang="en-AU" dirty="0"/>
              <a:t>Assessment: Years 7–8 Dance</a:t>
            </a:r>
          </a:p>
        </p:txBody>
      </p:sp>
    </p:spTree>
    <p:extLst>
      <p:ext uri="{BB962C8B-B14F-4D97-AF65-F5344CB8AC3E}">
        <p14:creationId xmlns:p14="http://schemas.microsoft.com/office/powerpoint/2010/main" val="314578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255731-7F3C-D58B-93B5-6D2D05BF4683}"/>
              </a:ext>
            </a:extLst>
          </p:cNvPr>
          <p:cNvSpPr>
            <a:spLocks noGrp="1"/>
          </p:cNvSpPr>
          <p:nvPr>
            <p:ph type="title"/>
          </p:nvPr>
        </p:nvSpPr>
        <p:spPr>
          <a:xfrm>
            <a:off x="327025" y="274638"/>
            <a:ext cx="8496300" cy="360362"/>
          </a:xfrm>
        </p:spPr>
        <p:txBody>
          <a:bodyPr>
            <a:normAutofit/>
          </a:bodyPr>
          <a:lstStyle/>
          <a:p>
            <a:r>
              <a:rPr lang="en-AU" dirty="0"/>
              <a:t>Assessment: Years 7–8 Media Arts</a:t>
            </a:r>
          </a:p>
        </p:txBody>
      </p:sp>
      <p:pic>
        <p:nvPicPr>
          <p:cNvPr id="10" name="Content Placeholder 9">
            <a:extLst>
              <a:ext uri="{FF2B5EF4-FFF2-40B4-BE49-F238E27FC236}">
                <a16:creationId xmlns:a16="http://schemas.microsoft.com/office/drawing/2014/main" id="{F2F5DE48-C7DB-4B12-1F53-77EBD6AC7965}"/>
              </a:ext>
            </a:extLst>
          </p:cNvPr>
          <p:cNvPicPr>
            <a:picLocks noGrp="1" noChangeAspect="1"/>
          </p:cNvPicPr>
          <p:nvPr>
            <p:ph idx="1"/>
          </p:nvPr>
        </p:nvPicPr>
        <p:blipFill rotWithShape="1">
          <a:blip r:embed="rId3"/>
          <a:srcRect l="-1" t="-1" r="-2338" b="59028"/>
          <a:stretch/>
        </p:blipFill>
        <p:spPr>
          <a:xfrm>
            <a:off x="294073" y="968765"/>
            <a:ext cx="8672392" cy="1752663"/>
          </a:xfrm>
        </p:spPr>
      </p:pic>
    </p:spTree>
    <p:extLst>
      <p:ext uri="{BB962C8B-B14F-4D97-AF65-F5344CB8AC3E}">
        <p14:creationId xmlns:p14="http://schemas.microsoft.com/office/powerpoint/2010/main" val="91794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p:txBody>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sz="quarter" idx="10"/>
          </p:nvPr>
        </p:nvSpPr>
        <p:spPr>
          <a:xfrm>
            <a:off x="306648" y="713580"/>
            <a:ext cx="8585831" cy="4090418"/>
          </a:xfrm>
        </p:spPr>
        <p:txBody>
          <a:bodyPr>
            <a:normAutofit/>
          </a:bodyPr>
          <a:lstStyle/>
          <a:p>
            <a:pPr marL="360000" indent="-360000">
              <a:lnSpc>
                <a:spcPct val="110000"/>
              </a:lnSpc>
              <a:buFont typeface="+mj-lt"/>
              <a:buAutoNum type="arabicPeriod"/>
            </a:pPr>
            <a:r>
              <a:rPr lang="en-US" sz="1000" dirty="0">
                <a:effectLst/>
                <a:latin typeface="Arial" panose="020B0604020202020204" pitchFamily="34" charset="0"/>
                <a:ea typeface="Times New Roman" panose="02020603050405020304" pitchFamily="18" charset="0"/>
                <a:cs typeface="Times New Roman" panose="02020603050405020304" pitchFamily="18" charset="0"/>
              </a:rPr>
              <a:t>Australia Council for the Arts 2019, ‘Protocols for using First Nations Cultural and Intellectual Property in the Arts’, </a:t>
            </a:r>
            <a:r>
              <a:rPr lang="en-US" sz="1000" dirty="0">
                <a:effectLst/>
                <a:latin typeface="Arial" panose="020B0604020202020204" pitchFamily="34" charset="0"/>
                <a:ea typeface="Times New Roman" panose="02020603050405020304" pitchFamily="18" charset="0"/>
                <a:cs typeface="Times New Roman" panose="02020603050405020304" pitchFamily="18" charset="0"/>
                <a:hlinkClick r:id="rId3"/>
              </a:rPr>
              <a:t>https://creative.gov.au/wp-content/uploads/2021/07/protocols-for-using-first-nati-5f72716d09f01.pdf</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000" dirty="0">
              <a:cs typeface="Times New Roman" panose="02020603050405020304" pitchFamily="18" charset="0"/>
            </a:endParaRPr>
          </a:p>
        </p:txBody>
      </p:sp>
    </p:spTree>
    <p:extLst>
      <p:ext uri="{BB962C8B-B14F-4D97-AF65-F5344CB8AC3E}">
        <p14:creationId xmlns:p14="http://schemas.microsoft.com/office/powerpoint/2010/main" val="116407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000" dirty="0"/>
              <a:t>Third-party copyright material, and QCAA material not covered by the CC BY </a:t>
            </a:r>
            <a:r>
              <a:rPr lang="en-US" sz="1000" dirty="0" err="1"/>
              <a:t>licence</a:t>
            </a:r>
            <a:r>
              <a:rPr lang="en-US" sz="1000" dirty="0"/>
              <a:t> is listed below:</a:t>
            </a:r>
          </a:p>
          <a:p>
            <a:pPr marL="288000" indent="-288000" fontAlgn="auto">
              <a:spcAft>
                <a:spcPts val="0"/>
              </a:spcAft>
              <a:buFont typeface="+mj-lt"/>
              <a:buAutoNum type="arabicPeriod"/>
            </a:pPr>
            <a:r>
              <a:rPr lang="en-US" sz="10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000" dirty="0"/>
              <a:t>Acknowledgment of Country artwork (2023) ‘Growth through Learning’ by </a:t>
            </a:r>
            <a:r>
              <a:rPr lang="en-US" sz="1000" dirty="0" err="1"/>
              <a:t>Chern’ee</a:t>
            </a:r>
            <a:r>
              <a:rPr lang="en-US" sz="1000" dirty="0"/>
              <a:t>, Brooke and Jesse Sutton, </a:t>
            </a:r>
            <a:r>
              <a:rPr lang="en-US" sz="1000" dirty="0" err="1"/>
              <a:t>Kalkadoon</a:t>
            </a:r>
            <a:r>
              <a:rPr lang="en-US" sz="1000" dirty="0"/>
              <a:t>. </a:t>
            </a:r>
            <a:r>
              <a:rPr lang="en-US" sz="1000" dirty="0">
                <a:hlinkClick r:id="rId3"/>
              </a:rPr>
              <a:t>www.cherneesutton.com.au</a:t>
            </a:r>
            <a:r>
              <a:rPr lang="en-US" sz="1000" dirty="0"/>
              <a:t>.</a:t>
            </a:r>
          </a:p>
          <a:p>
            <a:pPr marL="288000" indent="-288000">
              <a:buFont typeface="+mj-lt"/>
              <a:buAutoNum type="arabicPeriod"/>
            </a:pPr>
            <a:r>
              <a:rPr lang="en-AU" sz="1000" dirty="0">
                <a:solidFill>
                  <a:srgbClr val="111111"/>
                </a:solidFill>
                <a:ea typeface="Times New Roman" panose="02020603050405020304" pitchFamily="18" charset="0"/>
              </a:rPr>
              <a:t>Unless otherwise indicated, material from Australian Curriculum is © ACARA 2010–present, licensed </a:t>
            </a:r>
            <a:r>
              <a:rPr lang="en-AU" sz="1000" u="sng" dirty="0">
                <a:solidFill>
                  <a:srgbClr val="2D7FF9"/>
                </a:solidFill>
                <a:ea typeface="Times New Roman" panose="02020603050405020304" pitchFamily="18" charset="0"/>
                <a:hlinkClick r:id="rId4"/>
              </a:rPr>
              <a:t>CC BY 4.0</a:t>
            </a:r>
            <a:r>
              <a:rPr lang="en-AU" sz="1000" dirty="0">
                <a:solidFill>
                  <a:srgbClr val="111111"/>
                </a:solidFill>
                <a:ea typeface="Times New Roman" panose="02020603050405020304" pitchFamily="18" charset="0"/>
              </a:rPr>
              <a:t>. For the latest information and additional terms of use, see the </a:t>
            </a:r>
            <a:r>
              <a:rPr lang="en-AU" sz="1000" u="sng" dirty="0">
                <a:solidFill>
                  <a:srgbClr val="2D7FF9"/>
                </a:solidFill>
                <a:ea typeface="Times New Roman" panose="02020603050405020304" pitchFamily="18" charset="0"/>
                <a:hlinkClick r:id="rId5"/>
              </a:rPr>
              <a:t>Australian Curriculum website</a:t>
            </a:r>
            <a:r>
              <a:rPr lang="en-AU" sz="1000" dirty="0">
                <a:solidFill>
                  <a:srgbClr val="111111"/>
                </a:solidFill>
                <a:ea typeface="Times New Roman" panose="02020603050405020304" pitchFamily="18" charset="0"/>
              </a:rPr>
              <a:t> and its </a:t>
            </a:r>
            <a:r>
              <a:rPr lang="en-AU" sz="1000" u="sng" dirty="0">
                <a:solidFill>
                  <a:srgbClr val="2D7FF9"/>
                </a:solidFill>
                <a:ea typeface="Times New Roman" panose="02020603050405020304" pitchFamily="18" charset="0"/>
                <a:hlinkClick r:id="rId6"/>
              </a:rPr>
              <a:t>copyright notice</a:t>
            </a:r>
            <a:r>
              <a:rPr lang="en-US" sz="1000" dirty="0"/>
              <a:t>.</a:t>
            </a:r>
          </a:p>
          <a:p>
            <a:pPr marL="288000" indent="-288000" fontAlgn="auto">
              <a:spcAft>
                <a:spcPts val="0"/>
              </a:spcAft>
              <a:buFont typeface="+mj-lt"/>
              <a:buAutoNum type="arabicPeriod"/>
            </a:pPr>
            <a:r>
              <a:rPr lang="en-US" sz="1000" dirty="0"/>
              <a:t>Student and staff images have been used with permission.</a:t>
            </a:r>
          </a:p>
          <a:p>
            <a:pPr marL="288000" indent="-288000" fontAlgn="auto">
              <a:spcAft>
                <a:spcPts val="0"/>
              </a:spcAft>
              <a:buFont typeface="+mj-lt"/>
              <a:buAutoNum type="arabicPeriod"/>
            </a:pPr>
            <a:r>
              <a:rPr lang="en-US" sz="1000" dirty="0">
                <a:solidFill>
                  <a:srgbClr val="1F1F1F"/>
                </a:solidFill>
                <a:latin typeface="+mn-lt"/>
              </a:rPr>
              <a:t>ACARA framework </a:t>
            </a:r>
            <a:r>
              <a:rPr lang="en-US" sz="1000" b="0" i="0" dirty="0">
                <a:solidFill>
                  <a:srgbClr val="1F1F1F"/>
                </a:solidFill>
                <a:effectLst/>
                <a:latin typeface="+mn-lt"/>
              </a:rPr>
              <a:t>diagrams and glossary terms are ‘Excluded Material’ used under the terms of the Australian Curriculum and its copyright notice and is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000" b="0" i="0" dirty="0" err="1">
                <a:solidFill>
                  <a:srgbClr val="1F1F1F"/>
                </a:solidFill>
                <a:effectLst/>
                <a:latin typeface="+mn-lt"/>
              </a:rPr>
              <a:t>organisation</a:t>
            </a:r>
            <a:r>
              <a:rPr lang="en-US" sz="1000" b="0" i="0" dirty="0">
                <a:solidFill>
                  <a:srgbClr val="1F1F1F"/>
                </a:solidFill>
                <a:effectLst/>
                <a:latin typeface="+mn-lt"/>
              </a:rPr>
              <a:t>, provided that you make others aware it can only be used for these purposes and attribute ACARA as the source of the Excluded Material. For the avoidance of doubt, this means that you cannot edit, modify or adapt any of these materials, and you cannot sub-license any of these materials to others. Apart from any uses permitted under the Copyright Act 1968 (</a:t>
            </a:r>
            <a:r>
              <a:rPr lang="en-US" sz="1000" b="0" i="0" dirty="0" err="1">
                <a:solidFill>
                  <a:srgbClr val="1F1F1F"/>
                </a:solidFill>
                <a:effectLst/>
                <a:latin typeface="+mn-lt"/>
              </a:rPr>
              <a:t>Cth</a:t>
            </a:r>
            <a:r>
              <a:rPr lang="en-US" sz="1000" b="0" i="0" dirty="0">
                <a:solidFill>
                  <a:srgbClr val="1F1F1F"/>
                </a:solidFill>
                <a:effectLst/>
                <a:latin typeface="+mn-lt"/>
              </a:rPr>
              <a:t>), and those explicitly granted above, all other rights are reserved by ACARA. If you want to use such material in a manner that is outside this restrictive </a:t>
            </a:r>
            <a:r>
              <a:rPr lang="en-US" sz="1000" b="0" i="0" dirty="0" err="1">
                <a:solidFill>
                  <a:srgbClr val="1F1F1F"/>
                </a:solidFill>
                <a:effectLst/>
                <a:latin typeface="+mn-lt"/>
              </a:rPr>
              <a:t>licence</a:t>
            </a:r>
            <a:r>
              <a:rPr lang="en-US" sz="1000" b="0" i="0" dirty="0">
                <a:solidFill>
                  <a:srgbClr val="1F1F1F"/>
                </a:solidFill>
                <a:effectLst/>
                <a:latin typeface="+mn-lt"/>
              </a:rPr>
              <a:t>, you must request permission from ACARA by submitting a request through the online enquiry form.</a:t>
            </a:r>
          </a:p>
          <a:p>
            <a:pPr fontAlgn="auto">
              <a:spcAft>
                <a:spcPts val="0"/>
              </a:spcAft>
            </a:pPr>
            <a:endParaRPr lang="en-US" sz="900" b="0" i="0" dirty="0">
              <a:solidFill>
                <a:srgbClr val="1F1F1F"/>
              </a:solidFill>
              <a:effectLst/>
              <a:latin typeface="+mn-lt"/>
            </a:endParaRPr>
          </a:p>
          <a:p>
            <a:pPr marL="288000" indent="-288000">
              <a:buFont typeface="+mj-lt"/>
              <a:buAutoNum type="arabicPeriod"/>
            </a:pPr>
            <a:endParaRPr lang="en-AU" sz="1200" dirty="0">
              <a:latin typeface="Arial" panose="020B0604020202020204" pitchFamily="34" charset="0"/>
              <a:cs typeface="Arial" panose="020B0604020202020204" pitchFamily="34" charset="0"/>
            </a:endParaRPr>
          </a:p>
          <a:p>
            <a:pPr marL="288000" indent="-288000">
              <a:buFont typeface="+mj-lt"/>
              <a:buAutoNum type="arabicPeriod"/>
            </a:pPr>
            <a:endParaRPr lang="en-AU" sz="1200" dirty="0">
              <a:latin typeface="Arial" panose="020B0604020202020204" pitchFamily="34" charset="0"/>
              <a:cs typeface="Arial" panose="020B0604020202020204" pitchFamily="34" charset="0"/>
            </a:endParaRPr>
          </a:p>
          <a:p>
            <a:pPr marL="288000" indent="-288000" fontAlgn="auto">
              <a:spcAft>
                <a:spcPts val="0"/>
              </a:spcAft>
              <a:buFont typeface="+mj-lt"/>
              <a:buAutoNum type="arabicPeriod"/>
            </a:pPr>
            <a:endParaRPr lang="en-US" sz="1200" b="0" i="0" dirty="0">
              <a:solidFill>
                <a:srgbClr val="1F1F1F"/>
              </a:solidFill>
              <a:effectLst/>
              <a:latin typeface="+mn-lt"/>
            </a:endParaRPr>
          </a:p>
          <a:p>
            <a:pPr fontAlgn="auto">
              <a:spcAft>
                <a:spcPts val="0"/>
              </a:spcAft>
            </a:pPr>
            <a:endParaRPr lang="en-US" sz="1200" b="0" i="0" dirty="0">
              <a:solidFill>
                <a:srgbClr val="1F1F1F"/>
              </a:solidFill>
              <a:effectLst/>
              <a:latin typeface="+mn-lt"/>
            </a:endParaRPr>
          </a:p>
          <a:p>
            <a:pPr marL="288000" indent="-288000" fontAlgn="auto">
              <a:spcAft>
                <a:spcPts val="0"/>
              </a:spcAft>
              <a:buFont typeface="+mj-lt"/>
              <a:buAutoNum type="arabicPeriod"/>
            </a:pPr>
            <a:endParaRPr lang="en-US" sz="1200" dirty="0">
              <a:latin typeface="+mn-lt"/>
            </a:endParaRPr>
          </a:p>
        </p:txBody>
      </p:sp>
    </p:spTree>
    <p:extLst>
      <p:ext uri="{BB962C8B-B14F-4D97-AF65-F5344CB8AC3E}">
        <p14:creationId xmlns:p14="http://schemas.microsoft.com/office/powerpoint/2010/main" val="174306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sz="1400" dirty="0"/>
              <a:t>© State of Queensland (QCAA) </a:t>
            </a:r>
            <a:r>
              <a:rPr lang="en-AU" sz="1400" dirty="0"/>
              <a:t>2024</a:t>
            </a:r>
          </a:p>
          <a:p>
            <a:pPr>
              <a:lnSpc>
                <a:spcPct val="110000"/>
              </a:lnSpc>
            </a:pPr>
            <a:r>
              <a:rPr lang="en-AU" sz="1400" b="1" spc="-20" dirty="0"/>
              <a:t>Licence</a:t>
            </a:r>
            <a:r>
              <a:rPr lang="en-AU" sz="1400" spc="-20" dirty="0"/>
              <a:t>: </a:t>
            </a:r>
            <a:r>
              <a:rPr lang="en-AU" sz="1400" spc="-20" dirty="0">
                <a:hlinkClick r:id="rId3"/>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4"/>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2024 </a:t>
            </a:r>
            <a:r>
              <a:rPr lang="en-AU" sz="1400" spc="-20" dirty="0">
                <a:hlinkClick r:id="rId4"/>
              </a:rPr>
              <a:t>www.qcaa.qld.edu.au/copyright</a:t>
            </a:r>
            <a:r>
              <a:rPr lang="en-AU" sz="1400" spc="-20" dirty="0"/>
              <a:t>.</a:t>
            </a:r>
            <a:endParaRPr lang="en-US" sz="1400" dirty="0"/>
          </a:p>
          <a:p>
            <a:pPr>
              <a:lnSpc>
                <a:spcPct val="110000"/>
              </a:lnSpc>
            </a:pPr>
            <a:r>
              <a:rPr lang="en-US" sz="1400"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62414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7DAEDF-8B40-6871-4CE0-3A35506165DE}"/>
              </a:ext>
            </a:extLst>
          </p:cNvPr>
          <p:cNvSpPr>
            <a:spLocks noGrp="1"/>
          </p:cNvSpPr>
          <p:nvPr>
            <p:ph type="title"/>
          </p:nvPr>
        </p:nvSpPr>
        <p:spPr/>
        <p:txBody>
          <a:bodyPr/>
          <a:lstStyle/>
          <a:p>
            <a:r>
              <a:rPr lang="en-AU"/>
              <a:t>QCAA social media</a:t>
            </a:r>
          </a:p>
        </p:txBody>
      </p:sp>
    </p:spTree>
    <p:extLst>
      <p:ext uri="{BB962C8B-B14F-4D97-AF65-F5344CB8AC3E}">
        <p14:creationId xmlns:p14="http://schemas.microsoft.com/office/powerpoint/2010/main" val="2683986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sz="half" idx="1"/>
          </p:nvPr>
        </p:nvSpPr>
        <p:spPr>
          <a:xfrm>
            <a:off x="327025" y="771551"/>
            <a:ext cx="3354021" cy="3708000"/>
          </a:xfrm>
        </p:spPr>
        <p:txBody>
          <a:bodyPr>
            <a:normAutofit/>
          </a:bodyPr>
          <a:lstStyle/>
          <a:p>
            <a:r>
              <a:rPr lang="en-AU" b="1"/>
              <a:t>Learning goal</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2"/>
          </p:nvPr>
        </p:nvSpPr>
        <p:spPr>
          <a:xfrm>
            <a:off x="4402018" y="771551"/>
            <a:ext cx="4151432" cy="504055"/>
          </a:xfrm>
        </p:spPr>
        <p:txBody>
          <a:bodyPr>
            <a:normAutofit/>
          </a:bodyPr>
          <a:lstStyle/>
          <a:p>
            <a:r>
              <a:rPr lang="en-AU" b="1"/>
              <a:t>Success criteria</a:t>
            </a:r>
          </a:p>
          <a:p>
            <a:pPr lvl="1" indent="0" fontAlgn="auto">
              <a:spcAft>
                <a:spcPts val="0"/>
              </a:spcAft>
              <a:buNone/>
            </a:pPr>
            <a:endParaRPr lang="en-AU" b="0" i="0" u="none" strike="noStrike">
              <a:solidFill>
                <a:srgbClr val="000000"/>
              </a:solidFill>
              <a:effectLst/>
              <a:highlight>
                <a:srgbClr val="FFFF00"/>
              </a:highlight>
              <a:latin typeface="Arial" panose="020B0604020202020204" pitchFamily="34" charset="0"/>
            </a:endParaRPr>
          </a:p>
          <a:p>
            <a:pPr marL="342900" indent="-342900">
              <a:buFont typeface="Arial" panose="020B0604020202020204" pitchFamily="34" charset="0"/>
              <a:buChar char="•"/>
            </a:pPr>
            <a:endParaRPr lang="en-AU"/>
          </a:p>
          <a:p>
            <a:pPr marL="342900" indent="-342900">
              <a:buFont typeface="Arial" panose="020B0604020202020204" pitchFamily="34" charset="0"/>
              <a:buChar char="•"/>
            </a:pPr>
            <a:endParaRPr lang="en-AU"/>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5">
            <a:extLst>
              <a:ext uri="{FF2B5EF4-FFF2-40B4-BE49-F238E27FC236}">
                <a16:creationId xmlns:a16="http://schemas.microsoft.com/office/drawing/2014/main" id="{DEBCCF77-F75C-1470-A507-CE6AD1356923}"/>
              </a:ext>
            </a:extLst>
          </p:cNvPr>
          <p:cNvSpPr txBox="1">
            <a:spLocks/>
          </p:cNvSpPr>
          <p:nvPr/>
        </p:nvSpPr>
        <p:spPr>
          <a:xfrm>
            <a:off x="297491" y="1275606"/>
            <a:ext cx="3573380" cy="3744415"/>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lvl="1" indent="0" fontAlgn="auto">
              <a:spcAft>
                <a:spcPts val="0"/>
              </a:spcAft>
              <a:buFont typeface="Calibri" panose="020F0502020204030204" pitchFamily="34" charset="0"/>
              <a:buNone/>
            </a:pPr>
            <a:r>
              <a:rPr lang="en-AU">
                <a:latin typeface="Arial"/>
                <a:cs typeface="Arial"/>
              </a:rPr>
              <a:t>To understand respectful approaches to creating, performing and responding in the Australian Curriculum v9.0: The Arts </a:t>
            </a:r>
            <a:r>
              <a:rPr lang="en-AU"/>
              <a:t>—</a:t>
            </a:r>
            <a:r>
              <a:rPr lang="en-AU">
                <a:latin typeface="Arial"/>
                <a:cs typeface="Arial"/>
              </a:rPr>
              <a:t> Years 7–8 and opportunities for embedding these into your planning and assessment.</a:t>
            </a:r>
          </a:p>
        </p:txBody>
      </p:sp>
      <p:sp>
        <p:nvSpPr>
          <p:cNvPr id="3" name="Content Placeholder 5">
            <a:extLst>
              <a:ext uri="{FF2B5EF4-FFF2-40B4-BE49-F238E27FC236}">
                <a16:creationId xmlns:a16="http://schemas.microsoft.com/office/drawing/2014/main" id="{E6EC995E-3E9C-0563-5AB4-F8DEADDCF09D}"/>
              </a:ext>
            </a:extLst>
          </p:cNvPr>
          <p:cNvSpPr txBox="1">
            <a:spLocks/>
          </p:cNvSpPr>
          <p:nvPr/>
        </p:nvSpPr>
        <p:spPr>
          <a:xfrm>
            <a:off x="4402018" y="1274862"/>
            <a:ext cx="4075232" cy="3744415"/>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r>
              <a:rPr lang="en-AU"/>
              <a:t>You will know you are successful if you:</a:t>
            </a:r>
          </a:p>
          <a:p>
            <a:pPr marL="252000" lvl="1" fontAlgn="auto">
              <a:spcAft>
                <a:spcPts val="0"/>
              </a:spcAft>
              <a:buFont typeface="Arial" panose="020B0604020202020204" pitchFamily="34" charset="0"/>
              <a:buChar char="•"/>
            </a:pPr>
            <a:r>
              <a:rPr lang="en-AU" sz="2000">
                <a:solidFill>
                  <a:srgbClr val="000000"/>
                </a:solidFill>
                <a:latin typeface="Arial"/>
                <a:cs typeface="Arial"/>
              </a:rPr>
              <a:t>understand </a:t>
            </a:r>
            <a:r>
              <a:rPr lang="en-AU" sz="2000">
                <a:latin typeface="Arial"/>
                <a:cs typeface="Arial"/>
              </a:rPr>
              <a:t>respectful approaches in </a:t>
            </a:r>
            <a:r>
              <a:rPr lang="en-AU" sz="2000">
                <a:solidFill>
                  <a:srgbClr val="000000"/>
                </a:solidFill>
                <a:latin typeface="Arial"/>
                <a:cs typeface="Arial"/>
              </a:rPr>
              <a:t>the </a:t>
            </a:r>
            <a:r>
              <a:rPr lang="en-AU" sz="2000">
                <a:latin typeface="Arial"/>
                <a:cs typeface="Arial"/>
              </a:rPr>
              <a:t>Australian Curriculum v9.0: The Arts </a:t>
            </a:r>
            <a:r>
              <a:rPr lang="en-AU" sz="2000"/>
              <a:t>—</a:t>
            </a:r>
            <a:r>
              <a:rPr lang="en-AU" sz="2000">
                <a:latin typeface="Arial"/>
                <a:cs typeface="Arial"/>
              </a:rPr>
              <a:t> Years 7–8</a:t>
            </a:r>
          </a:p>
          <a:p>
            <a:pPr marL="252000" lvl="1" fontAlgn="auto">
              <a:spcAft>
                <a:spcPts val="0"/>
              </a:spcAft>
              <a:buFont typeface="Arial" panose="020B0604020202020204" pitchFamily="34" charset="0"/>
              <a:buChar char="•"/>
            </a:pPr>
            <a:r>
              <a:rPr lang="en-AU" sz="2000">
                <a:latin typeface="Arial"/>
                <a:cs typeface="Arial"/>
              </a:rPr>
              <a:t>identify ways to incorporate respectful approaches in your planning and assessment.</a:t>
            </a:r>
          </a:p>
        </p:txBody>
      </p:sp>
    </p:spTree>
    <p:extLst>
      <p:ext uri="{BB962C8B-B14F-4D97-AF65-F5344CB8AC3E}">
        <p14:creationId xmlns:p14="http://schemas.microsoft.com/office/powerpoint/2010/main" val="2458929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22020488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8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D558-72CF-75CC-6982-5152E6B0B696}"/>
              </a:ext>
            </a:extLst>
          </p:cNvPr>
          <p:cNvSpPr>
            <a:spLocks noGrp="1"/>
          </p:cNvSpPr>
          <p:nvPr>
            <p:ph type="title"/>
          </p:nvPr>
        </p:nvSpPr>
        <p:spPr/>
        <p:txBody>
          <a:bodyPr/>
          <a:lstStyle/>
          <a:p>
            <a:r>
              <a:rPr lang="en-AU" dirty="0"/>
              <a:t>Outline</a:t>
            </a:r>
          </a:p>
        </p:txBody>
      </p:sp>
      <p:graphicFrame>
        <p:nvGraphicFramePr>
          <p:cNvPr id="4" name="Content Placeholder 3">
            <a:extLst>
              <a:ext uri="{FF2B5EF4-FFF2-40B4-BE49-F238E27FC236}">
                <a16:creationId xmlns:a16="http://schemas.microsoft.com/office/drawing/2014/main" id="{8E3ADB61-F500-373D-9D8F-455AA2AD85B1}"/>
              </a:ext>
            </a:extLst>
          </p:cNvPr>
          <p:cNvGraphicFramePr>
            <a:graphicFrameLocks noGrp="1"/>
          </p:cNvGraphicFramePr>
          <p:nvPr>
            <p:ph idx="1"/>
            <p:extLst>
              <p:ext uri="{D42A27DB-BD31-4B8C-83A1-F6EECF244321}">
                <p14:modId xmlns:p14="http://schemas.microsoft.com/office/powerpoint/2010/main" val="282584597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64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CE8B-0D3A-1E8C-8976-FD618449803A}"/>
              </a:ext>
            </a:extLst>
          </p:cNvPr>
          <p:cNvSpPr>
            <a:spLocks noGrp="1"/>
          </p:cNvSpPr>
          <p:nvPr>
            <p:ph type="title"/>
          </p:nvPr>
        </p:nvSpPr>
        <p:spPr/>
        <p:txBody>
          <a:bodyPr/>
          <a:lstStyle/>
          <a:p>
            <a:r>
              <a:rPr lang="en-AU" i="0">
                <a:solidFill>
                  <a:srgbClr val="000000"/>
                </a:solidFill>
                <a:effectLst/>
              </a:rPr>
              <a:t>Australian Curriculum v9.0: The Arts — rationale</a:t>
            </a:r>
            <a:endParaRPr lang="en-AU"/>
          </a:p>
        </p:txBody>
      </p:sp>
      <p:sp>
        <p:nvSpPr>
          <p:cNvPr id="3" name="Content Placeholder 2">
            <a:extLst>
              <a:ext uri="{FF2B5EF4-FFF2-40B4-BE49-F238E27FC236}">
                <a16:creationId xmlns:a16="http://schemas.microsoft.com/office/drawing/2014/main" id="{423C6453-9A56-20D8-00F5-C711E105E60B}"/>
              </a:ext>
            </a:extLst>
          </p:cNvPr>
          <p:cNvSpPr>
            <a:spLocks noGrp="1"/>
          </p:cNvSpPr>
          <p:nvPr>
            <p:ph idx="1"/>
          </p:nvPr>
        </p:nvSpPr>
        <p:spPr/>
        <p:txBody>
          <a:bodyPr>
            <a:normAutofit/>
          </a:bodyPr>
          <a:lstStyle/>
          <a:p>
            <a:r>
              <a:rPr lang="en-US">
                <a:solidFill>
                  <a:srgbClr val="000000"/>
                </a:solidFill>
              </a:rPr>
              <a:t>The rationale addresses how studying The Arts can</a:t>
            </a:r>
            <a:r>
              <a:rPr lang="en-US" b="0" i="0">
                <a:solidFill>
                  <a:srgbClr val="000000"/>
                </a:solidFill>
                <a:effectLst/>
              </a:rPr>
              <a:t>:</a:t>
            </a:r>
          </a:p>
          <a:p>
            <a:pPr marL="252000" indent="-252000">
              <a:buFont typeface="Arial" panose="020B0604020202020204" pitchFamily="34" charset="0"/>
              <a:buChar char="•"/>
            </a:pPr>
            <a:r>
              <a:rPr lang="en-US">
                <a:solidFill>
                  <a:srgbClr val="000000"/>
                </a:solidFill>
              </a:rPr>
              <a:t>s</a:t>
            </a:r>
            <a:r>
              <a:rPr lang="en-US" b="0" i="0">
                <a:solidFill>
                  <a:srgbClr val="000000"/>
                </a:solidFill>
                <a:effectLst/>
              </a:rPr>
              <a:t>trengthen </a:t>
            </a:r>
            <a:r>
              <a:rPr lang="en-US" b="1">
                <a:solidFill>
                  <a:schemeClr val="accent5"/>
                </a:solidFill>
              </a:rPr>
              <a:t>understanding</a:t>
            </a:r>
            <a:r>
              <a:rPr lang="en-US" b="0" i="0">
                <a:solidFill>
                  <a:srgbClr val="000000"/>
                </a:solidFill>
                <a:effectLst/>
              </a:rPr>
              <a:t> of Australia’s cultural diversity </a:t>
            </a:r>
            <a:endParaRPr lang="en-US">
              <a:solidFill>
                <a:srgbClr val="000000"/>
              </a:solidFill>
            </a:endParaRPr>
          </a:p>
          <a:p>
            <a:pPr marL="252000" indent="-252000">
              <a:buFont typeface="Arial" panose="020B0604020202020204" pitchFamily="34" charset="0"/>
              <a:buChar char="•"/>
            </a:pPr>
            <a:r>
              <a:rPr lang="en-US" b="0" i="0">
                <a:solidFill>
                  <a:srgbClr val="000000"/>
                </a:solidFill>
                <a:effectLst/>
              </a:rPr>
              <a:t>develop </a:t>
            </a:r>
            <a:r>
              <a:rPr lang="en-US" b="1">
                <a:solidFill>
                  <a:schemeClr val="accent5"/>
                </a:solidFill>
              </a:rPr>
              <a:t>critical intercultural understandings </a:t>
            </a:r>
            <a:r>
              <a:rPr lang="en-US" b="0" i="0">
                <a:solidFill>
                  <a:srgbClr val="000000"/>
                </a:solidFill>
                <a:effectLst/>
              </a:rPr>
              <a:t>to inform decision-making and aesthetic choices</a:t>
            </a:r>
          </a:p>
          <a:p>
            <a:pPr marL="252000" indent="-252000">
              <a:buFont typeface="Arial" panose="020B0604020202020204" pitchFamily="34" charset="0"/>
              <a:buChar char="•"/>
            </a:pPr>
            <a:r>
              <a:rPr lang="en-US" b="0" i="0">
                <a:solidFill>
                  <a:srgbClr val="000000"/>
                </a:solidFill>
                <a:effectLst/>
              </a:rPr>
              <a:t>develop creative, confident, </a:t>
            </a:r>
            <a:r>
              <a:rPr lang="en-US" b="1">
                <a:solidFill>
                  <a:schemeClr val="accent5"/>
                </a:solidFill>
              </a:rPr>
              <a:t>compassionate</a:t>
            </a:r>
            <a:r>
              <a:rPr lang="en-US" b="0" i="0">
                <a:solidFill>
                  <a:schemeClr val="accent5"/>
                </a:solidFill>
                <a:effectLst/>
              </a:rPr>
              <a:t> </a:t>
            </a:r>
            <a:r>
              <a:rPr lang="en-US" b="0" i="0">
                <a:solidFill>
                  <a:srgbClr val="000000"/>
                </a:solidFill>
                <a:effectLst/>
              </a:rPr>
              <a:t>and resilient individuals who can:</a:t>
            </a:r>
          </a:p>
          <a:p>
            <a:pPr lvl="2">
              <a:buFont typeface="Arial" panose="020B0604020202020204" pitchFamily="34" charset="0"/>
              <a:buChar char="‒"/>
            </a:pPr>
            <a:r>
              <a:rPr lang="en-US" b="0" i="0">
                <a:solidFill>
                  <a:srgbClr val="000000"/>
                </a:solidFill>
                <a:effectLst/>
              </a:rPr>
              <a:t>think and reflect critically</a:t>
            </a:r>
          </a:p>
          <a:p>
            <a:pPr lvl="2">
              <a:buFont typeface="Arial" panose="020B0604020202020204" pitchFamily="34" charset="0"/>
              <a:buChar char="‒"/>
            </a:pPr>
            <a:r>
              <a:rPr lang="en-US" b="0" i="0">
                <a:solidFill>
                  <a:srgbClr val="000000"/>
                </a:solidFill>
                <a:effectLst/>
              </a:rPr>
              <a:t>work towards </a:t>
            </a:r>
            <a:r>
              <a:rPr lang="en-US" b="1">
                <a:solidFill>
                  <a:schemeClr val="accent5"/>
                </a:solidFill>
              </a:rPr>
              <a:t>making a difference </a:t>
            </a:r>
            <a:r>
              <a:rPr lang="en-US" b="0" i="0">
                <a:solidFill>
                  <a:srgbClr val="000000"/>
                </a:solidFill>
                <a:effectLst/>
              </a:rPr>
              <a:t>in sustaining and reimagining their own and their communities’ futures.</a:t>
            </a:r>
            <a:endParaRPr lang="en-AU"/>
          </a:p>
          <a:p>
            <a:pPr marL="342900" indent="-342900">
              <a:buFont typeface="Arial" panose="020B0604020202020204" pitchFamily="34" charset="0"/>
              <a:buChar char="•"/>
            </a:pPr>
            <a:endParaRPr lang="en-US" b="0" i="0">
              <a:solidFill>
                <a:srgbClr val="000000"/>
              </a:solidFill>
              <a:effectLst/>
            </a:endParaRPr>
          </a:p>
        </p:txBody>
      </p:sp>
      <p:sp>
        <p:nvSpPr>
          <p:cNvPr id="6" name="TextBox 5">
            <a:extLst>
              <a:ext uri="{FF2B5EF4-FFF2-40B4-BE49-F238E27FC236}">
                <a16:creationId xmlns:a16="http://schemas.microsoft.com/office/drawing/2014/main" id="{D587C090-32BC-0200-D01B-CAB940B4EA9B}"/>
              </a:ext>
            </a:extLst>
          </p:cNvPr>
          <p:cNvSpPr txBox="1"/>
          <p:nvPr/>
        </p:nvSpPr>
        <p:spPr>
          <a:xfrm>
            <a:off x="98323" y="4371950"/>
            <a:ext cx="9239957" cy="646331"/>
          </a:xfrm>
          <a:prstGeom prst="rect">
            <a:avLst/>
          </a:prstGeom>
          <a:noFill/>
        </p:spPr>
        <p:txBody>
          <a:bodyPr wrap="square">
            <a:spAutoFit/>
          </a:bodyPr>
          <a:lstStyle/>
          <a:p>
            <a:r>
              <a:rPr lang="en-US" sz="900" dirty="0"/>
              <a:t>Source: Adapted from ACARA, 2024, Understand this learning area: The Arts, </a:t>
            </a:r>
            <a:r>
              <a:rPr lang="en-US" sz="900" dirty="0">
                <a:hlinkClick r:id="rId3"/>
              </a:rPr>
              <a:t>v9.australiancurriculum.edu.au/teacher-resources/understand-this-learning-area/the-arts</a:t>
            </a:r>
            <a:r>
              <a:rPr lang="en-US" sz="900" dirty="0"/>
              <a:t>.</a:t>
            </a:r>
          </a:p>
          <a:p>
            <a:endParaRPr lang="en-AU" dirty="0"/>
          </a:p>
        </p:txBody>
      </p:sp>
    </p:spTree>
    <p:extLst>
      <p:ext uri="{BB962C8B-B14F-4D97-AF65-F5344CB8AC3E}">
        <p14:creationId xmlns:p14="http://schemas.microsoft.com/office/powerpoint/2010/main" val="396621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59B4A3-0D64-707E-2097-E7618516CA69}"/>
              </a:ext>
            </a:extLst>
          </p:cNvPr>
          <p:cNvSpPr>
            <a:spLocks noGrp="1"/>
          </p:cNvSpPr>
          <p:nvPr>
            <p:ph idx="1"/>
          </p:nvPr>
        </p:nvSpPr>
        <p:spPr/>
        <p:txBody>
          <a:bodyPr>
            <a:normAutofit/>
          </a:bodyPr>
          <a:lstStyle/>
          <a:p>
            <a:pPr algn="l"/>
            <a:r>
              <a:rPr lang="en-US" b="0" i="0" dirty="0">
                <a:solidFill>
                  <a:srgbClr val="000000"/>
                </a:solidFill>
                <a:effectLst/>
              </a:rPr>
              <a:t>Three of The Arts’ aims</a:t>
            </a:r>
            <a:r>
              <a:rPr lang="en-US" dirty="0">
                <a:solidFill>
                  <a:srgbClr val="000000"/>
                </a:solidFill>
              </a:rPr>
              <a:t> </a:t>
            </a:r>
            <a:r>
              <a:rPr lang="en-US" b="0" i="0" dirty="0">
                <a:solidFill>
                  <a:srgbClr val="000000"/>
                </a:solidFill>
                <a:effectLst/>
              </a:rPr>
              <a:t>are to develop students’: </a:t>
            </a:r>
          </a:p>
          <a:p>
            <a:pPr marL="252000" indent="-252000">
              <a:buFont typeface="Arial" panose="020B0604020202020204" pitchFamily="34" charset="0"/>
              <a:buChar char="•"/>
            </a:pPr>
            <a:r>
              <a:rPr lang="en-US" b="1" dirty="0">
                <a:solidFill>
                  <a:schemeClr val="accent5"/>
                </a:solidFill>
              </a:rPr>
              <a:t>empathy</a:t>
            </a:r>
            <a:r>
              <a:rPr lang="en-US" i="0" dirty="0">
                <a:solidFill>
                  <a:srgbClr val="000000"/>
                </a:solidFill>
                <a:effectLst/>
              </a:rPr>
              <a:t> for multiple perspectives ...</a:t>
            </a:r>
          </a:p>
          <a:p>
            <a:pPr marL="252000" indent="-252000">
              <a:buFont typeface="Arial" panose="020B0604020202020204" pitchFamily="34" charset="0"/>
              <a:buChar char="•"/>
            </a:pPr>
            <a:r>
              <a:rPr lang="en-US" b="1" dirty="0">
                <a:solidFill>
                  <a:schemeClr val="accent5"/>
                </a:solidFill>
              </a:rPr>
              <a:t>understanding</a:t>
            </a:r>
            <a:r>
              <a:rPr lang="en-US" i="0" dirty="0">
                <a:solidFill>
                  <a:srgbClr val="000000"/>
                </a:solidFill>
                <a:effectLst/>
              </a:rPr>
              <a:t> of personal, local, regional, national and global histories</a:t>
            </a:r>
            <a:r>
              <a:rPr lang="en-US" dirty="0">
                <a:solidFill>
                  <a:srgbClr val="000000"/>
                </a:solidFill>
              </a:rPr>
              <a:t> and </a:t>
            </a:r>
            <a:r>
              <a:rPr lang="en-US" i="0" dirty="0">
                <a:solidFill>
                  <a:srgbClr val="000000"/>
                </a:solidFill>
                <a:effectLst/>
              </a:rPr>
              <a:t>traditions through [The </a:t>
            </a:r>
            <a:r>
              <a:rPr lang="en-US" dirty="0">
                <a:solidFill>
                  <a:srgbClr val="000000"/>
                </a:solidFill>
              </a:rPr>
              <a:t>A</a:t>
            </a:r>
            <a:r>
              <a:rPr lang="en-US" i="0" dirty="0">
                <a:solidFill>
                  <a:srgbClr val="000000"/>
                </a:solidFill>
                <a:effectLst/>
              </a:rPr>
              <a:t>rts] </a:t>
            </a:r>
            <a:endParaRPr lang="en-US" dirty="0">
              <a:solidFill>
                <a:srgbClr val="000000"/>
              </a:solidFill>
            </a:endParaRPr>
          </a:p>
          <a:p>
            <a:pPr marL="252000" indent="-252000">
              <a:buFont typeface="Arial" panose="020B0604020202020204" pitchFamily="34" charset="0"/>
              <a:buChar char="•"/>
            </a:pPr>
            <a:r>
              <a:rPr lang="en-US" b="1" dirty="0">
                <a:solidFill>
                  <a:schemeClr val="accent5"/>
                </a:solidFill>
              </a:rPr>
              <a:t>engagement</a:t>
            </a:r>
            <a:r>
              <a:rPr lang="en-US" b="0" i="0" dirty="0">
                <a:solidFill>
                  <a:srgbClr val="000000"/>
                </a:solidFill>
                <a:effectLst/>
                <a:latin typeface="Roboto" panose="02000000000000000000" pitchFamily="2" charset="0"/>
              </a:rPr>
              <a:t> with the diverse and continuing cultures, arts works and practices of First Nations Australians. </a:t>
            </a:r>
          </a:p>
          <a:p>
            <a:pPr marL="342900" indent="-342900">
              <a:buFont typeface="Arial" panose="020B0604020202020204" pitchFamily="34" charset="0"/>
              <a:buChar char="•"/>
            </a:pPr>
            <a:endParaRPr lang="en-AU" b="1" dirty="0">
              <a:solidFill>
                <a:schemeClr val="accent3"/>
              </a:solidFill>
            </a:endParaRPr>
          </a:p>
        </p:txBody>
      </p:sp>
      <p:sp>
        <p:nvSpPr>
          <p:cNvPr id="4" name="Title 1">
            <a:extLst>
              <a:ext uri="{FF2B5EF4-FFF2-40B4-BE49-F238E27FC236}">
                <a16:creationId xmlns:a16="http://schemas.microsoft.com/office/drawing/2014/main" id="{FFE58624-95A5-CC1D-24B5-306E2D19CDA8}"/>
              </a:ext>
            </a:extLst>
          </p:cNvPr>
          <p:cNvSpPr>
            <a:spLocks noGrp="1"/>
          </p:cNvSpPr>
          <p:nvPr>
            <p:ph type="title"/>
          </p:nvPr>
        </p:nvSpPr>
        <p:spPr>
          <a:xfrm>
            <a:off x="327025" y="274638"/>
            <a:ext cx="8496300" cy="360362"/>
          </a:xfrm>
        </p:spPr>
        <p:txBody>
          <a:bodyPr/>
          <a:lstStyle/>
          <a:p>
            <a:r>
              <a:rPr lang="en-AU" i="0">
                <a:solidFill>
                  <a:srgbClr val="000000"/>
                </a:solidFill>
                <a:effectLst/>
              </a:rPr>
              <a:t>Australian Curriculum v9.0: The Arts — aims</a:t>
            </a:r>
            <a:endParaRPr lang="en-AU"/>
          </a:p>
        </p:txBody>
      </p:sp>
      <p:sp>
        <p:nvSpPr>
          <p:cNvPr id="2" name="TextBox 1">
            <a:extLst>
              <a:ext uri="{FF2B5EF4-FFF2-40B4-BE49-F238E27FC236}">
                <a16:creationId xmlns:a16="http://schemas.microsoft.com/office/drawing/2014/main" id="{EBC9A46C-BCD8-5140-34C8-971B8DA6765C}"/>
              </a:ext>
            </a:extLst>
          </p:cNvPr>
          <p:cNvSpPr txBox="1"/>
          <p:nvPr/>
        </p:nvSpPr>
        <p:spPr>
          <a:xfrm>
            <a:off x="320975" y="4292934"/>
            <a:ext cx="8834941" cy="646331"/>
          </a:xfrm>
          <a:prstGeom prst="rect">
            <a:avLst/>
          </a:prstGeom>
          <a:noFill/>
        </p:spPr>
        <p:txBody>
          <a:bodyPr wrap="square">
            <a:spAutoFit/>
          </a:bodyPr>
          <a:lstStyle/>
          <a:p>
            <a:r>
              <a:rPr lang="en-US" sz="900" dirty="0"/>
              <a:t>Source: Adapted from ACARA 2024, Understand this learning area: The Arts, </a:t>
            </a:r>
            <a:r>
              <a:rPr lang="en-US" sz="900" dirty="0">
                <a:hlinkClick r:id="rId3"/>
              </a:rPr>
              <a:t>v9.australiancurriculum.edu.au/teacher-resources/understand-this-learning-area/the-arts</a:t>
            </a:r>
            <a:r>
              <a:rPr lang="en-US" sz="900" dirty="0"/>
              <a:t>.</a:t>
            </a:r>
          </a:p>
          <a:p>
            <a:endParaRPr lang="en-AU" dirty="0"/>
          </a:p>
        </p:txBody>
      </p:sp>
    </p:spTree>
    <p:extLst>
      <p:ext uri="{BB962C8B-B14F-4D97-AF65-F5344CB8AC3E}">
        <p14:creationId xmlns:p14="http://schemas.microsoft.com/office/powerpoint/2010/main" val="281664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88D79-A807-7F6B-B5A7-1BE5BD20E2A4}"/>
              </a:ext>
            </a:extLst>
          </p:cNvPr>
          <p:cNvSpPr>
            <a:spLocks noGrp="1"/>
          </p:cNvSpPr>
          <p:nvPr>
            <p:ph idx="1"/>
          </p:nvPr>
        </p:nvSpPr>
        <p:spPr>
          <a:xfrm>
            <a:off x="327025" y="790063"/>
            <a:ext cx="8629594" cy="2831746"/>
          </a:xfrm>
        </p:spPr>
        <p:txBody>
          <a:bodyPr>
            <a:normAutofit/>
          </a:bodyPr>
          <a:lstStyle/>
          <a:p>
            <a:endParaRPr lang="en-US"/>
          </a:p>
          <a:p>
            <a:endParaRPr lang="en-AU"/>
          </a:p>
        </p:txBody>
      </p:sp>
      <p:sp>
        <p:nvSpPr>
          <p:cNvPr id="4" name="Title 1">
            <a:extLst>
              <a:ext uri="{FF2B5EF4-FFF2-40B4-BE49-F238E27FC236}">
                <a16:creationId xmlns:a16="http://schemas.microsoft.com/office/drawing/2014/main" id="{60D76D04-1767-CDD8-C10B-36080CFE3A54}"/>
              </a:ext>
            </a:extLst>
          </p:cNvPr>
          <p:cNvSpPr>
            <a:spLocks noGrp="1"/>
          </p:cNvSpPr>
          <p:nvPr>
            <p:ph type="title"/>
          </p:nvPr>
        </p:nvSpPr>
        <p:spPr>
          <a:xfrm>
            <a:off x="327025" y="274638"/>
            <a:ext cx="8496300" cy="360362"/>
          </a:xfrm>
        </p:spPr>
        <p:txBody>
          <a:bodyPr/>
          <a:lstStyle/>
          <a:p>
            <a:r>
              <a:rPr lang="en-AU"/>
              <a:t>Achievement standard aspect: Years 7–8</a:t>
            </a:r>
          </a:p>
        </p:txBody>
      </p:sp>
      <p:graphicFrame>
        <p:nvGraphicFramePr>
          <p:cNvPr id="2" name="Diagram 1">
            <a:extLst>
              <a:ext uri="{FF2B5EF4-FFF2-40B4-BE49-F238E27FC236}">
                <a16:creationId xmlns:a16="http://schemas.microsoft.com/office/drawing/2014/main" id="{E194F3E7-7C74-3C33-F7FB-C682DA865945}"/>
              </a:ext>
            </a:extLst>
          </p:cNvPr>
          <p:cNvGraphicFramePr/>
          <p:nvPr>
            <p:extLst>
              <p:ext uri="{D42A27DB-BD31-4B8C-83A1-F6EECF244321}">
                <p14:modId xmlns:p14="http://schemas.microsoft.com/office/powerpoint/2010/main" val="848642098"/>
              </p:ext>
            </p:extLst>
          </p:nvPr>
        </p:nvGraphicFramePr>
        <p:xfrm>
          <a:off x="327025" y="135730"/>
          <a:ext cx="8496300" cy="4452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0614272-1D51-0E0A-681B-DE2CDFD45607}"/>
              </a:ext>
            </a:extLst>
          </p:cNvPr>
          <p:cNvSpPr txBox="1"/>
          <p:nvPr/>
        </p:nvSpPr>
        <p:spPr>
          <a:xfrm>
            <a:off x="256686" y="4311666"/>
            <a:ext cx="8975237" cy="410882"/>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900" dirty="0">
                <a:latin typeface="Arial" panose="020B0604020202020204" pitchFamily="34" charset="0"/>
                <a:cs typeface="Arial" panose="020B0604020202020204" pitchFamily="34" charset="0"/>
              </a:rPr>
              <a:t>Source: ACARA 2024, Learning areas, </a:t>
            </a:r>
            <a:r>
              <a:rPr lang="en-AU" sz="900" dirty="0">
                <a:latin typeface="Arial" panose="020B0604020202020204" pitchFamily="34" charset="0"/>
                <a:cs typeface="Arial" panose="020B0604020202020204" pitchFamily="34" charset="0"/>
                <a:hlinkClick r:id="rId8"/>
              </a:rPr>
              <a:t>v9.australiancurriculum.edu.au/f-10-curriculum/f-10-curriculum-overview/learning-areas</a:t>
            </a:r>
            <a:r>
              <a:rPr lang="en-AU" sz="90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79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BB42C-9E47-4C99-8E6E-4F6EF23A7CC9}"/>
              </a:ext>
            </a:extLst>
          </p:cNvPr>
          <p:cNvSpPr>
            <a:spLocks noGrp="1"/>
          </p:cNvSpPr>
          <p:nvPr>
            <p:ph type="title"/>
          </p:nvPr>
        </p:nvSpPr>
        <p:spPr/>
        <p:txBody>
          <a:bodyPr>
            <a:normAutofit/>
          </a:bodyPr>
          <a:lstStyle/>
          <a:p>
            <a:r>
              <a:rPr lang="en-AU" dirty="0"/>
              <a:t>Alignment of content description to achievement standard</a:t>
            </a:r>
          </a:p>
        </p:txBody>
      </p:sp>
      <p:graphicFrame>
        <p:nvGraphicFramePr>
          <p:cNvPr id="4" name="Diagram 3">
            <a:extLst>
              <a:ext uri="{FF2B5EF4-FFF2-40B4-BE49-F238E27FC236}">
                <a16:creationId xmlns:a16="http://schemas.microsoft.com/office/drawing/2014/main" id="{8A6C9BF4-4281-42F1-5519-9675352130CD}"/>
              </a:ext>
            </a:extLst>
          </p:cNvPr>
          <p:cNvGraphicFramePr/>
          <p:nvPr>
            <p:extLst>
              <p:ext uri="{D42A27DB-BD31-4B8C-83A1-F6EECF244321}">
                <p14:modId xmlns:p14="http://schemas.microsoft.com/office/powerpoint/2010/main" val="176191752"/>
              </p:ext>
            </p:extLst>
          </p:nvPr>
        </p:nvGraphicFramePr>
        <p:xfrm>
          <a:off x="602428" y="473271"/>
          <a:ext cx="7698180" cy="450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8B271C1E-5262-D174-98A3-EF55A6E1CFDA}"/>
              </a:ext>
            </a:extLst>
          </p:cNvPr>
          <p:cNvGrpSpPr/>
          <p:nvPr/>
        </p:nvGrpSpPr>
        <p:grpSpPr>
          <a:xfrm>
            <a:off x="3988594" y="1417831"/>
            <a:ext cx="462924" cy="281150"/>
            <a:chOff x="2074208" y="901017"/>
            <a:chExt cx="462924" cy="281150"/>
          </a:xfrm>
        </p:grpSpPr>
        <p:sp>
          <p:nvSpPr>
            <p:cNvPr id="7" name="Arrow: Left-Right 6">
              <a:extLst>
                <a:ext uri="{FF2B5EF4-FFF2-40B4-BE49-F238E27FC236}">
                  <a16:creationId xmlns:a16="http://schemas.microsoft.com/office/drawing/2014/main" id="{F5F74722-E193-8249-0C5F-4B47FB241DF7}"/>
                </a:ext>
              </a:extLst>
            </p:cNvPr>
            <p:cNvSpPr/>
            <p:nvPr/>
          </p:nvSpPr>
          <p:spPr>
            <a:xfrm>
              <a:off x="2074208" y="901017"/>
              <a:ext cx="462924" cy="281150"/>
            </a:xfrm>
            <a:prstGeom prst="leftRightArrow">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lt1"/>
            </a:fontRef>
          </p:style>
          <p:txBody>
            <a:bodyPr/>
            <a:lstStyle/>
            <a:p>
              <a:endParaRPr lang="en-AU"/>
            </a:p>
          </p:txBody>
        </p:sp>
        <p:sp>
          <p:nvSpPr>
            <p:cNvPr id="8" name="Arrow: Left-Right 4">
              <a:extLst>
                <a:ext uri="{FF2B5EF4-FFF2-40B4-BE49-F238E27FC236}">
                  <a16:creationId xmlns:a16="http://schemas.microsoft.com/office/drawing/2014/main" id="{05A1FF98-AAE5-B82B-B0C7-1ABB1A141641}"/>
                </a:ext>
              </a:extLst>
            </p:cNvPr>
            <p:cNvSpPr txBox="1"/>
            <p:nvPr/>
          </p:nvSpPr>
          <p:spPr>
            <a:xfrm>
              <a:off x="2074208" y="957247"/>
              <a:ext cx="378579" cy="168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dirty="0"/>
            </a:p>
          </p:txBody>
        </p:sp>
      </p:grpSp>
      <p:sp>
        <p:nvSpPr>
          <p:cNvPr id="2" name="TextBox 1">
            <a:extLst>
              <a:ext uri="{FF2B5EF4-FFF2-40B4-BE49-F238E27FC236}">
                <a16:creationId xmlns:a16="http://schemas.microsoft.com/office/drawing/2014/main" id="{D5D8AC6E-2090-B8C0-A64A-2FA357BEAB44}"/>
              </a:ext>
            </a:extLst>
          </p:cNvPr>
          <p:cNvSpPr txBox="1"/>
          <p:nvPr/>
        </p:nvSpPr>
        <p:spPr>
          <a:xfrm>
            <a:off x="4502331" y="4164182"/>
            <a:ext cx="4039242" cy="687881"/>
          </a:xfrm>
          <a:prstGeom prst="rect">
            <a:avLst/>
          </a:prstGeom>
          <a:noFill/>
        </p:spPr>
        <p:txBody>
          <a:bodyPr wrap="square">
            <a:sp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900" dirty="0">
                <a:latin typeface="Arial" panose="020B0604020202020204" pitchFamily="34" charset="0"/>
                <a:cs typeface="Arial" panose="020B0604020202020204" pitchFamily="34" charset="0"/>
              </a:rPr>
              <a:t>Source: Adapted from ACARA 2024, Learning areas, </a:t>
            </a:r>
            <a:r>
              <a:rPr lang="en-AU" sz="900" dirty="0">
                <a:latin typeface="Arial" panose="020B0604020202020204" pitchFamily="34" charset="0"/>
                <a:cs typeface="Arial" panose="020B0604020202020204" pitchFamily="34" charset="0"/>
                <a:hlinkClick r:id="rId8"/>
              </a:rPr>
              <a:t>v9.australiancurriculum.edu.au/f-10-curriculum/f-10-curriculum-overview/learning-areas</a:t>
            </a:r>
            <a:r>
              <a:rPr lang="en-AU" sz="900"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9452197"/>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_ppt_16x9_CC_BY_v35_cm.potx" id="{EC578EFA-7EAF-4BFC-8910-1DA5F8D4FE6F}" vid="{C8371D0C-5DA5-4644-819F-7781B4913BB2}"/>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_ppt_16x9_CC_BY_v35_cm.potx" id="{EC578EFA-7EAF-4BFC-8910-1DA5F8D4FE6F}" vid="{C462311A-617B-4C11-9CFC-1ED671B6A151}"/>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DEBD03-5E9C-40A0-804B-944DDB9E62A1}">
  <ds:schemaRefs>
    <ds:schemaRef ds:uri="1aeb0db8-a023-4f83-a675-fc900e5c4eb0"/>
    <ds:schemaRef ds:uri="http://schemas.microsoft.com/office/2006/documentManagement/types"/>
    <ds:schemaRef ds:uri="http://schemas.microsoft.com/office/2006/metadata/properties"/>
    <ds:schemaRef ds:uri="70d7b946-3027-4b33-9e00-b894cda58cf9"/>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59BFF101-5762-4FE7-9669-AFA04E1F70DA}">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widescreen_ppt_16x9_CC_BY (4)</Template>
  <TotalTime>943</TotalTime>
  <Words>3548</Words>
  <Application>Microsoft Office PowerPoint</Application>
  <PresentationFormat>On-screen Show (16:9)</PresentationFormat>
  <Paragraphs>252</Paragraphs>
  <Slides>27</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Arial </vt:lpstr>
      <vt:lpstr>Calibri</vt:lpstr>
      <vt:lpstr>Courier New</vt:lpstr>
      <vt:lpstr>Roboto</vt:lpstr>
      <vt:lpstr>Segoe UI</vt:lpstr>
      <vt:lpstr>Symbol</vt:lpstr>
      <vt:lpstr>Times New Roman</vt:lpstr>
      <vt:lpstr>Wingdings</vt:lpstr>
      <vt:lpstr>QCAA title slides</vt:lpstr>
      <vt:lpstr>QCAA content</vt:lpstr>
      <vt:lpstr>Exploring respectful approaches to creating, performing and responding</vt:lpstr>
      <vt:lpstr>Acknowledgment of Country</vt:lpstr>
      <vt:lpstr>PowerPoint Presentation</vt:lpstr>
      <vt:lpstr>Outline</vt:lpstr>
      <vt:lpstr>Outline</vt:lpstr>
      <vt:lpstr>Australian Curriculum v9.0: The Arts — rationale</vt:lpstr>
      <vt:lpstr>Australian Curriculum v9.0: The Arts — aims</vt:lpstr>
      <vt:lpstr>Achievement standard aspect: Years 7–8</vt:lpstr>
      <vt:lpstr>Alignment of content description to achievement standard</vt:lpstr>
      <vt:lpstr>Content descriptions: Years 7–8</vt:lpstr>
      <vt:lpstr>Unpacking the content description</vt:lpstr>
      <vt:lpstr>Unpacking the content description </vt:lpstr>
      <vt:lpstr>Indigenous Cultural and Intellectual Property (ICIP) Rights</vt:lpstr>
      <vt:lpstr>Outline</vt:lpstr>
      <vt:lpstr>Aboriginal and Torres Strait Islander Histories and Cultures cross-curriculum priority</vt:lpstr>
      <vt:lpstr>Australian Curriculum v9.0 FIRST framework </vt:lpstr>
      <vt:lpstr>General capability: Ethical understanding </vt:lpstr>
      <vt:lpstr>Outline</vt:lpstr>
      <vt:lpstr>Unit description: Years 7–8 Music </vt:lpstr>
      <vt:lpstr>Assessment: Years 7–8 Music</vt:lpstr>
      <vt:lpstr>Assessment: Years 7–8 Dance</vt:lpstr>
      <vt:lpstr>Assessment: Years 7–8 Dance</vt:lpstr>
      <vt:lpstr>Assessment: Years 7–8 Media Arts</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respectful approaches to creating, performing and responding</dc:title>
  <dc:creator>Queensland Curriculum and Assessment Authority</dc:creator>
  <cp:lastModifiedBy>Krupa Patel</cp:lastModifiedBy>
  <cp:revision>34</cp:revision>
  <cp:lastPrinted>2024-11-10T23:38:56Z</cp:lastPrinted>
  <dcterms:created xsi:type="dcterms:W3CDTF">2024-09-10T20:51:00Z</dcterms:created>
  <dcterms:modified xsi:type="dcterms:W3CDTF">2025-01-08T23:18:21Z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