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ink/ink5.xml" ContentType="application/inkml+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ink/ink6.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 id="2147484178" r:id="rId7"/>
    <p:sldMasterId id="2147484183" r:id="rId8"/>
    <p:sldMasterId id="2147484193" r:id="rId9"/>
  </p:sldMasterIdLst>
  <p:notesMasterIdLst>
    <p:notesMasterId r:id="rId53"/>
  </p:notesMasterIdLst>
  <p:handoutMasterIdLst>
    <p:handoutMasterId r:id="rId54"/>
  </p:handoutMasterIdLst>
  <p:sldIdLst>
    <p:sldId id="2693" r:id="rId10"/>
    <p:sldId id="2673" r:id="rId11"/>
    <p:sldId id="320" r:id="rId12"/>
    <p:sldId id="2674" r:id="rId13"/>
    <p:sldId id="2701" r:id="rId14"/>
    <p:sldId id="2684" r:id="rId15"/>
    <p:sldId id="2551" r:id="rId16"/>
    <p:sldId id="2689" r:id="rId17"/>
    <p:sldId id="2697" r:id="rId18"/>
    <p:sldId id="2772" r:id="rId19"/>
    <p:sldId id="2671" r:id="rId20"/>
    <p:sldId id="2675" r:id="rId21"/>
    <p:sldId id="2779" r:id="rId22"/>
    <p:sldId id="2694" r:id="rId23"/>
    <p:sldId id="2769" r:id="rId24"/>
    <p:sldId id="2688" r:id="rId25"/>
    <p:sldId id="2792" r:id="rId26"/>
    <p:sldId id="2793" r:id="rId27"/>
    <p:sldId id="2777" r:id="rId28"/>
    <p:sldId id="2794" r:id="rId29"/>
    <p:sldId id="2796" r:id="rId30"/>
    <p:sldId id="2685" r:id="rId31"/>
    <p:sldId id="2778" r:id="rId32"/>
    <p:sldId id="2785" r:id="rId33"/>
    <p:sldId id="2786" r:id="rId34"/>
    <p:sldId id="2564" r:id="rId35"/>
    <p:sldId id="2787" r:id="rId36"/>
    <p:sldId id="2788" r:id="rId37"/>
    <p:sldId id="2668" r:id="rId38"/>
    <p:sldId id="5214" r:id="rId39"/>
    <p:sldId id="2791" r:id="rId40"/>
    <p:sldId id="2687" r:id="rId41"/>
    <p:sldId id="2700" r:id="rId42"/>
    <p:sldId id="2790" r:id="rId43"/>
    <p:sldId id="2702" r:id="rId44"/>
    <p:sldId id="2683" r:id="rId45"/>
    <p:sldId id="2771" r:id="rId46"/>
    <p:sldId id="2776" r:id="rId47"/>
    <p:sldId id="2672" r:id="rId48"/>
    <p:sldId id="2795" r:id="rId49"/>
    <p:sldId id="2773" r:id="rId50"/>
    <p:sldId id="2774" r:id="rId51"/>
    <p:sldId id="2775" r:id="rId52"/>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91E0B-1265-B2C0-CABC-D8DCB9552C55}" name="Daphne Gillies" initials="DG" userId="S::daphne.gillies@qcaa.qld.edu.au::606166fb-9a49-47d6-b323-b2049e6ec60a" providerId="AD"/>
  <p188:author id="{8863F22E-8E5B-DCEA-1B51-7ABE0C6702CD}" name="Shannyn McSweeney" initials="SM" userId="S::Shannyn.McSweeney@qcaa.qld.edu.au::305e6775-da44-41fe-a46a-e3cddad11a43"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5191657A-6F77-E087-7C39-A7CA4B8F81E5}" name="Katherine Capper" initials="KC" userId="S::Katherine.Capper@qcaa.qld.edu.au::56791b1a-5b9b-47d5-b55c-12ccd9aba2e4" providerId="AD"/>
  <p188:author id="{15AC27B4-7C00-0777-ADEC-FFD3891E67C9}" name="Shannyn McSweeney" initials="SM" userId="S::shannyn.mcsweeney@qcaa.qld.edu.au::305e6775-da44-41fe-a46a-e3cddad11a43" providerId="AD"/>
  <p188:author id="{4B12A9DC-A233-FF52-E8CF-F3A6E416A1A2}" name="Justin" initials="J" userId="S::Justin.Coughlan@qcaa.qld.edu.au::df748316-20f7-44de-9370-3b28bcdab790" providerId="AD"/>
  <p188:author id="{30EB34E2-8CB2-2D3A-A024-E53E92FE93A1}" name="Lindsay Williams" initials="LW" userId="56182f69db810768" providerId="Windows Liv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Jennifer Volzke" initials="JV" lastIdx="45" clrIdx="1">
    <p:extLst>
      <p:ext uri="{19B8F6BF-5375-455C-9EA6-DF929625EA0E}">
        <p15:presenceInfo xmlns:p15="http://schemas.microsoft.com/office/powerpoint/2012/main" userId="S::Jennifer.Volzke@qcaa.qld.edu.au::9a1d2403-ac25-4eeb-b6b7-608e4cc1eec3" providerId="AD"/>
      </p:ext>
    </p:extLst>
  </p:cmAuthor>
  <p:cmAuthor id="3" name="Daphne Gillies" initials="DG" lastIdx="23" clrIdx="2">
    <p:extLst>
      <p:ext uri="{19B8F6BF-5375-455C-9EA6-DF929625EA0E}">
        <p15:presenceInfo xmlns:p15="http://schemas.microsoft.com/office/powerpoint/2012/main" userId="S::daphne.gillies@qcaa.qld.edu.au::606166fb-9a49-47d6-b323-b2049e6ec60a" providerId="AD"/>
      </p:ext>
    </p:extLst>
  </p:cmAuthor>
  <p:cmAuthor id="4" name="Amandine" initials="A" lastIdx="101" clrIdx="3">
    <p:extLst>
      <p:ext uri="{19B8F6BF-5375-455C-9EA6-DF929625EA0E}">
        <p15:presenceInfo xmlns:p15="http://schemas.microsoft.com/office/powerpoint/2012/main" userId="S::Amandine.Coquiere@qcaa.qld.edu.au::39fe9436-840d-45d6-9286-ee4d8e41bddb" providerId="AD"/>
      </p:ext>
    </p:extLst>
  </p:cmAuthor>
  <p:cmAuthor id="5" name="Cathryn Menzler" initials="CM" lastIdx="9" clrIdx="4">
    <p:extLst>
      <p:ext uri="{19B8F6BF-5375-455C-9EA6-DF929625EA0E}">
        <p15:presenceInfo xmlns:p15="http://schemas.microsoft.com/office/powerpoint/2012/main" userId="S::cathryn.menzler@qcaa.qld.edu.au::d408b7ee-8503-4d7e-af13-dada88d13933" providerId="AD"/>
      </p:ext>
    </p:extLst>
  </p:cmAuthor>
  <p:cmAuthor id="6" name="Catherine Andrews" initials="CA" lastIdx="3" clrIdx="5">
    <p:extLst>
      <p:ext uri="{19B8F6BF-5375-455C-9EA6-DF929625EA0E}">
        <p15:presenceInfo xmlns:p15="http://schemas.microsoft.com/office/powerpoint/2012/main" userId="S::catherine.andrews@qcaa.qld.edu.au::104b3a99-7715-46e8-b07e-c4cf4dd2c393" providerId="AD"/>
      </p:ext>
    </p:extLst>
  </p:cmAuthor>
  <p:cmAuthor id="7" name="Virginia Ayliffe" initials="VA" lastIdx="13" clrIdx="6">
    <p:extLst>
      <p:ext uri="{19B8F6BF-5375-455C-9EA6-DF929625EA0E}">
        <p15:presenceInfo xmlns:p15="http://schemas.microsoft.com/office/powerpoint/2012/main" userId="S::virginia.ayliffe@qcaa.qld.edu.au::e01ca961-4ba5-41cd-950f-fe5fcff6f38f" providerId="AD"/>
      </p:ext>
    </p:extLst>
  </p:cmAuthor>
  <p:cmAuthor id="8" name="Lucy Flook" initials="LF" lastIdx="20" clrIdx="7">
    <p:extLst>
      <p:ext uri="{19B8F6BF-5375-455C-9EA6-DF929625EA0E}">
        <p15:presenceInfo xmlns:p15="http://schemas.microsoft.com/office/powerpoint/2012/main" userId="S::Lucy.Flook@qcaa.qld.edu.au::ef81ec77-1f2a-4cd7-90c4-5a8ac57e0f8a" providerId="AD"/>
      </p:ext>
    </p:extLst>
  </p:cmAuthor>
  <p:cmAuthor id="9" name="Kirsty Morrison" initials="KM" lastIdx="6" clrIdx="8">
    <p:extLst>
      <p:ext uri="{19B8F6BF-5375-455C-9EA6-DF929625EA0E}">
        <p15:presenceInfo xmlns:p15="http://schemas.microsoft.com/office/powerpoint/2012/main" userId="S::kirsty.morrison@qcaa.qld.edu.au::4506f4d7-45ce-4903-942d-146f25eccce2" providerId="AD"/>
      </p:ext>
    </p:extLst>
  </p:cmAuthor>
  <p:cmAuthor id="10" name="Shannyn McSweeney" initials="SM" lastIdx="40" clrIdx="9">
    <p:extLst>
      <p:ext uri="{19B8F6BF-5375-455C-9EA6-DF929625EA0E}">
        <p15:presenceInfo xmlns:p15="http://schemas.microsoft.com/office/powerpoint/2012/main" userId="S::Shannyn.McSweeney@qcaa.qld.edu.au::305e6775-da44-41fe-a46a-e3cddad11a43" providerId="AD"/>
      </p:ext>
    </p:extLst>
  </p:cmAuthor>
  <p:cmAuthor id="11" name="Deanne Johnston" initials="DJ" lastIdx="28" clrIdx="10">
    <p:extLst>
      <p:ext uri="{19B8F6BF-5375-455C-9EA6-DF929625EA0E}">
        <p15:presenceInfo xmlns:p15="http://schemas.microsoft.com/office/powerpoint/2012/main" userId="S::deanne.johnston@qcaa.qld.edu.au::2887a3d6-fa86-47b9-9c51-a4898d891af6" providerId="AD"/>
      </p:ext>
    </p:extLst>
  </p:cmAuthor>
  <p:cmAuthor id="12" name="Chris" initials="C" lastIdx="37" clrIdx="11">
    <p:extLst>
      <p:ext uri="{19B8F6BF-5375-455C-9EA6-DF929625EA0E}">
        <p15:presenceInfo xmlns:p15="http://schemas.microsoft.com/office/powerpoint/2012/main" userId="S::Chris.Brown@qcaa.qld.edu.au::c4afae4f-d2a0-4d11-9d88-679b4832b81d" providerId="AD"/>
      </p:ext>
    </p:extLst>
  </p:cmAuthor>
  <p:cmAuthor id="13" name="Carmen Thornton" initials="CT" lastIdx="14" clrIdx="12">
    <p:extLst>
      <p:ext uri="{19B8F6BF-5375-455C-9EA6-DF929625EA0E}">
        <p15:presenceInfo xmlns:p15="http://schemas.microsoft.com/office/powerpoint/2012/main" userId="S::Carmen.Thornton@qcaa.qld.edu.au::bcba121a-5bfc-4ba2-bf71-801c24c38437" providerId="AD"/>
      </p:ext>
    </p:extLst>
  </p:cmAuthor>
  <p:cmAuthor id="14" name="Libby Foley" initials="LF" lastIdx="10" clrIdx="13">
    <p:extLst>
      <p:ext uri="{19B8F6BF-5375-455C-9EA6-DF929625EA0E}">
        <p15:presenceInfo xmlns:p15="http://schemas.microsoft.com/office/powerpoint/2012/main" userId="S::Libby.Foley@qcaa.qld.edu.au::f12997a7-0d3c-4ec7-905b-3fdc1d6f0c64" providerId="AD"/>
      </p:ext>
    </p:extLst>
  </p:cmAuthor>
  <p:cmAuthor id="15" name="Rachelle Willington" initials="RW" lastIdx="4" clrIdx="14">
    <p:extLst>
      <p:ext uri="{19B8F6BF-5375-455C-9EA6-DF929625EA0E}">
        <p15:presenceInfo xmlns:p15="http://schemas.microsoft.com/office/powerpoint/2012/main" userId="S::Rachelle.Willington@qcaa.qld.edu.au::acf22d5f-7945-471c-a697-22ad84275b5f" providerId="AD"/>
      </p:ext>
    </p:extLst>
  </p:cmAuthor>
  <p:cmAuthor id="16" name="Taylor Donnelly" initials="TD" lastIdx="4" clrIdx="15">
    <p:extLst>
      <p:ext uri="{19B8F6BF-5375-455C-9EA6-DF929625EA0E}">
        <p15:presenceInfo xmlns:p15="http://schemas.microsoft.com/office/powerpoint/2012/main" userId="S::taylor.donnelly@qcaa.qld.edu.au::2f172d5a-e8b1-4be1-90d7-be2a1d9f93f6" providerId="AD"/>
      </p:ext>
    </p:extLst>
  </p:cmAuthor>
  <p:cmAuthor id="17" name="Nikki Patton" initials="NP" lastIdx="10" clrIdx="16">
    <p:extLst>
      <p:ext uri="{19B8F6BF-5375-455C-9EA6-DF929625EA0E}">
        <p15:presenceInfo xmlns:p15="http://schemas.microsoft.com/office/powerpoint/2012/main" userId="S::Nikki.Patton@qcaa.qld.edu.au::6cf95a0d-1d52-42d8-9035-3b7c1a6b5217" providerId="AD"/>
      </p:ext>
    </p:extLst>
  </p:cmAuthor>
  <p:cmAuthor id="18" name="Lindsay Williams" initials="LW" lastIdx="5" clrIdx="17">
    <p:extLst>
      <p:ext uri="{19B8F6BF-5375-455C-9EA6-DF929625EA0E}">
        <p15:presenceInfo xmlns:p15="http://schemas.microsoft.com/office/powerpoint/2012/main" userId="S::Lindsay.Williams@qcaa.qld.edu.au::cace4d2d-ab4f-420c-9cf9-a49a1b5bb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2"/>
    <a:srgbClr val="003378"/>
    <a:srgbClr val="6858A9"/>
    <a:srgbClr val="9F218B"/>
    <a:srgbClr val="00B5D1"/>
    <a:srgbClr val="E2231A"/>
    <a:srgbClr val="84BD00"/>
    <a:srgbClr val="F26A21"/>
    <a:srgbClr val="3475A9"/>
    <a:srgbClr val="34B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B814A-2294-4C1C-92DF-6A7F4FE90557}" v="74" dt="2025-01-06T01:45:48.138"/>
    <p1510:client id="{4FCF8A62-962A-40C6-9F6C-02716EEF8512}" v="62" dt="2025-01-06T01:12:37.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39" autoAdjust="0"/>
  </p:normalViewPr>
  <p:slideViewPr>
    <p:cSldViewPr snapToGrid="0">
      <p:cViewPr varScale="1">
        <p:scale>
          <a:sx n="110" d="100"/>
          <a:sy n="110" d="100"/>
        </p:scale>
        <p:origin x="672" y="102"/>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Patton" userId="6cf95a0d-1d52-42d8-9035-3b7c1a6b5217" providerId="ADAL" clId="{4FCF8A62-962A-40C6-9F6C-02716EEF8512}"/>
    <pc:docChg chg="undo custSel addSld delSld modSld">
      <pc:chgData name="Nikki Patton" userId="6cf95a0d-1d52-42d8-9035-3b7c1a6b5217" providerId="ADAL" clId="{4FCF8A62-962A-40C6-9F6C-02716EEF8512}" dt="2025-01-06T01:12:37.333" v="89" actId="47"/>
      <pc:docMkLst>
        <pc:docMk/>
      </pc:docMkLst>
      <pc:sldChg chg="modSp mod">
        <pc:chgData name="Nikki Patton" userId="6cf95a0d-1d52-42d8-9035-3b7c1a6b5217" providerId="ADAL" clId="{4FCF8A62-962A-40C6-9F6C-02716EEF8512}" dt="2025-01-06T00:56:59.830" v="3" actId="1076"/>
        <pc:sldMkLst>
          <pc:docMk/>
          <pc:sldMk cId="1359633661" sldId="2564"/>
        </pc:sldMkLst>
        <pc:picChg chg="mod">
          <ac:chgData name="Nikki Patton" userId="6cf95a0d-1d52-42d8-9035-3b7c1a6b5217" providerId="ADAL" clId="{4FCF8A62-962A-40C6-9F6C-02716EEF8512}" dt="2025-01-06T00:56:55.005" v="1" actId="14100"/>
          <ac:picMkLst>
            <pc:docMk/>
            <pc:sldMk cId="1359633661" sldId="2564"/>
            <ac:picMk id="16" creationId="{365B4A22-D40E-30AC-CD01-BEB46076109A}"/>
          </ac:picMkLst>
        </pc:picChg>
        <pc:picChg chg="mod">
          <ac:chgData name="Nikki Patton" userId="6cf95a0d-1d52-42d8-9035-3b7c1a6b5217" providerId="ADAL" clId="{4FCF8A62-962A-40C6-9F6C-02716EEF8512}" dt="2025-01-06T00:56:59.830" v="3" actId="1076"/>
          <ac:picMkLst>
            <pc:docMk/>
            <pc:sldMk cId="1359633661" sldId="2564"/>
            <ac:picMk id="18" creationId="{356012A0-7A77-8333-8DB8-54D06E847B37}"/>
          </ac:picMkLst>
        </pc:picChg>
      </pc:sldChg>
      <pc:sldChg chg="modSp del mod">
        <pc:chgData name="Nikki Patton" userId="6cf95a0d-1d52-42d8-9035-3b7c1a6b5217" providerId="ADAL" clId="{4FCF8A62-962A-40C6-9F6C-02716EEF8512}" dt="2025-01-06T01:12:37.333" v="89" actId="47"/>
        <pc:sldMkLst>
          <pc:docMk/>
          <pc:sldMk cId="3294695944" sldId="2667"/>
        </pc:sldMkLst>
        <pc:graphicFrameChg chg="mod">
          <ac:chgData name="Nikki Patton" userId="6cf95a0d-1d52-42d8-9035-3b7c1a6b5217" providerId="ADAL" clId="{4FCF8A62-962A-40C6-9F6C-02716EEF8512}" dt="2025-01-06T01:09:21.785" v="41"/>
          <ac:graphicFrameMkLst>
            <pc:docMk/>
            <pc:sldMk cId="3294695944" sldId="2667"/>
            <ac:graphicFrameMk id="6" creationId="{DB484F96-01C9-4F3C-A0B9-235DDC21D387}"/>
          </ac:graphicFrameMkLst>
        </pc:graphicFrameChg>
      </pc:sldChg>
      <pc:sldChg chg="modSp mod">
        <pc:chgData name="Nikki Patton" userId="6cf95a0d-1d52-42d8-9035-3b7c1a6b5217" providerId="ADAL" clId="{4FCF8A62-962A-40C6-9F6C-02716EEF8512}" dt="2025-01-06T01:07:27.551" v="31" actId="14100"/>
        <pc:sldMkLst>
          <pc:docMk/>
          <pc:sldMk cId="273235627" sldId="2786"/>
        </pc:sldMkLst>
        <pc:picChg chg="mod">
          <ac:chgData name="Nikki Patton" userId="6cf95a0d-1d52-42d8-9035-3b7c1a6b5217" providerId="ADAL" clId="{4FCF8A62-962A-40C6-9F6C-02716EEF8512}" dt="2025-01-06T01:07:27.551" v="31" actId="14100"/>
          <ac:picMkLst>
            <pc:docMk/>
            <pc:sldMk cId="273235627" sldId="2786"/>
            <ac:picMk id="5" creationId="{D506A419-5640-41E6-B621-036A775463C9}"/>
          </ac:picMkLst>
        </pc:picChg>
      </pc:sldChg>
      <pc:sldChg chg="modSp mod">
        <pc:chgData name="Nikki Patton" userId="6cf95a0d-1d52-42d8-9035-3b7c1a6b5217" providerId="ADAL" clId="{4FCF8A62-962A-40C6-9F6C-02716EEF8512}" dt="2025-01-06T00:58:51.506" v="27" actId="1076"/>
        <pc:sldMkLst>
          <pc:docMk/>
          <pc:sldMk cId="730409392" sldId="2788"/>
        </pc:sldMkLst>
        <pc:graphicFrameChg chg="mod modGraphic">
          <ac:chgData name="Nikki Patton" userId="6cf95a0d-1d52-42d8-9035-3b7c1a6b5217" providerId="ADAL" clId="{4FCF8A62-962A-40C6-9F6C-02716EEF8512}" dt="2025-01-06T00:58:51.506" v="27" actId="1076"/>
          <ac:graphicFrameMkLst>
            <pc:docMk/>
            <pc:sldMk cId="730409392" sldId="2788"/>
            <ac:graphicFrameMk id="3" creationId="{4049F56D-682C-5B6A-EF25-205E9838AEE9}"/>
          </ac:graphicFrameMkLst>
        </pc:graphicFrameChg>
      </pc:sldChg>
      <pc:sldChg chg="addSp delSp modSp add mod">
        <pc:chgData name="Nikki Patton" userId="6cf95a0d-1d52-42d8-9035-3b7c1a6b5217" providerId="ADAL" clId="{4FCF8A62-962A-40C6-9F6C-02716EEF8512}" dt="2025-01-06T01:11:44.662" v="88" actId="14100"/>
        <pc:sldMkLst>
          <pc:docMk/>
          <pc:sldMk cId="2980416153" sldId="2796"/>
        </pc:sldMkLst>
        <pc:spChg chg="add del mod">
          <ac:chgData name="Nikki Patton" userId="6cf95a0d-1d52-42d8-9035-3b7c1a6b5217" providerId="ADAL" clId="{4FCF8A62-962A-40C6-9F6C-02716EEF8512}" dt="2025-01-06T01:10:08.147" v="44" actId="1032"/>
          <ac:spMkLst>
            <pc:docMk/>
            <pc:sldMk cId="2980416153" sldId="2796"/>
            <ac:spMk id="4" creationId="{EFE822AD-EB29-0C2D-B7D7-7326C88AA8B9}"/>
          </ac:spMkLst>
        </pc:spChg>
        <pc:graphicFrameChg chg="add mod modGraphic">
          <ac:chgData name="Nikki Patton" userId="6cf95a0d-1d52-42d8-9035-3b7c1a6b5217" providerId="ADAL" clId="{4FCF8A62-962A-40C6-9F6C-02716EEF8512}" dt="2025-01-06T01:11:44.662" v="88" actId="14100"/>
          <ac:graphicFrameMkLst>
            <pc:docMk/>
            <pc:sldMk cId="2980416153" sldId="2796"/>
            <ac:graphicFrameMk id="5" creationId="{9EA890D2-AC43-E2CE-33B1-46D67447768B}"/>
          </ac:graphicFrameMkLst>
        </pc:graphicFrameChg>
        <pc:graphicFrameChg chg="del">
          <ac:chgData name="Nikki Patton" userId="6cf95a0d-1d52-42d8-9035-3b7c1a6b5217" providerId="ADAL" clId="{4FCF8A62-962A-40C6-9F6C-02716EEF8512}" dt="2025-01-06T01:09:56.164" v="43" actId="478"/>
          <ac:graphicFrameMkLst>
            <pc:docMk/>
            <pc:sldMk cId="2980416153" sldId="2796"/>
            <ac:graphicFrameMk id="6" creationId="{DB484F96-01C9-4F3C-A0B9-235DDC21D387}"/>
          </ac:graphicFrameMkLst>
        </pc:graphicFrameChg>
      </pc:sldChg>
      <pc:sldChg chg="new del">
        <pc:chgData name="Nikki Patton" userId="6cf95a0d-1d52-42d8-9035-3b7c1a6b5217" providerId="ADAL" clId="{4FCF8A62-962A-40C6-9F6C-02716EEF8512}" dt="2025-01-06T01:01:28.248" v="29" actId="47"/>
        <pc:sldMkLst>
          <pc:docMk/>
          <pc:sldMk cId="3702909797" sldId="2796"/>
        </pc:sldMkLst>
      </pc:sldChg>
    </pc:docChg>
  </pc:docChgLst>
  <pc:docChgLst>
    <pc:chgData name="Bonnie Becker" userId="100c094b-2a68-4ca6-b126-19655934ac00" providerId="ADAL" clId="{10CB814A-2294-4C1C-92DF-6A7F4FE90557}"/>
    <pc:docChg chg="custSel addSld delSld modSld sldOrd">
      <pc:chgData name="Bonnie Becker" userId="100c094b-2a68-4ca6-b126-19655934ac00" providerId="ADAL" clId="{10CB814A-2294-4C1C-92DF-6A7F4FE90557}" dt="2025-01-06T01:48:05.231" v="106" actId="167"/>
      <pc:docMkLst>
        <pc:docMk/>
      </pc:docMkLst>
      <pc:sldChg chg="del">
        <pc:chgData name="Bonnie Becker" userId="100c094b-2a68-4ca6-b126-19655934ac00" providerId="ADAL" clId="{10CB814A-2294-4C1C-92DF-6A7F4FE90557}" dt="2025-01-06T00:49:39.619" v="55" actId="47"/>
        <pc:sldMkLst>
          <pc:docMk/>
          <pc:sldMk cId="1103093786" sldId="307"/>
        </pc:sldMkLst>
      </pc:sldChg>
      <pc:sldChg chg="add">
        <pc:chgData name="Bonnie Becker" userId="100c094b-2a68-4ca6-b126-19655934ac00" providerId="ADAL" clId="{10CB814A-2294-4C1C-92DF-6A7F4FE90557}" dt="2025-01-06T00:44:10.610" v="2"/>
        <pc:sldMkLst>
          <pc:docMk/>
          <pc:sldMk cId="2325789183" sldId="320"/>
        </pc:sldMkLst>
      </pc:sldChg>
      <pc:sldChg chg="del">
        <pc:chgData name="Bonnie Becker" userId="100c094b-2a68-4ca6-b126-19655934ac00" providerId="ADAL" clId="{10CB814A-2294-4C1C-92DF-6A7F4FE90557}" dt="2025-01-06T00:44:12.059" v="3" actId="47"/>
        <pc:sldMkLst>
          <pc:docMk/>
          <pc:sldMk cId="1640518721" sldId="2495"/>
        </pc:sldMkLst>
      </pc:sldChg>
      <pc:sldChg chg="addSp delSp modSp mod">
        <pc:chgData name="Bonnie Becker" userId="100c094b-2a68-4ca6-b126-19655934ac00" providerId="ADAL" clId="{10CB814A-2294-4C1C-92DF-6A7F4FE90557}" dt="2025-01-06T01:16:02.615" v="84"/>
        <pc:sldMkLst>
          <pc:docMk/>
          <pc:sldMk cId="1359633661" sldId="2564"/>
        </pc:sldMkLst>
        <pc:picChg chg="del">
          <ac:chgData name="Bonnie Becker" userId="100c094b-2a68-4ca6-b126-19655934ac00" providerId="ADAL" clId="{10CB814A-2294-4C1C-92DF-6A7F4FE90557}" dt="2025-01-06T01:16:02.036" v="83" actId="478"/>
          <ac:picMkLst>
            <pc:docMk/>
            <pc:sldMk cId="1359633661" sldId="2564"/>
            <ac:picMk id="3" creationId="{7006E20A-B703-C712-B539-46FDA59F46DF}"/>
          </ac:picMkLst>
        </pc:picChg>
        <pc:picChg chg="add mod">
          <ac:chgData name="Bonnie Becker" userId="100c094b-2a68-4ca6-b126-19655934ac00" providerId="ADAL" clId="{10CB814A-2294-4C1C-92DF-6A7F4FE90557}" dt="2025-01-06T01:16:02.615" v="84"/>
          <ac:picMkLst>
            <pc:docMk/>
            <pc:sldMk cId="1359633661" sldId="2564"/>
            <ac:picMk id="5" creationId="{CB083F7F-5086-1531-420D-5FEAF6A05DA2}"/>
          </ac:picMkLst>
        </pc:picChg>
      </pc:sldChg>
      <pc:sldChg chg="modSp">
        <pc:chgData name="Bonnie Becker" userId="100c094b-2a68-4ca6-b126-19655934ac00" providerId="ADAL" clId="{10CB814A-2294-4C1C-92DF-6A7F4FE90557}" dt="2025-01-06T01:10:23.648" v="68"/>
        <pc:sldMkLst>
          <pc:docMk/>
          <pc:sldMk cId="3294695944" sldId="2667"/>
        </pc:sldMkLst>
        <pc:graphicFrameChg chg="mod">
          <ac:chgData name="Bonnie Becker" userId="100c094b-2a68-4ca6-b126-19655934ac00" providerId="ADAL" clId="{10CB814A-2294-4C1C-92DF-6A7F4FE90557}" dt="2025-01-06T01:10:23.648" v="68"/>
          <ac:graphicFrameMkLst>
            <pc:docMk/>
            <pc:sldMk cId="3294695944" sldId="2667"/>
            <ac:graphicFrameMk id="6" creationId="{DB484F96-01C9-4F3C-A0B9-235DDC21D387}"/>
          </ac:graphicFrameMkLst>
        </pc:graphicFrameChg>
      </pc:sldChg>
      <pc:sldChg chg="addSp delSp modSp mod">
        <pc:chgData name="Bonnie Becker" userId="100c094b-2a68-4ca6-b126-19655934ac00" providerId="ADAL" clId="{10CB814A-2294-4C1C-92DF-6A7F4FE90557}" dt="2025-01-06T00:46:39.169" v="40" actId="1076"/>
        <pc:sldMkLst>
          <pc:docMk/>
          <pc:sldMk cId="1012431712" sldId="2671"/>
        </pc:sldMkLst>
        <pc:picChg chg="del">
          <ac:chgData name="Bonnie Becker" userId="100c094b-2a68-4ca6-b126-19655934ac00" providerId="ADAL" clId="{10CB814A-2294-4C1C-92DF-6A7F4FE90557}" dt="2025-01-06T00:44:40.608" v="7" actId="478"/>
          <ac:picMkLst>
            <pc:docMk/>
            <pc:sldMk cId="1012431712" sldId="2671"/>
            <ac:picMk id="3" creationId="{2FD7EB75-132C-ED60-7781-981B45089002}"/>
          </ac:picMkLst>
        </pc:picChg>
        <pc:picChg chg="add mod">
          <ac:chgData name="Bonnie Becker" userId="100c094b-2a68-4ca6-b126-19655934ac00" providerId="ADAL" clId="{10CB814A-2294-4C1C-92DF-6A7F4FE90557}" dt="2025-01-06T00:46:39.169" v="40" actId="1076"/>
          <ac:picMkLst>
            <pc:docMk/>
            <pc:sldMk cId="1012431712" sldId="2671"/>
            <ac:picMk id="4" creationId="{1B21DDA9-84FF-5061-48AF-5DC9FB4E49D9}"/>
          </ac:picMkLst>
        </pc:picChg>
        <pc:picChg chg="add mod">
          <ac:chgData name="Bonnie Becker" userId="100c094b-2a68-4ca6-b126-19655934ac00" providerId="ADAL" clId="{10CB814A-2294-4C1C-92DF-6A7F4FE90557}" dt="2025-01-06T00:46:35.830" v="39" actId="1076"/>
          <ac:picMkLst>
            <pc:docMk/>
            <pc:sldMk cId="1012431712" sldId="2671"/>
            <ac:picMk id="5" creationId="{830C6315-580D-C7A3-48FD-CF3B4EED32E3}"/>
          </ac:picMkLst>
        </pc:picChg>
        <pc:picChg chg="del">
          <ac:chgData name="Bonnie Becker" userId="100c094b-2a68-4ca6-b126-19655934ac00" providerId="ADAL" clId="{10CB814A-2294-4C1C-92DF-6A7F4FE90557}" dt="2025-01-06T00:46:31.556" v="37" actId="478"/>
          <ac:picMkLst>
            <pc:docMk/>
            <pc:sldMk cId="1012431712" sldId="2671"/>
            <ac:picMk id="16" creationId="{1A69DD5A-B70A-2493-DCCE-0295DB67C748}"/>
          </ac:picMkLst>
        </pc:picChg>
      </pc:sldChg>
      <pc:sldChg chg="addSp delSp modSp">
        <pc:chgData name="Bonnie Becker" userId="100c094b-2a68-4ca6-b126-19655934ac00" providerId="ADAL" clId="{10CB814A-2294-4C1C-92DF-6A7F4FE90557}" dt="2025-01-06T00:43:50.967" v="1"/>
        <pc:sldMkLst>
          <pc:docMk/>
          <pc:sldMk cId="392248593" sldId="2693"/>
        </pc:sldMkLst>
        <pc:spChg chg="add mod">
          <ac:chgData name="Bonnie Becker" userId="100c094b-2a68-4ca6-b126-19655934ac00" providerId="ADAL" clId="{10CB814A-2294-4C1C-92DF-6A7F4FE90557}" dt="2025-01-06T00:43:50.967" v="1"/>
          <ac:spMkLst>
            <pc:docMk/>
            <pc:sldMk cId="392248593" sldId="2693"/>
            <ac:spMk id="2" creationId="{49573C47-2CDB-D8B0-934A-D67383EC7E99}"/>
          </ac:spMkLst>
        </pc:spChg>
        <pc:picChg chg="del">
          <ac:chgData name="Bonnie Becker" userId="100c094b-2a68-4ca6-b126-19655934ac00" providerId="ADAL" clId="{10CB814A-2294-4C1C-92DF-6A7F4FE90557}" dt="2025-01-06T00:43:50.544" v="0" actId="478"/>
          <ac:picMkLst>
            <pc:docMk/>
            <pc:sldMk cId="392248593" sldId="2693"/>
            <ac:picMk id="4" creationId="{0350E865-F449-DEC1-1435-D8C5B4FE588E}"/>
          </ac:picMkLst>
        </pc:picChg>
      </pc:sldChg>
      <pc:sldChg chg="addSp delSp modSp mod">
        <pc:chgData name="Bonnie Becker" userId="100c094b-2a68-4ca6-b126-19655934ac00" providerId="ADAL" clId="{10CB814A-2294-4C1C-92DF-6A7F4FE90557}" dt="2025-01-06T01:17:05.459" v="94" actId="1076"/>
        <pc:sldMkLst>
          <pc:docMk/>
          <pc:sldMk cId="201504545" sldId="2700"/>
        </pc:sldMkLst>
        <pc:picChg chg="del">
          <ac:chgData name="Bonnie Becker" userId="100c094b-2a68-4ca6-b126-19655934ac00" providerId="ADAL" clId="{10CB814A-2294-4C1C-92DF-6A7F4FE90557}" dt="2025-01-06T01:16:56.913" v="91" actId="478"/>
          <ac:picMkLst>
            <pc:docMk/>
            <pc:sldMk cId="201504545" sldId="2700"/>
            <ac:picMk id="11" creationId="{575DD19B-130A-3B40-A981-1DA9855AA214}"/>
          </ac:picMkLst>
        </pc:picChg>
        <pc:picChg chg="add mod">
          <ac:chgData name="Bonnie Becker" userId="100c094b-2a68-4ca6-b126-19655934ac00" providerId="ADAL" clId="{10CB814A-2294-4C1C-92DF-6A7F4FE90557}" dt="2025-01-06T01:17:05.459" v="94" actId="1076"/>
          <ac:picMkLst>
            <pc:docMk/>
            <pc:sldMk cId="201504545" sldId="2700"/>
            <ac:picMk id="12" creationId="{C00E6DFF-0C09-64D5-3929-C929FE77CE29}"/>
          </ac:picMkLst>
        </pc:picChg>
      </pc:sldChg>
      <pc:sldChg chg="addSp delSp modSp mod">
        <pc:chgData name="Bonnie Becker" userId="100c094b-2a68-4ca6-b126-19655934ac00" providerId="ADAL" clId="{10CB814A-2294-4C1C-92DF-6A7F4FE90557}" dt="2025-01-06T00:45:56.204" v="30" actId="1076"/>
        <pc:sldMkLst>
          <pc:docMk/>
          <pc:sldMk cId="890389630" sldId="2701"/>
        </pc:sldMkLst>
        <pc:spChg chg="add del mod">
          <ac:chgData name="Bonnie Becker" userId="100c094b-2a68-4ca6-b126-19655934ac00" providerId="ADAL" clId="{10CB814A-2294-4C1C-92DF-6A7F4FE90557}" dt="2025-01-06T00:45:52.640" v="28" actId="478"/>
          <ac:spMkLst>
            <pc:docMk/>
            <pc:sldMk cId="890389630" sldId="2701"/>
            <ac:spMk id="7" creationId="{DC06B2B5-0DA5-5AD0-B95F-E174C38C2AD7}"/>
          </ac:spMkLst>
        </pc:spChg>
        <pc:picChg chg="add mod">
          <ac:chgData name="Bonnie Becker" userId="100c094b-2a68-4ca6-b126-19655934ac00" providerId="ADAL" clId="{10CB814A-2294-4C1C-92DF-6A7F4FE90557}" dt="2025-01-06T00:44:31.868" v="6" actId="1076"/>
          <ac:picMkLst>
            <pc:docMk/>
            <pc:sldMk cId="890389630" sldId="2701"/>
            <ac:picMk id="4" creationId="{BB645E3F-E3FC-2C7F-B5F6-D2ABDBD8B45E}"/>
          </ac:picMkLst>
        </pc:picChg>
        <pc:picChg chg="del">
          <ac:chgData name="Bonnie Becker" userId="100c094b-2a68-4ca6-b126-19655934ac00" providerId="ADAL" clId="{10CB814A-2294-4C1C-92DF-6A7F4FE90557}" dt="2025-01-06T00:45:46.237" v="26" actId="478"/>
          <ac:picMkLst>
            <pc:docMk/>
            <pc:sldMk cId="890389630" sldId="2701"/>
            <ac:picMk id="6" creationId="{D4613B68-6B62-52C5-9B40-454FA7711A99}"/>
          </ac:picMkLst>
        </pc:picChg>
        <pc:picChg chg="del">
          <ac:chgData name="Bonnie Becker" userId="100c094b-2a68-4ca6-b126-19655934ac00" providerId="ADAL" clId="{10CB814A-2294-4C1C-92DF-6A7F4FE90557}" dt="2025-01-06T00:44:29.529" v="4" actId="478"/>
          <ac:picMkLst>
            <pc:docMk/>
            <pc:sldMk cId="890389630" sldId="2701"/>
            <ac:picMk id="8" creationId="{8058F3C0-C41F-F82A-EEF3-A71FAC6F8242}"/>
          </ac:picMkLst>
        </pc:picChg>
        <pc:picChg chg="add mod">
          <ac:chgData name="Bonnie Becker" userId="100c094b-2a68-4ca6-b126-19655934ac00" providerId="ADAL" clId="{10CB814A-2294-4C1C-92DF-6A7F4FE90557}" dt="2025-01-06T00:45:46.707" v="27"/>
          <ac:picMkLst>
            <pc:docMk/>
            <pc:sldMk cId="890389630" sldId="2701"/>
            <ac:picMk id="9" creationId="{E1EE9C45-E77C-5E95-B307-0B6A684288E7}"/>
          </ac:picMkLst>
        </pc:picChg>
        <pc:picChg chg="add mod">
          <ac:chgData name="Bonnie Becker" userId="100c094b-2a68-4ca6-b126-19655934ac00" providerId="ADAL" clId="{10CB814A-2294-4C1C-92DF-6A7F4FE90557}" dt="2025-01-06T00:45:56.204" v="30" actId="1076"/>
          <ac:picMkLst>
            <pc:docMk/>
            <pc:sldMk cId="890389630" sldId="2701"/>
            <ac:picMk id="10" creationId="{0EA824CE-D018-B8C7-0629-D9501CCC9D7D}"/>
          </ac:picMkLst>
        </pc:picChg>
      </pc:sldChg>
      <pc:sldChg chg="addSp delSp modSp mod">
        <pc:chgData name="Bonnie Becker" userId="100c094b-2a68-4ca6-b126-19655934ac00" providerId="ADAL" clId="{10CB814A-2294-4C1C-92DF-6A7F4FE90557}" dt="2025-01-06T00:47:04.288" v="43" actId="1076"/>
        <pc:sldMkLst>
          <pc:docMk/>
          <pc:sldMk cId="1174342811" sldId="2771"/>
        </pc:sldMkLst>
        <pc:picChg chg="add mod">
          <ac:chgData name="Bonnie Becker" userId="100c094b-2a68-4ca6-b126-19655934ac00" providerId="ADAL" clId="{10CB814A-2294-4C1C-92DF-6A7F4FE90557}" dt="2025-01-06T00:47:04.288" v="43" actId="1076"/>
          <ac:picMkLst>
            <pc:docMk/>
            <pc:sldMk cId="1174342811" sldId="2771"/>
            <ac:picMk id="3" creationId="{DD1A2709-CE6E-2A0F-162D-13B0A1BA6C32}"/>
          </ac:picMkLst>
        </pc:picChg>
        <pc:picChg chg="del">
          <ac:chgData name="Bonnie Becker" userId="100c094b-2a68-4ca6-b126-19655934ac00" providerId="ADAL" clId="{10CB814A-2294-4C1C-92DF-6A7F4FE90557}" dt="2025-01-06T00:47:00.859" v="41" actId="478"/>
          <ac:picMkLst>
            <pc:docMk/>
            <pc:sldMk cId="1174342811" sldId="2771"/>
            <ac:picMk id="6" creationId="{DECEC931-DDA0-2027-FF45-917ACC774E95}"/>
          </ac:picMkLst>
        </pc:picChg>
      </pc:sldChg>
      <pc:sldChg chg="modSp mod setBg">
        <pc:chgData name="Bonnie Becker" userId="100c094b-2a68-4ca6-b126-19655934ac00" providerId="ADAL" clId="{10CB814A-2294-4C1C-92DF-6A7F4FE90557}" dt="2025-01-06T00:45:29.504" v="25"/>
        <pc:sldMkLst>
          <pc:docMk/>
          <pc:sldMk cId="86809928" sldId="2775"/>
        </pc:sldMkLst>
        <pc:spChg chg="mod">
          <ac:chgData name="Bonnie Becker" userId="100c094b-2a68-4ca6-b126-19655934ac00" providerId="ADAL" clId="{10CB814A-2294-4C1C-92DF-6A7F4FE90557}" dt="2025-01-06T00:45:24.853" v="24" actId="20577"/>
          <ac:spMkLst>
            <pc:docMk/>
            <pc:sldMk cId="86809928" sldId="2775"/>
            <ac:spMk id="21" creationId="{E40473FA-EE1A-4320-9E4F-EE3F779A53CD}"/>
          </ac:spMkLst>
        </pc:spChg>
      </pc:sldChg>
      <pc:sldChg chg="setBg">
        <pc:chgData name="Bonnie Becker" userId="100c094b-2a68-4ca6-b126-19655934ac00" providerId="ADAL" clId="{10CB814A-2294-4C1C-92DF-6A7F4FE90557}" dt="2025-01-06T00:47:46.397" v="46"/>
        <pc:sldMkLst>
          <pc:docMk/>
          <pc:sldMk cId="3080952852" sldId="2777"/>
        </pc:sldMkLst>
      </pc:sldChg>
      <pc:sldChg chg="add">
        <pc:chgData name="Bonnie Becker" userId="100c094b-2a68-4ca6-b126-19655934ac00" providerId="ADAL" clId="{10CB814A-2294-4C1C-92DF-6A7F4FE90557}" dt="2025-01-06T00:48:10.556" v="48"/>
        <pc:sldMkLst>
          <pc:docMk/>
          <pc:sldMk cId="1248994371" sldId="2778"/>
        </pc:sldMkLst>
      </pc:sldChg>
      <pc:sldChg chg="addSp delSp modSp mod">
        <pc:chgData name="Bonnie Becker" userId="100c094b-2a68-4ca6-b126-19655934ac00" providerId="ADAL" clId="{10CB814A-2294-4C1C-92DF-6A7F4FE90557}" dt="2025-01-06T00:46:03.547" v="33" actId="1076"/>
        <pc:sldMkLst>
          <pc:docMk/>
          <pc:sldMk cId="1989837131" sldId="2779"/>
        </pc:sldMkLst>
        <pc:picChg chg="del">
          <ac:chgData name="Bonnie Becker" userId="100c094b-2a68-4ca6-b126-19655934ac00" providerId="ADAL" clId="{10CB814A-2294-4C1C-92DF-6A7F4FE90557}" dt="2025-01-06T00:46:01.209" v="31" actId="478"/>
          <ac:picMkLst>
            <pc:docMk/>
            <pc:sldMk cId="1989837131" sldId="2779"/>
            <ac:picMk id="2" creationId="{C31B0AEA-2DE5-4E51-A700-53F5FC0264F8}"/>
          </ac:picMkLst>
        </pc:picChg>
        <pc:picChg chg="add mod">
          <ac:chgData name="Bonnie Becker" userId="100c094b-2a68-4ca6-b126-19655934ac00" providerId="ADAL" clId="{10CB814A-2294-4C1C-92DF-6A7F4FE90557}" dt="2025-01-06T00:44:51.228" v="13" actId="1076"/>
          <ac:picMkLst>
            <pc:docMk/>
            <pc:sldMk cId="1989837131" sldId="2779"/>
            <ac:picMk id="5" creationId="{2573578F-C223-B8F8-B505-5FFCA90EDB50}"/>
          </ac:picMkLst>
        </pc:picChg>
        <pc:picChg chg="del">
          <ac:chgData name="Bonnie Becker" userId="100c094b-2a68-4ca6-b126-19655934ac00" providerId="ADAL" clId="{10CB814A-2294-4C1C-92DF-6A7F4FE90557}" dt="2025-01-06T00:44:48.589" v="11" actId="478"/>
          <ac:picMkLst>
            <pc:docMk/>
            <pc:sldMk cId="1989837131" sldId="2779"/>
            <ac:picMk id="6" creationId="{30B940F3-A194-4273-8330-F386850468BA}"/>
          </ac:picMkLst>
        </pc:picChg>
        <pc:picChg chg="add mod">
          <ac:chgData name="Bonnie Becker" userId="100c094b-2a68-4ca6-b126-19655934ac00" providerId="ADAL" clId="{10CB814A-2294-4C1C-92DF-6A7F4FE90557}" dt="2025-01-06T00:46:03.547" v="33" actId="1076"/>
          <ac:picMkLst>
            <pc:docMk/>
            <pc:sldMk cId="1989837131" sldId="2779"/>
            <ac:picMk id="7" creationId="{58F23853-37B0-2ADD-882F-8435C139B1DA}"/>
          </ac:picMkLst>
        </pc:picChg>
      </pc:sldChg>
      <pc:sldChg chg="del">
        <pc:chgData name="Bonnie Becker" userId="100c094b-2a68-4ca6-b126-19655934ac00" providerId="ADAL" clId="{10CB814A-2294-4C1C-92DF-6A7F4FE90557}" dt="2025-01-06T00:48:14.526" v="49" actId="47"/>
        <pc:sldMkLst>
          <pc:docMk/>
          <pc:sldMk cId="824685003" sldId="2784"/>
        </pc:sldMkLst>
      </pc:sldChg>
      <pc:sldChg chg="addSp delSp modSp mod">
        <pc:chgData name="Bonnie Becker" userId="100c094b-2a68-4ca6-b126-19655934ac00" providerId="ADAL" clId="{10CB814A-2294-4C1C-92DF-6A7F4FE90557}" dt="2025-01-06T01:15:56.590" v="82" actId="1076"/>
        <pc:sldMkLst>
          <pc:docMk/>
          <pc:sldMk cId="273235627" sldId="2786"/>
        </pc:sldMkLst>
        <pc:picChg chg="add mod">
          <ac:chgData name="Bonnie Becker" userId="100c094b-2a68-4ca6-b126-19655934ac00" providerId="ADAL" clId="{10CB814A-2294-4C1C-92DF-6A7F4FE90557}" dt="2025-01-06T00:48:23.200" v="51"/>
          <ac:picMkLst>
            <pc:docMk/>
            <pc:sldMk cId="273235627" sldId="2786"/>
            <ac:picMk id="2" creationId="{EB2026D9-0331-CA3C-751F-9956570874E2}"/>
          </ac:picMkLst>
        </pc:picChg>
        <pc:picChg chg="del">
          <ac:chgData name="Bonnie Becker" userId="100c094b-2a68-4ca6-b126-19655934ac00" providerId="ADAL" clId="{10CB814A-2294-4C1C-92DF-6A7F4FE90557}" dt="2025-01-06T01:15:46.160" v="79" actId="478"/>
          <ac:picMkLst>
            <pc:docMk/>
            <pc:sldMk cId="273235627" sldId="2786"/>
            <ac:picMk id="5" creationId="{D506A419-5640-41E6-B621-036A775463C9}"/>
          </ac:picMkLst>
        </pc:picChg>
        <pc:picChg chg="add mod">
          <ac:chgData name="Bonnie Becker" userId="100c094b-2a68-4ca6-b126-19655934ac00" providerId="ADAL" clId="{10CB814A-2294-4C1C-92DF-6A7F4FE90557}" dt="2025-01-06T01:15:56.590" v="82" actId="1076"/>
          <ac:picMkLst>
            <pc:docMk/>
            <pc:sldMk cId="273235627" sldId="2786"/>
            <ac:picMk id="6" creationId="{ECC08A1D-55F7-1CAD-EAAF-333C6C53C9A5}"/>
          </ac:picMkLst>
        </pc:picChg>
        <pc:picChg chg="del">
          <ac:chgData name="Bonnie Becker" userId="100c094b-2a68-4ca6-b126-19655934ac00" providerId="ADAL" clId="{10CB814A-2294-4C1C-92DF-6A7F4FE90557}" dt="2025-01-06T00:48:22.745" v="50" actId="478"/>
          <ac:picMkLst>
            <pc:docMk/>
            <pc:sldMk cId="273235627" sldId="2786"/>
            <ac:picMk id="14" creationId="{9FCB2CC0-C039-0CDA-BC5C-7DCCCFD25C40}"/>
          </ac:picMkLst>
        </pc:picChg>
      </pc:sldChg>
      <pc:sldChg chg="addSp delSp modSp mod">
        <pc:chgData name="Bonnie Becker" userId="100c094b-2a68-4ca6-b126-19655934ac00" providerId="ADAL" clId="{10CB814A-2294-4C1C-92DF-6A7F4FE90557}" dt="2025-01-06T01:16:11.240" v="86"/>
        <pc:sldMkLst>
          <pc:docMk/>
          <pc:sldMk cId="3903132392" sldId="2787"/>
        </pc:sldMkLst>
        <pc:picChg chg="del">
          <ac:chgData name="Bonnie Becker" userId="100c094b-2a68-4ca6-b126-19655934ac00" providerId="ADAL" clId="{10CB814A-2294-4C1C-92DF-6A7F4FE90557}" dt="2025-01-06T01:16:10.754" v="85" actId="478"/>
          <ac:picMkLst>
            <pc:docMk/>
            <pc:sldMk cId="3903132392" sldId="2787"/>
            <ac:picMk id="3" creationId="{66130105-7167-65C4-CFA8-351C7C1DE379}"/>
          </ac:picMkLst>
        </pc:picChg>
        <pc:picChg chg="add mod">
          <ac:chgData name="Bonnie Becker" userId="100c094b-2a68-4ca6-b126-19655934ac00" providerId="ADAL" clId="{10CB814A-2294-4C1C-92DF-6A7F4FE90557}" dt="2025-01-06T01:16:11.240" v="86"/>
          <ac:picMkLst>
            <pc:docMk/>
            <pc:sldMk cId="3903132392" sldId="2787"/>
            <ac:picMk id="4" creationId="{8CD830CA-67A1-C74A-4496-571BB5E6F424}"/>
          </ac:picMkLst>
        </pc:picChg>
      </pc:sldChg>
      <pc:sldChg chg="addSp delSp modSp mod modNotesTx">
        <pc:chgData name="Bonnie Becker" userId="100c094b-2a68-4ca6-b126-19655934ac00" providerId="ADAL" clId="{10CB814A-2294-4C1C-92DF-6A7F4FE90557}" dt="2025-01-06T01:45:49.410" v="101"/>
        <pc:sldMkLst>
          <pc:docMk/>
          <pc:sldMk cId="730409392" sldId="2788"/>
        </pc:sldMkLst>
        <pc:picChg chg="del">
          <ac:chgData name="Bonnie Becker" userId="100c094b-2a68-4ca6-b126-19655934ac00" providerId="ADAL" clId="{10CB814A-2294-4C1C-92DF-6A7F4FE90557}" dt="2025-01-06T01:16:15.791" v="87" actId="478"/>
          <ac:picMkLst>
            <pc:docMk/>
            <pc:sldMk cId="730409392" sldId="2788"/>
            <ac:picMk id="4" creationId="{CB6E124C-49B6-CCA5-9294-DEA8DC3CCAE7}"/>
          </ac:picMkLst>
        </pc:picChg>
        <pc:picChg chg="add mod">
          <ac:chgData name="Bonnie Becker" userId="100c094b-2a68-4ca6-b126-19655934ac00" providerId="ADAL" clId="{10CB814A-2294-4C1C-92DF-6A7F4FE90557}" dt="2025-01-06T01:16:16.425" v="88"/>
          <ac:picMkLst>
            <pc:docMk/>
            <pc:sldMk cId="730409392" sldId="2788"/>
            <ac:picMk id="5" creationId="{22CC4A21-50DC-D80E-D307-72DDC9780E24}"/>
          </ac:picMkLst>
        </pc:picChg>
      </pc:sldChg>
      <pc:sldChg chg="addSp delSp modSp del mod setBg">
        <pc:chgData name="Bonnie Becker" userId="100c094b-2a68-4ca6-b126-19655934ac00" providerId="ADAL" clId="{10CB814A-2294-4C1C-92DF-6A7F4FE90557}" dt="2025-01-06T01:38:32.153" v="97" actId="47"/>
        <pc:sldMkLst>
          <pc:docMk/>
          <pc:sldMk cId="3624910317" sldId="2789"/>
        </pc:sldMkLst>
        <pc:picChg chg="add mod">
          <ac:chgData name="Bonnie Becker" userId="100c094b-2a68-4ca6-b126-19655934ac00" providerId="ADAL" clId="{10CB814A-2294-4C1C-92DF-6A7F4FE90557}" dt="2025-01-06T01:16:25.478" v="90"/>
          <ac:picMkLst>
            <pc:docMk/>
            <pc:sldMk cId="3624910317" sldId="2789"/>
            <ac:picMk id="3" creationId="{F320425D-46BD-0CDA-72D4-D4C051269420}"/>
          </ac:picMkLst>
        </pc:picChg>
        <pc:picChg chg="del">
          <ac:chgData name="Bonnie Becker" userId="100c094b-2a68-4ca6-b126-19655934ac00" providerId="ADAL" clId="{10CB814A-2294-4C1C-92DF-6A7F4FE90557}" dt="2025-01-06T01:16:25.030" v="89" actId="478"/>
          <ac:picMkLst>
            <pc:docMk/>
            <pc:sldMk cId="3624910317" sldId="2789"/>
            <ac:picMk id="4" creationId="{62824955-41C8-FF3A-F9B6-C77D4214447D}"/>
          </ac:picMkLst>
        </pc:picChg>
      </pc:sldChg>
      <pc:sldChg chg="addSp delSp modSp mod">
        <pc:chgData name="Bonnie Becker" userId="100c094b-2a68-4ca6-b126-19655934ac00" providerId="ADAL" clId="{10CB814A-2294-4C1C-92DF-6A7F4FE90557}" dt="2025-01-06T00:46:24.919" v="36" actId="1076"/>
        <pc:sldMkLst>
          <pc:docMk/>
          <pc:sldMk cId="3567024369" sldId="2791"/>
        </pc:sldMkLst>
        <pc:picChg chg="add mod">
          <ac:chgData name="Bonnie Becker" userId="100c094b-2a68-4ca6-b126-19655934ac00" providerId="ADAL" clId="{10CB814A-2294-4C1C-92DF-6A7F4FE90557}" dt="2025-01-06T00:45:04.911" v="16" actId="1076"/>
          <ac:picMkLst>
            <pc:docMk/>
            <pc:sldMk cId="3567024369" sldId="2791"/>
            <ac:picMk id="3" creationId="{DD809B06-6F0D-CCEA-C3EE-451437D7B8C2}"/>
          </ac:picMkLst>
        </pc:picChg>
        <pc:picChg chg="add mod">
          <ac:chgData name="Bonnie Becker" userId="100c094b-2a68-4ca6-b126-19655934ac00" providerId="ADAL" clId="{10CB814A-2294-4C1C-92DF-6A7F4FE90557}" dt="2025-01-06T00:46:24.919" v="36" actId="1076"/>
          <ac:picMkLst>
            <pc:docMk/>
            <pc:sldMk cId="3567024369" sldId="2791"/>
            <ac:picMk id="4" creationId="{E844A2FC-77EA-DB79-63F7-25781520FAF2}"/>
          </ac:picMkLst>
        </pc:picChg>
        <pc:picChg chg="del">
          <ac:chgData name="Bonnie Becker" userId="100c094b-2a68-4ca6-b126-19655934ac00" providerId="ADAL" clId="{10CB814A-2294-4C1C-92DF-6A7F4FE90557}" dt="2025-01-06T00:45:01.831" v="14" actId="478"/>
          <ac:picMkLst>
            <pc:docMk/>
            <pc:sldMk cId="3567024369" sldId="2791"/>
            <ac:picMk id="6" creationId="{47C9F6E8-E302-8AC6-0C17-448C49935EF6}"/>
          </ac:picMkLst>
        </pc:picChg>
        <pc:picChg chg="del">
          <ac:chgData name="Bonnie Becker" userId="100c094b-2a68-4ca6-b126-19655934ac00" providerId="ADAL" clId="{10CB814A-2294-4C1C-92DF-6A7F4FE90557}" dt="2025-01-06T00:46:21.607" v="34" actId="478"/>
          <ac:picMkLst>
            <pc:docMk/>
            <pc:sldMk cId="3567024369" sldId="2791"/>
            <ac:picMk id="7" creationId="{ED5F2CCC-0F52-4FE7-A49E-4DD9DB934ED8}"/>
          </ac:picMkLst>
        </pc:picChg>
      </pc:sldChg>
      <pc:sldChg chg="setBg">
        <pc:chgData name="Bonnie Becker" userId="100c094b-2a68-4ca6-b126-19655934ac00" providerId="ADAL" clId="{10CB814A-2294-4C1C-92DF-6A7F4FE90557}" dt="2025-01-06T00:47:40.406" v="44"/>
        <pc:sldMkLst>
          <pc:docMk/>
          <pc:sldMk cId="2546487626" sldId="2792"/>
        </pc:sldMkLst>
      </pc:sldChg>
      <pc:sldChg chg="setBg">
        <pc:chgData name="Bonnie Becker" userId="100c094b-2a68-4ca6-b126-19655934ac00" providerId="ADAL" clId="{10CB814A-2294-4C1C-92DF-6A7F4FE90557}" dt="2025-01-06T00:47:43.367" v="45"/>
        <pc:sldMkLst>
          <pc:docMk/>
          <pc:sldMk cId="321622136" sldId="2793"/>
        </pc:sldMkLst>
      </pc:sldChg>
      <pc:sldChg chg="setBg">
        <pc:chgData name="Bonnie Becker" userId="100c094b-2a68-4ca6-b126-19655934ac00" providerId="ADAL" clId="{10CB814A-2294-4C1C-92DF-6A7F4FE90557}" dt="2025-01-06T00:47:48.703" v="47"/>
        <pc:sldMkLst>
          <pc:docMk/>
          <pc:sldMk cId="49932323" sldId="2794"/>
        </pc:sldMkLst>
      </pc:sldChg>
      <pc:sldChg chg="modNotesTx">
        <pc:chgData name="Bonnie Becker" userId="100c094b-2a68-4ca6-b126-19655934ac00" providerId="ADAL" clId="{10CB814A-2294-4C1C-92DF-6A7F4FE90557}" dt="2025-01-06T01:11:37.661" v="71"/>
        <pc:sldMkLst>
          <pc:docMk/>
          <pc:sldMk cId="2980416153" sldId="2796"/>
        </pc:sldMkLst>
      </pc:sldChg>
      <pc:sldChg chg="del setBg">
        <pc:chgData name="Bonnie Becker" userId="100c094b-2a68-4ca6-b126-19655934ac00" providerId="ADAL" clId="{10CB814A-2294-4C1C-92DF-6A7F4FE90557}" dt="2025-01-06T01:38:41.181" v="98" actId="47"/>
        <pc:sldMkLst>
          <pc:docMk/>
          <pc:sldMk cId="3810646339" sldId="5213"/>
        </pc:sldMkLst>
      </pc:sldChg>
      <pc:sldChg chg="modSp add del mod">
        <pc:chgData name="Bonnie Becker" userId="100c094b-2a68-4ca6-b126-19655934ac00" providerId="ADAL" clId="{10CB814A-2294-4C1C-92DF-6A7F4FE90557}" dt="2025-01-06T01:21:14.212" v="96" actId="47"/>
        <pc:sldMkLst>
          <pc:docMk/>
          <pc:sldMk cId="836693327" sldId="5214"/>
        </pc:sldMkLst>
        <pc:graphicFrameChg chg="mod modGraphic">
          <ac:chgData name="Bonnie Becker" userId="100c094b-2a68-4ca6-b126-19655934ac00" providerId="ADAL" clId="{10CB814A-2294-4C1C-92DF-6A7F4FE90557}" dt="2025-01-06T01:15:24.368" v="78" actId="207"/>
          <ac:graphicFrameMkLst>
            <pc:docMk/>
            <pc:sldMk cId="836693327" sldId="5214"/>
            <ac:graphicFrameMk id="5" creationId="{9EA890D2-AC43-E2CE-33B1-46D67447768B}"/>
          </ac:graphicFrameMkLst>
        </pc:graphicFrameChg>
      </pc:sldChg>
      <pc:sldChg chg="modSp mod ord modNotesTx">
        <pc:chgData name="Bonnie Becker" userId="100c094b-2a68-4ca6-b126-19655934ac00" providerId="ADAL" clId="{10CB814A-2294-4C1C-92DF-6A7F4FE90557}" dt="2025-01-06T01:48:05.231" v="106" actId="167"/>
        <pc:sldMkLst>
          <pc:docMk/>
          <pc:sldMk cId="2694873371" sldId="5214"/>
        </pc:sldMkLst>
        <pc:picChg chg="ord">
          <ac:chgData name="Bonnie Becker" userId="100c094b-2a68-4ca6-b126-19655934ac00" providerId="ADAL" clId="{10CB814A-2294-4C1C-92DF-6A7F4FE90557}" dt="2025-01-06T01:48:05.231" v="106" actId="167"/>
          <ac:picMkLst>
            <pc:docMk/>
            <pc:sldMk cId="2694873371" sldId="5214"/>
            <ac:picMk id="4" creationId="{0AFDA14A-BC09-8CEB-F024-DF4327AB5FF0}"/>
          </ac:picMkLst>
        </pc:pic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a:latin typeface="Arial"/>
              <a:cs typeface="Arial"/>
            </a:rPr>
            <a:t>1. Why are there changes to the Australian Curriculum?</a:t>
          </a:r>
          <a:endParaRPr lang="en-US" sz="1800" b="1">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a:latin typeface="Arial"/>
              <a:cs typeface="Arial"/>
            </a:rPr>
            <a:t>3. What support is in place for teachers?</a:t>
          </a:r>
          <a:endParaRPr lang="en-US" sz="1800" b="1">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a:latin typeface="Arial"/>
              <a:cs typeface="Arial"/>
            </a:rPr>
            <a:t>4. What are the next steps? </a:t>
          </a:r>
          <a:endParaRPr lang="en-US" sz="1800" b="1">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a:latin typeface="Arial"/>
              <a:cs typeface="Arial"/>
            </a:rPr>
            <a:t>1. Why are there changes to the Australian Curriculum?</a:t>
          </a:r>
          <a:endParaRPr lang="en-US" sz="1800" b="1">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a:latin typeface="Arial"/>
              <a:cs typeface="Arial"/>
            </a:rPr>
            <a:t>3. What support is in place for teachers?</a:t>
          </a:r>
          <a:endParaRPr lang="en-US" sz="1800" b="1">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a:latin typeface="Arial"/>
              <a:cs typeface="Arial"/>
            </a:rPr>
            <a:t>4. What are the next steps? </a:t>
          </a:r>
          <a:endParaRPr lang="en-US" sz="1800" b="1">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6DE19D-E360-4D9D-9222-F8E7DE56C1A9}"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AU"/>
        </a:p>
      </dgm:t>
    </dgm:pt>
    <dgm:pt modelId="{B01C5A31-39B3-47F4-A139-4D93928B28E3}">
      <dgm:prSet phldrT="[Text]" custT="1"/>
      <dgm:spPr>
        <a:solidFill>
          <a:schemeClr val="accent3"/>
        </a:solidFill>
      </dgm:spPr>
      <dgm:t>
        <a:bodyPr/>
        <a:lstStyle/>
        <a:p>
          <a:r>
            <a:rPr lang="en-AU" sz="1050" b="1">
              <a:latin typeface="Arial" panose="020B0604020202020204" pitchFamily="34" charset="0"/>
              <a:cs typeface="Arial" panose="020B0604020202020204" pitchFamily="34" charset="0"/>
            </a:rPr>
            <a:t>Phase 1: Familiarisation</a:t>
          </a:r>
        </a:p>
      </dgm:t>
    </dgm:pt>
    <dgm:pt modelId="{0E744A31-A2D0-47F5-AB7C-8B0AFCD298D0}" type="parTrans" cxnId="{877FD439-30C2-4949-9074-5EF13EB35823}">
      <dgm:prSet/>
      <dgm:spPr/>
      <dgm:t>
        <a:bodyPr/>
        <a:lstStyle/>
        <a:p>
          <a:endParaRPr lang="en-AU"/>
        </a:p>
      </dgm:t>
    </dgm:pt>
    <dgm:pt modelId="{C2ED6929-5394-4B9B-9148-8566CC825B66}" type="sibTrans" cxnId="{877FD439-30C2-4949-9074-5EF13EB35823}">
      <dgm:prSet/>
      <dgm:spPr/>
      <dgm:t>
        <a:bodyPr/>
        <a:lstStyle/>
        <a:p>
          <a:endParaRPr lang="en-AU"/>
        </a:p>
      </dgm:t>
    </dgm:pt>
    <dgm:pt modelId="{CC818EE3-DA8F-43C8-B7BE-F758594F6C15}">
      <dgm:prSet phldrT="[Text]" custT="1"/>
      <dgm:spPr/>
      <dgm:t>
        <a:bodyPr/>
        <a:lstStyle/>
        <a:p>
          <a:r>
            <a:rPr lang="en-AU" sz="1050" b="1">
              <a:latin typeface="Arial" panose="020B0604020202020204" pitchFamily="34" charset="0"/>
              <a:cs typeface="Arial" panose="020B0604020202020204" pitchFamily="34" charset="0"/>
            </a:rPr>
            <a:t>Resources</a:t>
          </a:r>
          <a:endParaRPr lang="en-AU" sz="1200" b="1">
            <a:latin typeface="Arial" panose="020B0604020202020204" pitchFamily="34" charset="0"/>
            <a:cs typeface="Arial" panose="020B0604020202020204" pitchFamily="34" charset="0"/>
          </a:endParaRPr>
        </a:p>
      </dgm:t>
    </dgm:pt>
    <dgm:pt modelId="{D45F24ED-BC35-40B3-BB97-F25E953EFE15}" type="parTrans" cxnId="{AA944390-7225-47F8-BA4F-B024E7E40B2F}">
      <dgm:prSet/>
      <dgm:spPr/>
      <dgm:t>
        <a:bodyPr/>
        <a:lstStyle/>
        <a:p>
          <a:endParaRPr lang="en-AU"/>
        </a:p>
      </dgm:t>
    </dgm:pt>
    <dgm:pt modelId="{7FB76568-2A6E-4B23-B846-3FE5C9C3A0EC}" type="sibTrans" cxnId="{AA944390-7225-47F8-BA4F-B024E7E40B2F}">
      <dgm:prSet/>
      <dgm:spPr/>
      <dgm:t>
        <a:bodyPr/>
        <a:lstStyle/>
        <a:p>
          <a:endParaRPr lang="en-AU"/>
        </a:p>
      </dgm:t>
    </dgm:pt>
    <dgm:pt modelId="{A0A5CC77-629B-4AE1-BD8F-DE8FC7918F7D}">
      <dgm:prSet phldrT="[Text]" custT="1"/>
      <dgm:spPr>
        <a:solidFill>
          <a:schemeClr val="accent4"/>
        </a:solidFill>
      </dgm:spPr>
      <dgm:t>
        <a:bodyPr/>
        <a:lstStyle/>
        <a:p>
          <a:r>
            <a:rPr lang="en-AU" sz="1050" b="1">
              <a:latin typeface="Arial" panose="020B0604020202020204" pitchFamily="34" charset="0"/>
              <a:cs typeface="Arial" panose="020B0604020202020204" pitchFamily="34" charset="0"/>
            </a:rPr>
            <a:t>TBA</a:t>
          </a:r>
          <a:endParaRPr lang="en-AU" sz="1200" b="1">
            <a:latin typeface="Arial" panose="020B0604020202020204" pitchFamily="34" charset="0"/>
            <a:cs typeface="Arial" panose="020B0604020202020204" pitchFamily="34" charset="0"/>
          </a:endParaRPr>
        </a:p>
      </dgm:t>
    </dgm:pt>
    <dgm:pt modelId="{9CEB98C1-1BF1-4A6E-A7E7-F5EE2E8BE235}" type="parTrans" cxnId="{896F67B9-3436-4721-AAE1-0636CE7F9D21}">
      <dgm:prSet/>
      <dgm:spPr/>
      <dgm:t>
        <a:bodyPr/>
        <a:lstStyle/>
        <a:p>
          <a:endParaRPr lang="en-AU"/>
        </a:p>
      </dgm:t>
    </dgm:pt>
    <dgm:pt modelId="{878C2FFE-7182-4263-877A-4A5D42D1FC05}" type="sibTrans" cxnId="{896F67B9-3436-4721-AAE1-0636CE7F9D21}">
      <dgm:prSet/>
      <dgm:spPr/>
      <dgm:t>
        <a:bodyPr/>
        <a:lstStyle/>
        <a:p>
          <a:endParaRPr lang="en-AU"/>
        </a:p>
      </dgm:t>
    </dgm:pt>
    <dgm:pt modelId="{295FB7A0-F6BD-4056-80B4-FA44E660DEE8}">
      <dgm:prSet phldrT="[Text]" custT="1"/>
      <dgm:spPr>
        <a:solidFill>
          <a:schemeClr val="accent4"/>
        </a:solidFill>
      </dgm:spPr>
      <dgm:t>
        <a:bodyPr/>
        <a:lstStyle/>
        <a:p>
          <a:r>
            <a:rPr lang="en-AU" sz="1050" b="1">
              <a:latin typeface="Arial" panose="020B0604020202020204" pitchFamily="34" charset="0"/>
              <a:cs typeface="Arial" panose="020B0604020202020204" pitchFamily="34" charset="0"/>
            </a:rPr>
            <a:t>TBA</a:t>
          </a:r>
          <a:endParaRPr lang="en-AU" sz="1200"/>
        </a:p>
      </dgm:t>
    </dgm:pt>
    <dgm:pt modelId="{4B876D82-A986-43BE-8BF9-A2762A3DAC66}" type="parTrans" cxnId="{FF2F0F26-4B53-49D6-B2B3-2FD56AF33995}">
      <dgm:prSet/>
      <dgm:spPr/>
      <dgm:t>
        <a:bodyPr/>
        <a:lstStyle/>
        <a:p>
          <a:endParaRPr lang="en-AU"/>
        </a:p>
      </dgm:t>
    </dgm:pt>
    <dgm:pt modelId="{055123BC-A606-426C-AA75-7E57B06B26C9}" type="sibTrans" cxnId="{FF2F0F26-4B53-49D6-B2B3-2FD56AF33995}">
      <dgm:prSet/>
      <dgm:spPr/>
      <dgm:t>
        <a:bodyPr/>
        <a:lstStyle/>
        <a:p>
          <a:endParaRPr lang="en-AU"/>
        </a:p>
      </dgm:t>
    </dgm:pt>
    <dgm:pt modelId="{756AB506-5E3C-4468-AFF2-46C8EBC76A7E}">
      <dgm:prSet phldrT="[Text]" custT="1"/>
      <dgm:spPr/>
      <dgm:t>
        <a:bodyPr/>
        <a:lstStyle/>
        <a:p>
          <a:r>
            <a:rPr lang="en-AU" sz="1050" b="1">
              <a:latin typeface="Arial" panose="020B0604020202020204" pitchFamily="34" charset="0"/>
              <a:cs typeface="Arial" panose="020B0604020202020204" pitchFamily="34" charset="0"/>
            </a:rPr>
            <a:t>Professional learning</a:t>
          </a:r>
        </a:p>
      </dgm:t>
    </dgm:pt>
    <dgm:pt modelId="{AF250B30-185E-4FD3-9965-5620A3A4EDDC}" type="parTrans" cxnId="{37E2CCE2-7FD8-4479-AFBF-AB38F3C27F79}">
      <dgm:prSet/>
      <dgm:spPr/>
      <dgm:t>
        <a:bodyPr/>
        <a:lstStyle/>
        <a:p>
          <a:endParaRPr lang="en-AU"/>
        </a:p>
      </dgm:t>
    </dgm:pt>
    <dgm:pt modelId="{4B533D81-0F65-4077-BB61-A2D42D5ECEAA}" type="sibTrans" cxnId="{37E2CCE2-7FD8-4479-AFBF-AB38F3C27F79}">
      <dgm:prSet/>
      <dgm:spPr/>
      <dgm:t>
        <a:bodyPr/>
        <a:lstStyle/>
        <a:p>
          <a:endParaRPr lang="en-AU"/>
        </a:p>
      </dgm:t>
    </dgm:pt>
    <dgm:pt modelId="{B973824B-016A-4B66-89A8-73F37CA52B4C}">
      <dgm:prSet phldrT="[Text]" custT="1"/>
      <dgm:spPr>
        <a:solidFill>
          <a:schemeClr val="accent4"/>
        </a:solidFill>
      </dgm:spPr>
      <dgm:t>
        <a:bodyPr/>
        <a:lstStyle/>
        <a:p>
          <a:r>
            <a:rPr lang="en-AU" sz="1050" b="1">
              <a:latin typeface="Arial" panose="020B0604020202020204" pitchFamily="34" charset="0"/>
              <a:cs typeface="Arial" panose="020B0604020202020204" pitchFamily="34" charset="0"/>
            </a:rPr>
            <a:t>TBA</a:t>
          </a:r>
          <a:endParaRPr lang="en-AU" sz="1200"/>
        </a:p>
      </dgm:t>
    </dgm:pt>
    <dgm:pt modelId="{674FB873-DD89-464E-949C-84FB54D1AC73}" type="parTrans" cxnId="{0A2693B8-FCDD-49E0-A4F5-58268E59951A}">
      <dgm:prSet/>
      <dgm:spPr/>
      <dgm:t>
        <a:bodyPr/>
        <a:lstStyle/>
        <a:p>
          <a:endParaRPr lang="en-AU"/>
        </a:p>
      </dgm:t>
    </dgm:pt>
    <dgm:pt modelId="{FF2D3EAA-D1AE-4F88-9F60-144F8F737BB7}" type="sibTrans" cxnId="{0A2693B8-FCDD-49E0-A4F5-58268E59951A}">
      <dgm:prSet/>
      <dgm:spPr/>
      <dgm:t>
        <a:bodyPr/>
        <a:lstStyle/>
        <a:p>
          <a:endParaRPr lang="en-AU"/>
        </a:p>
      </dgm:t>
    </dgm:pt>
    <dgm:pt modelId="{37DC7CBD-2BF5-4A64-976F-54ED60550D50}">
      <dgm:prSet phldrT="[Text]" custT="1"/>
      <dgm:spPr/>
      <dgm:t>
        <a:bodyPr/>
        <a:lstStyle/>
        <a:p>
          <a:r>
            <a:rPr lang="en-AU" sz="2000" b="1">
              <a:latin typeface="Arial" panose="020B0604020202020204" pitchFamily="34" charset="0"/>
              <a:cs typeface="Arial" panose="020B0604020202020204" pitchFamily="34" charset="0"/>
            </a:rPr>
            <a:t>What next? </a:t>
          </a:r>
        </a:p>
      </dgm:t>
    </dgm:pt>
    <dgm:pt modelId="{FC9FA434-07D6-4A53-908A-1E3C2B835093}" type="parTrans" cxnId="{B7726E73-672E-4540-A649-AC35430BAF1B}">
      <dgm:prSet/>
      <dgm:spPr/>
      <dgm:t>
        <a:bodyPr/>
        <a:lstStyle/>
        <a:p>
          <a:endParaRPr lang="en-AU"/>
        </a:p>
      </dgm:t>
    </dgm:pt>
    <dgm:pt modelId="{BD329F18-05AF-4820-B4FD-48976909C3E4}" type="sibTrans" cxnId="{B7726E73-672E-4540-A649-AC35430BAF1B}">
      <dgm:prSet/>
      <dgm:spPr/>
      <dgm:t>
        <a:bodyPr/>
        <a:lstStyle/>
        <a:p>
          <a:endParaRPr lang="en-AU"/>
        </a:p>
      </dgm:t>
    </dgm:pt>
    <dgm:pt modelId="{29E98470-BDDB-41D4-8358-3104280C854D}">
      <dgm:prSet phldrT="[Text]" custT="1"/>
      <dgm:spPr/>
      <dgm:t>
        <a:bodyPr/>
        <a:lstStyle/>
        <a:p>
          <a:r>
            <a:rPr lang="en-AU" sz="2000" b="1">
              <a:latin typeface="Arial" panose="020B0604020202020204" pitchFamily="34" charset="0"/>
              <a:cs typeface="Arial" panose="020B0604020202020204" pitchFamily="34" charset="0"/>
            </a:rPr>
            <a:t>Considerations </a:t>
          </a:r>
        </a:p>
      </dgm:t>
    </dgm:pt>
    <dgm:pt modelId="{1F355382-C9C3-4FF3-8121-F9201F3D31AA}" type="parTrans" cxnId="{58DF505B-549A-451D-A7E8-73F6BDB49762}">
      <dgm:prSet/>
      <dgm:spPr/>
      <dgm:t>
        <a:bodyPr/>
        <a:lstStyle/>
        <a:p>
          <a:endParaRPr lang="en-AU"/>
        </a:p>
      </dgm:t>
    </dgm:pt>
    <dgm:pt modelId="{64471272-A5EF-4467-87D7-C6DDE9BAC9AF}" type="sibTrans" cxnId="{58DF505B-549A-451D-A7E8-73F6BDB49762}">
      <dgm:prSet/>
      <dgm:spPr/>
      <dgm:t>
        <a:bodyPr/>
        <a:lstStyle/>
        <a:p>
          <a:endParaRPr lang="en-AU"/>
        </a:p>
      </dgm:t>
    </dgm:pt>
    <dgm:pt modelId="{0FD1C470-AC55-45F6-A336-C84FA9433573}">
      <dgm:prSet phldrT="[Text]" custT="1"/>
      <dgm:spPr/>
      <dgm:t>
        <a:bodyPr/>
        <a:lstStyle/>
        <a:p>
          <a:r>
            <a:rPr lang="en-AU" sz="2000" b="1">
              <a:latin typeface="Arial" panose="020B0604020202020204" pitchFamily="34" charset="0"/>
              <a:cs typeface="Arial" panose="020B0604020202020204" pitchFamily="34" charset="0"/>
            </a:rPr>
            <a:t>Actions</a:t>
          </a:r>
          <a:endParaRPr lang="en-AU" sz="3000" b="1">
            <a:latin typeface="Arial" panose="020B0604020202020204" pitchFamily="34" charset="0"/>
            <a:cs typeface="Arial" panose="020B0604020202020204" pitchFamily="34" charset="0"/>
          </a:endParaRPr>
        </a:p>
      </dgm:t>
    </dgm:pt>
    <dgm:pt modelId="{7E26AA79-0505-4D53-9FF8-1819A901EB63}" type="parTrans" cxnId="{E145B404-AEBD-408B-9386-EA35C98E7D22}">
      <dgm:prSet/>
      <dgm:spPr/>
      <dgm:t>
        <a:bodyPr/>
        <a:lstStyle/>
        <a:p>
          <a:endParaRPr lang="en-AU"/>
        </a:p>
      </dgm:t>
    </dgm:pt>
    <dgm:pt modelId="{9EB5ABAC-F1F8-406F-9754-F4E5600DC04D}" type="sibTrans" cxnId="{E145B404-AEBD-408B-9386-EA35C98E7D22}">
      <dgm:prSet/>
      <dgm:spPr/>
      <dgm:t>
        <a:bodyPr/>
        <a:lstStyle/>
        <a:p>
          <a:endParaRPr lang="en-AU"/>
        </a:p>
      </dgm:t>
    </dgm:pt>
    <dgm:pt modelId="{93BCA3DD-A798-45A5-A525-87420EDB418C}">
      <dgm:prSet custT="1"/>
      <dgm:spPr/>
      <dgm:t>
        <a:bodyPr/>
        <a:lstStyle/>
        <a:p>
          <a:r>
            <a:rPr lang="en-AU" sz="1050" b="1">
              <a:latin typeface="Arial" panose="020B0604020202020204" pitchFamily="34" charset="0"/>
              <a:cs typeface="Arial" panose="020B0604020202020204" pitchFamily="34" charset="0"/>
            </a:rPr>
            <a:t>Time for familiarisation and auditing</a:t>
          </a:r>
        </a:p>
      </dgm:t>
    </dgm:pt>
    <dgm:pt modelId="{26B257D5-1D82-43D1-AE73-63F86311C24B}" type="parTrans" cxnId="{7BC4DA21-12DB-48E1-A3AB-C1771845E84D}">
      <dgm:prSet/>
      <dgm:spPr/>
      <dgm:t>
        <a:bodyPr/>
        <a:lstStyle/>
        <a:p>
          <a:endParaRPr lang="en-AU"/>
        </a:p>
      </dgm:t>
    </dgm:pt>
    <dgm:pt modelId="{ACC517B8-E4CE-4710-AA16-0C901372DE49}" type="sibTrans" cxnId="{7BC4DA21-12DB-48E1-A3AB-C1771845E84D}">
      <dgm:prSet/>
      <dgm:spPr/>
      <dgm:t>
        <a:bodyPr/>
        <a:lstStyle/>
        <a:p>
          <a:endParaRPr lang="en-AU"/>
        </a:p>
      </dgm:t>
    </dgm:pt>
    <dgm:pt modelId="{6C1E69B5-AA93-4BFD-99B4-EAD984B5A74B}">
      <dgm:prSet custT="1"/>
      <dgm:spPr/>
      <dgm:t>
        <a:bodyPr/>
        <a:lstStyle/>
        <a:p>
          <a:r>
            <a:rPr lang="en-AU" sz="1050" b="1">
              <a:latin typeface="Arial" panose="020B0604020202020204" pitchFamily="34" charset="0"/>
              <a:cs typeface="Arial" panose="020B0604020202020204" pitchFamily="34" charset="0"/>
            </a:rPr>
            <a:t>Communication with our community</a:t>
          </a:r>
        </a:p>
      </dgm:t>
    </dgm:pt>
    <dgm:pt modelId="{05E1969C-95BD-4DFD-B586-9FC4384978DF}" type="parTrans" cxnId="{3A4EE8A0-F8AA-4135-9153-5F6DD0B0CC3B}">
      <dgm:prSet/>
      <dgm:spPr/>
      <dgm:t>
        <a:bodyPr/>
        <a:lstStyle/>
        <a:p>
          <a:endParaRPr lang="en-AU"/>
        </a:p>
      </dgm:t>
    </dgm:pt>
    <dgm:pt modelId="{9613B993-578B-4A6E-A2A0-53B27F586F68}" type="sibTrans" cxnId="{3A4EE8A0-F8AA-4135-9153-5F6DD0B0CC3B}">
      <dgm:prSet/>
      <dgm:spPr/>
      <dgm:t>
        <a:bodyPr/>
        <a:lstStyle/>
        <a:p>
          <a:endParaRPr lang="en-AU"/>
        </a:p>
      </dgm:t>
    </dgm:pt>
    <dgm:pt modelId="{8219239A-D325-41C0-9367-8E633FA8052F}">
      <dgm:prSet custT="1"/>
      <dgm:spPr>
        <a:solidFill>
          <a:schemeClr val="accent4"/>
        </a:solidFill>
      </dgm:spPr>
      <dgm:t>
        <a:bodyPr/>
        <a:lstStyle/>
        <a:p>
          <a:r>
            <a:rPr lang="en-AU" sz="1050" b="1">
              <a:latin typeface="Arial" panose="020B0604020202020204" pitchFamily="34" charset="0"/>
              <a:cs typeface="Arial" panose="020B0604020202020204" pitchFamily="34" charset="0"/>
            </a:rPr>
            <a:t>TBA</a:t>
          </a:r>
          <a:endParaRPr lang="en-AU" sz="1200"/>
        </a:p>
      </dgm:t>
    </dgm:pt>
    <dgm:pt modelId="{DA2916B7-A8F0-416D-8CBE-790DEB7A11A0}" type="parTrans" cxnId="{5056BA85-0693-4A6E-965C-F6C3186E27AF}">
      <dgm:prSet/>
      <dgm:spPr/>
      <dgm:t>
        <a:bodyPr/>
        <a:lstStyle/>
        <a:p>
          <a:endParaRPr lang="en-AU"/>
        </a:p>
      </dgm:t>
    </dgm:pt>
    <dgm:pt modelId="{A70E4D07-BE34-4DB1-8141-4E96FE50162D}" type="sibTrans" cxnId="{5056BA85-0693-4A6E-965C-F6C3186E27AF}">
      <dgm:prSet/>
      <dgm:spPr/>
      <dgm:t>
        <a:bodyPr/>
        <a:lstStyle/>
        <a:p>
          <a:endParaRPr lang="en-AU"/>
        </a:p>
      </dgm:t>
    </dgm:pt>
    <dgm:pt modelId="{D5549B8E-96D3-47F5-BAF6-1A48005AF27C}" type="pres">
      <dgm:prSet presAssocID="{BB6DE19D-E360-4D9D-9222-F8E7DE56C1A9}" presName="mainComposite" presStyleCnt="0">
        <dgm:presLayoutVars>
          <dgm:chPref val="1"/>
          <dgm:dir/>
          <dgm:animOne val="branch"/>
          <dgm:animLvl val="lvl"/>
          <dgm:resizeHandles val="exact"/>
        </dgm:presLayoutVars>
      </dgm:prSet>
      <dgm:spPr/>
    </dgm:pt>
    <dgm:pt modelId="{0434DF89-2A14-40BB-9D35-49D41FFE68E1}" type="pres">
      <dgm:prSet presAssocID="{BB6DE19D-E360-4D9D-9222-F8E7DE56C1A9}" presName="hierFlow" presStyleCnt="0"/>
      <dgm:spPr/>
    </dgm:pt>
    <dgm:pt modelId="{B9A4F742-5212-4AFD-B806-C3BDBBAD2055}" type="pres">
      <dgm:prSet presAssocID="{BB6DE19D-E360-4D9D-9222-F8E7DE56C1A9}" presName="firstBuf" presStyleCnt="0"/>
      <dgm:spPr/>
    </dgm:pt>
    <dgm:pt modelId="{CD975856-C764-4A75-877E-7B6467236C63}" type="pres">
      <dgm:prSet presAssocID="{BB6DE19D-E360-4D9D-9222-F8E7DE56C1A9}" presName="hierChild1" presStyleCnt="0">
        <dgm:presLayoutVars>
          <dgm:chPref val="1"/>
          <dgm:animOne val="branch"/>
          <dgm:animLvl val="lvl"/>
        </dgm:presLayoutVars>
      </dgm:prSet>
      <dgm:spPr/>
    </dgm:pt>
    <dgm:pt modelId="{74E662E8-AE96-42F6-AD1A-27C8F2EEEF01}" type="pres">
      <dgm:prSet presAssocID="{B01C5A31-39B3-47F4-A139-4D93928B28E3}" presName="Name14" presStyleCnt="0"/>
      <dgm:spPr/>
    </dgm:pt>
    <dgm:pt modelId="{20F3E246-AA3A-4C33-8630-0D0A146296F1}" type="pres">
      <dgm:prSet presAssocID="{B01C5A31-39B3-47F4-A139-4D93928B28E3}" presName="level1Shape" presStyleLbl="node0" presStyleIdx="0" presStyleCnt="1" custScaleX="133937">
        <dgm:presLayoutVars>
          <dgm:chPref val="3"/>
        </dgm:presLayoutVars>
      </dgm:prSet>
      <dgm:spPr/>
    </dgm:pt>
    <dgm:pt modelId="{4D727587-58F6-44FD-BAA8-CAD63F7008B4}" type="pres">
      <dgm:prSet presAssocID="{B01C5A31-39B3-47F4-A139-4D93928B28E3}" presName="hierChild2" presStyleCnt="0"/>
      <dgm:spPr/>
    </dgm:pt>
    <dgm:pt modelId="{CF9499D8-485D-4179-8B8D-8319FC0A3943}" type="pres">
      <dgm:prSet presAssocID="{D45F24ED-BC35-40B3-BB97-F25E953EFE15}" presName="Name19" presStyleLbl="parChTrans1D2" presStyleIdx="0" presStyleCnt="4"/>
      <dgm:spPr/>
    </dgm:pt>
    <dgm:pt modelId="{E7D34B81-D705-40A9-9049-731FF754B1B7}" type="pres">
      <dgm:prSet presAssocID="{CC818EE3-DA8F-43C8-B7BE-F758594F6C15}" presName="Name21" presStyleCnt="0"/>
      <dgm:spPr/>
    </dgm:pt>
    <dgm:pt modelId="{A07528BE-B754-4FD8-B42E-0924BD9AF60F}" type="pres">
      <dgm:prSet presAssocID="{CC818EE3-DA8F-43C8-B7BE-F758594F6C15}" presName="level2Shape" presStyleLbl="node2" presStyleIdx="0" presStyleCnt="4"/>
      <dgm:spPr/>
    </dgm:pt>
    <dgm:pt modelId="{256FDEF8-DE9E-4D97-82D8-772F04CE8755}" type="pres">
      <dgm:prSet presAssocID="{CC818EE3-DA8F-43C8-B7BE-F758594F6C15}" presName="hierChild3" presStyleCnt="0"/>
      <dgm:spPr/>
    </dgm:pt>
    <dgm:pt modelId="{ADF464F6-329A-4C86-A0E6-7F647058D223}" type="pres">
      <dgm:prSet presAssocID="{9CEB98C1-1BF1-4A6E-A7E7-F5EE2E8BE235}" presName="Name19" presStyleLbl="parChTrans1D3" presStyleIdx="0" presStyleCnt="4"/>
      <dgm:spPr/>
    </dgm:pt>
    <dgm:pt modelId="{E361F6CE-752B-4E16-A7E4-11570FE19A2B}" type="pres">
      <dgm:prSet presAssocID="{A0A5CC77-629B-4AE1-BD8F-DE8FC7918F7D}" presName="Name21" presStyleCnt="0"/>
      <dgm:spPr/>
    </dgm:pt>
    <dgm:pt modelId="{73DDB2E6-7A65-4917-AAB7-16BE21DC35D0}" type="pres">
      <dgm:prSet presAssocID="{A0A5CC77-629B-4AE1-BD8F-DE8FC7918F7D}" presName="level2Shape" presStyleLbl="node3" presStyleIdx="0" presStyleCnt="4"/>
      <dgm:spPr/>
    </dgm:pt>
    <dgm:pt modelId="{80D87ACC-790D-4FC6-A163-5A4571EBD330}" type="pres">
      <dgm:prSet presAssocID="{A0A5CC77-629B-4AE1-BD8F-DE8FC7918F7D}" presName="hierChild3" presStyleCnt="0"/>
      <dgm:spPr/>
    </dgm:pt>
    <dgm:pt modelId="{DCAA82F0-A17F-4752-9709-BB6A9EFAE38E}" type="pres">
      <dgm:prSet presAssocID="{4B876D82-A986-43BE-8BF9-A2762A3DAC66}" presName="Name19" presStyleLbl="parChTrans1D3" presStyleIdx="1" presStyleCnt="4"/>
      <dgm:spPr/>
    </dgm:pt>
    <dgm:pt modelId="{2FF0FE8F-E060-456B-9CA3-7BAADA97A71D}" type="pres">
      <dgm:prSet presAssocID="{295FB7A0-F6BD-4056-80B4-FA44E660DEE8}" presName="Name21" presStyleCnt="0"/>
      <dgm:spPr/>
    </dgm:pt>
    <dgm:pt modelId="{9499FEF6-3205-429B-B9E9-9A7E772169DA}" type="pres">
      <dgm:prSet presAssocID="{295FB7A0-F6BD-4056-80B4-FA44E660DEE8}" presName="level2Shape" presStyleLbl="node3" presStyleIdx="1" presStyleCnt="4"/>
      <dgm:spPr/>
    </dgm:pt>
    <dgm:pt modelId="{F29AF1C9-6BA4-4D95-8566-A1E54F5A5DF5}" type="pres">
      <dgm:prSet presAssocID="{295FB7A0-F6BD-4056-80B4-FA44E660DEE8}" presName="hierChild3" presStyleCnt="0"/>
      <dgm:spPr/>
    </dgm:pt>
    <dgm:pt modelId="{F6C7D626-FA94-4420-8ABC-5573418D597F}" type="pres">
      <dgm:prSet presAssocID="{05E1969C-95BD-4DFD-B586-9FC4384978DF}" presName="Name19" presStyleLbl="parChTrans1D2" presStyleIdx="1" presStyleCnt="4"/>
      <dgm:spPr/>
    </dgm:pt>
    <dgm:pt modelId="{48B42677-6F4F-41F2-8C1F-97DCB489A58F}" type="pres">
      <dgm:prSet presAssocID="{6C1E69B5-AA93-4BFD-99B4-EAD984B5A74B}" presName="Name21" presStyleCnt="0"/>
      <dgm:spPr/>
    </dgm:pt>
    <dgm:pt modelId="{D7D2C63F-E919-4FBF-A980-1AA30E288CBC}" type="pres">
      <dgm:prSet presAssocID="{6C1E69B5-AA93-4BFD-99B4-EAD984B5A74B}" presName="level2Shape" presStyleLbl="node2" presStyleIdx="1" presStyleCnt="4" custScaleX="120690"/>
      <dgm:spPr/>
    </dgm:pt>
    <dgm:pt modelId="{D05292FA-B3C8-4655-9F90-8FF9033B6A5D}" type="pres">
      <dgm:prSet presAssocID="{6C1E69B5-AA93-4BFD-99B4-EAD984B5A74B}" presName="hierChild3" presStyleCnt="0"/>
      <dgm:spPr/>
    </dgm:pt>
    <dgm:pt modelId="{27E974F2-E406-4CB1-8E4E-F0FCF0611114}" type="pres">
      <dgm:prSet presAssocID="{AF250B30-185E-4FD3-9965-5620A3A4EDDC}" presName="Name19" presStyleLbl="parChTrans1D2" presStyleIdx="2" presStyleCnt="4"/>
      <dgm:spPr/>
    </dgm:pt>
    <dgm:pt modelId="{E41B9232-EF19-4906-B336-756BABA167CA}" type="pres">
      <dgm:prSet presAssocID="{756AB506-5E3C-4468-AFF2-46C8EBC76A7E}" presName="Name21" presStyleCnt="0"/>
      <dgm:spPr/>
    </dgm:pt>
    <dgm:pt modelId="{3E999B58-1A83-46C8-B310-9D26D20203C4}" type="pres">
      <dgm:prSet presAssocID="{756AB506-5E3C-4468-AFF2-46C8EBC76A7E}" presName="level2Shape" presStyleLbl="node2" presStyleIdx="2" presStyleCnt="4"/>
      <dgm:spPr/>
    </dgm:pt>
    <dgm:pt modelId="{528D90CC-8CA9-4441-A936-32DE22DD09B1}" type="pres">
      <dgm:prSet presAssocID="{756AB506-5E3C-4468-AFF2-46C8EBC76A7E}" presName="hierChild3" presStyleCnt="0"/>
      <dgm:spPr/>
    </dgm:pt>
    <dgm:pt modelId="{97777E23-05C9-4C11-AAB3-1C13021971B9}" type="pres">
      <dgm:prSet presAssocID="{674FB873-DD89-464E-949C-84FB54D1AC73}" presName="Name19" presStyleLbl="parChTrans1D3" presStyleIdx="2" presStyleCnt="4"/>
      <dgm:spPr/>
    </dgm:pt>
    <dgm:pt modelId="{08BC37A2-C832-455C-AE48-D19B5E855AC5}" type="pres">
      <dgm:prSet presAssocID="{B973824B-016A-4B66-89A8-73F37CA52B4C}" presName="Name21" presStyleCnt="0"/>
      <dgm:spPr/>
    </dgm:pt>
    <dgm:pt modelId="{CB6AA9FF-55DF-4557-AFD8-DE2D99F1F969}" type="pres">
      <dgm:prSet presAssocID="{B973824B-016A-4B66-89A8-73F37CA52B4C}" presName="level2Shape" presStyleLbl="node3" presStyleIdx="2" presStyleCnt="4"/>
      <dgm:spPr/>
    </dgm:pt>
    <dgm:pt modelId="{CD4C6167-B6AA-4A03-AC49-2CF10543A8EF}" type="pres">
      <dgm:prSet presAssocID="{B973824B-016A-4B66-89A8-73F37CA52B4C}" presName="hierChild3" presStyleCnt="0"/>
      <dgm:spPr/>
    </dgm:pt>
    <dgm:pt modelId="{5FB77D2F-36F1-4873-AED6-9EDE9F99C0B5}" type="pres">
      <dgm:prSet presAssocID="{DA2916B7-A8F0-416D-8CBE-790DEB7A11A0}" presName="Name19" presStyleLbl="parChTrans1D3" presStyleIdx="3" presStyleCnt="4"/>
      <dgm:spPr/>
    </dgm:pt>
    <dgm:pt modelId="{8E9A9069-8EA4-48D5-9D3D-92856F6CE061}" type="pres">
      <dgm:prSet presAssocID="{8219239A-D325-41C0-9367-8E633FA8052F}" presName="Name21" presStyleCnt="0"/>
      <dgm:spPr/>
    </dgm:pt>
    <dgm:pt modelId="{FEBB9A5F-F67F-49F3-AC45-94A35A798A3F}" type="pres">
      <dgm:prSet presAssocID="{8219239A-D325-41C0-9367-8E633FA8052F}" presName="level2Shape" presStyleLbl="node3" presStyleIdx="3" presStyleCnt="4"/>
      <dgm:spPr/>
    </dgm:pt>
    <dgm:pt modelId="{7481ADF4-4863-4B89-8DC0-C289B5E239A5}" type="pres">
      <dgm:prSet presAssocID="{8219239A-D325-41C0-9367-8E633FA8052F}" presName="hierChild3" presStyleCnt="0"/>
      <dgm:spPr/>
    </dgm:pt>
    <dgm:pt modelId="{C3E5823A-5E2A-4BBE-8088-577667DED175}" type="pres">
      <dgm:prSet presAssocID="{26B257D5-1D82-43D1-AE73-63F86311C24B}" presName="Name19" presStyleLbl="parChTrans1D2" presStyleIdx="3" presStyleCnt="4"/>
      <dgm:spPr/>
    </dgm:pt>
    <dgm:pt modelId="{269422EB-90B4-45DC-988F-402DE8C2828B}" type="pres">
      <dgm:prSet presAssocID="{93BCA3DD-A798-45A5-A525-87420EDB418C}" presName="Name21" presStyleCnt="0"/>
      <dgm:spPr/>
    </dgm:pt>
    <dgm:pt modelId="{F38BB8AA-8312-4724-A21F-C84DE92769F1}" type="pres">
      <dgm:prSet presAssocID="{93BCA3DD-A798-45A5-A525-87420EDB418C}" presName="level2Shape" presStyleLbl="node2" presStyleIdx="3" presStyleCnt="4" custScaleX="130236"/>
      <dgm:spPr/>
    </dgm:pt>
    <dgm:pt modelId="{58F245F4-5E41-4A26-BBF4-EF981F04B011}" type="pres">
      <dgm:prSet presAssocID="{93BCA3DD-A798-45A5-A525-87420EDB418C}" presName="hierChild3" presStyleCnt="0"/>
      <dgm:spPr/>
    </dgm:pt>
    <dgm:pt modelId="{296DEE00-1933-4A3B-A0DC-5671FF955017}" type="pres">
      <dgm:prSet presAssocID="{BB6DE19D-E360-4D9D-9222-F8E7DE56C1A9}" presName="bgShapesFlow" presStyleCnt="0"/>
      <dgm:spPr/>
    </dgm:pt>
    <dgm:pt modelId="{A14D1D60-F8C9-4DC3-993E-6A248C56773B}" type="pres">
      <dgm:prSet presAssocID="{37DC7CBD-2BF5-4A64-976F-54ED60550D50}" presName="rectComp" presStyleCnt="0"/>
      <dgm:spPr/>
    </dgm:pt>
    <dgm:pt modelId="{160E8071-D7D5-4044-865E-714E9088F1AC}" type="pres">
      <dgm:prSet presAssocID="{37DC7CBD-2BF5-4A64-976F-54ED60550D50}" presName="bgRect" presStyleLbl="bgShp" presStyleIdx="0" presStyleCnt="3"/>
      <dgm:spPr/>
    </dgm:pt>
    <dgm:pt modelId="{FA2AFA70-51F4-4BFC-B25D-6488DA40E49B}" type="pres">
      <dgm:prSet presAssocID="{37DC7CBD-2BF5-4A64-976F-54ED60550D50}" presName="bgRectTx" presStyleLbl="bgShp" presStyleIdx="0" presStyleCnt="3">
        <dgm:presLayoutVars>
          <dgm:bulletEnabled val="1"/>
        </dgm:presLayoutVars>
      </dgm:prSet>
      <dgm:spPr/>
    </dgm:pt>
    <dgm:pt modelId="{0D6CE735-80C9-41A0-A333-7BCDAD8D72E6}" type="pres">
      <dgm:prSet presAssocID="{37DC7CBD-2BF5-4A64-976F-54ED60550D50}" presName="spComp" presStyleCnt="0"/>
      <dgm:spPr/>
    </dgm:pt>
    <dgm:pt modelId="{49ECD148-4C59-4DE6-BC25-C070FDA0C708}" type="pres">
      <dgm:prSet presAssocID="{37DC7CBD-2BF5-4A64-976F-54ED60550D50}" presName="vSp" presStyleCnt="0"/>
      <dgm:spPr/>
    </dgm:pt>
    <dgm:pt modelId="{ED6F59B4-A11D-4392-85C2-7BD8E5D783DA}" type="pres">
      <dgm:prSet presAssocID="{29E98470-BDDB-41D4-8358-3104280C854D}" presName="rectComp" presStyleCnt="0"/>
      <dgm:spPr/>
    </dgm:pt>
    <dgm:pt modelId="{0D7E1B41-8AA6-4C5E-A28C-19FC31C1206F}" type="pres">
      <dgm:prSet presAssocID="{29E98470-BDDB-41D4-8358-3104280C854D}" presName="bgRect" presStyleLbl="bgShp" presStyleIdx="1" presStyleCnt="3"/>
      <dgm:spPr/>
    </dgm:pt>
    <dgm:pt modelId="{93A05F2B-6F2A-4305-90E0-5C281F28F7CA}" type="pres">
      <dgm:prSet presAssocID="{29E98470-BDDB-41D4-8358-3104280C854D}" presName="bgRectTx" presStyleLbl="bgShp" presStyleIdx="1" presStyleCnt="3">
        <dgm:presLayoutVars>
          <dgm:bulletEnabled val="1"/>
        </dgm:presLayoutVars>
      </dgm:prSet>
      <dgm:spPr/>
    </dgm:pt>
    <dgm:pt modelId="{C8BFB8D9-DDA4-499D-91C4-3BAEAAA159D9}" type="pres">
      <dgm:prSet presAssocID="{29E98470-BDDB-41D4-8358-3104280C854D}" presName="spComp" presStyleCnt="0"/>
      <dgm:spPr/>
    </dgm:pt>
    <dgm:pt modelId="{298C53A2-9CF6-43D4-997B-F09F45399E50}" type="pres">
      <dgm:prSet presAssocID="{29E98470-BDDB-41D4-8358-3104280C854D}" presName="vSp" presStyleCnt="0"/>
      <dgm:spPr/>
    </dgm:pt>
    <dgm:pt modelId="{18A61BD7-B8B7-4BE6-94EF-AE53023EA4F0}" type="pres">
      <dgm:prSet presAssocID="{0FD1C470-AC55-45F6-A336-C84FA9433573}" presName="rectComp" presStyleCnt="0"/>
      <dgm:spPr/>
    </dgm:pt>
    <dgm:pt modelId="{28B8A2F6-C0C9-46E8-B70B-377B9F0C7A54}" type="pres">
      <dgm:prSet presAssocID="{0FD1C470-AC55-45F6-A336-C84FA9433573}" presName="bgRect" presStyleLbl="bgShp" presStyleIdx="2" presStyleCnt="3"/>
      <dgm:spPr/>
    </dgm:pt>
    <dgm:pt modelId="{0747EBB8-6A43-40B7-9086-D642100132FD}" type="pres">
      <dgm:prSet presAssocID="{0FD1C470-AC55-45F6-A336-C84FA9433573}" presName="bgRectTx" presStyleLbl="bgShp" presStyleIdx="2" presStyleCnt="3">
        <dgm:presLayoutVars>
          <dgm:bulletEnabled val="1"/>
        </dgm:presLayoutVars>
      </dgm:prSet>
      <dgm:spPr/>
    </dgm:pt>
  </dgm:ptLst>
  <dgm:cxnLst>
    <dgm:cxn modelId="{E145B404-AEBD-408B-9386-EA35C98E7D22}" srcId="{BB6DE19D-E360-4D9D-9222-F8E7DE56C1A9}" destId="{0FD1C470-AC55-45F6-A336-C84FA9433573}" srcOrd="3" destOrd="0" parTransId="{7E26AA79-0505-4D53-9FF8-1819A901EB63}" sibTransId="{9EB5ABAC-F1F8-406F-9754-F4E5600DC04D}"/>
    <dgm:cxn modelId="{7174140F-604B-4242-AE32-9C6006B2EDEC}" type="presOf" srcId="{0FD1C470-AC55-45F6-A336-C84FA9433573}" destId="{0747EBB8-6A43-40B7-9086-D642100132FD}" srcOrd="1" destOrd="0" presId="urn:microsoft.com/office/officeart/2005/8/layout/hierarchy6"/>
    <dgm:cxn modelId="{7BC4DA21-12DB-48E1-A3AB-C1771845E84D}" srcId="{B01C5A31-39B3-47F4-A139-4D93928B28E3}" destId="{93BCA3DD-A798-45A5-A525-87420EDB418C}" srcOrd="3" destOrd="0" parTransId="{26B257D5-1D82-43D1-AE73-63F86311C24B}" sibTransId="{ACC517B8-E4CE-4710-AA16-0C901372DE49}"/>
    <dgm:cxn modelId="{FF2F0F26-4B53-49D6-B2B3-2FD56AF33995}" srcId="{CC818EE3-DA8F-43C8-B7BE-F758594F6C15}" destId="{295FB7A0-F6BD-4056-80B4-FA44E660DEE8}" srcOrd="1" destOrd="0" parTransId="{4B876D82-A986-43BE-8BF9-A2762A3DAC66}" sibTransId="{055123BC-A606-426C-AA75-7E57B06B26C9}"/>
    <dgm:cxn modelId="{DA585D35-9AAB-4371-9882-55DDAB9FB593}" type="presOf" srcId="{29E98470-BDDB-41D4-8358-3104280C854D}" destId="{93A05F2B-6F2A-4305-90E0-5C281F28F7CA}" srcOrd="1" destOrd="0" presId="urn:microsoft.com/office/officeart/2005/8/layout/hierarchy6"/>
    <dgm:cxn modelId="{DA5CAD35-A7E8-48C3-99B5-1B62227002F4}" type="presOf" srcId="{A0A5CC77-629B-4AE1-BD8F-DE8FC7918F7D}" destId="{73DDB2E6-7A65-4917-AAB7-16BE21DC35D0}" srcOrd="0" destOrd="0" presId="urn:microsoft.com/office/officeart/2005/8/layout/hierarchy6"/>
    <dgm:cxn modelId="{D7138F39-6CB0-4CEF-B3E9-4F59AD31B0D0}" type="presOf" srcId="{6C1E69B5-AA93-4BFD-99B4-EAD984B5A74B}" destId="{D7D2C63F-E919-4FBF-A980-1AA30E288CBC}" srcOrd="0" destOrd="0" presId="urn:microsoft.com/office/officeart/2005/8/layout/hierarchy6"/>
    <dgm:cxn modelId="{877FD439-30C2-4949-9074-5EF13EB35823}" srcId="{BB6DE19D-E360-4D9D-9222-F8E7DE56C1A9}" destId="{B01C5A31-39B3-47F4-A139-4D93928B28E3}" srcOrd="0" destOrd="0" parTransId="{0E744A31-A2D0-47F5-AB7C-8B0AFCD298D0}" sibTransId="{C2ED6929-5394-4B9B-9148-8566CC825B66}"/>
    <dgm:cxn modelId="{EAF8AF3B-E150-404C-922D-E434D09A9B76}" type="presOf" srcId="{26B257D5-1D82-43D1-AE73-63F86311C24B}" destId="{C3E5823A-5E2A-4BBE-8088-577667DED175}" srcOrd="0" destOrd="0" presId="urn:microsoft.com/office/officeart/2005/8/layout/hierarchy6"/>
    <dgm:cxn modelId="{58DF505B-549A-451D-A7E8-73F6BDB49762}" srcId="{BB6DE19D-E360-4D9D-9222-F8E7DE56C1A9}" destId="{29E98470-BDDB-41D4-8358-3104280C854D}" srcOrd="2" destOrd="0" parTransId="{1F355382-C9C3-4FF3-8121-F9201F3D31AA}" sibTransId="{64471272-A5EF-4467-87D7-C6DDE9BAC9AF}"/>
    <dgm:cxn modelId="{7EDD8C5D-876B-4CBB-9E49-985F54C90726}" type="presOf" srcId="{D45F24ED-BC35-40B3-BB97-F25E953EFE15}" destId="{CF9499D8-485D-4179-8B8D-8319FC0A3943}" srcOrd="0" destOrd="0" presId="urn:microsoft.com/office/officeart/2005/8/layout/hierarchy6"/>
    <dgm:cxn modelId="{38A3B461-5332-41CA-87C7-F55FBFFD58A3}" type="presOf" srcId="{37DC7CBD-2BF5-4A64-976F-54ED60550D50}" destId="{160E8071-D7D5-4044-865E-714E9088F1AC}" srcOrd="0" destOrd="0" presId="urn:microsoft.com/office/officeart/2005/8/layout/hierarchy6"/>
    <dgm:cxn modelId="{793C6573-F3DF-4E75-BE39-129E8DD92F53}" type="presOf" srcId="{B973824B-016A-4B66-89A8-73F37CA52B4C}" destId="{CB6AA9FF-55DF-4557-AFD8-DE2D99F1F969}" srcOrd="0" destOrd="0" presId="urn:microsoft.com/office/officeart/2005/8/layout/hierarchy6"/>
    <dgm:cxn modelId="{B7726E73-672E-4540-A649-AC35430BAF1B}" srcId="{BB6DE19D-E360-4D9D-9222-F8E7DE56C1A9}" destId="{37DC7CBD-2BF5-4A64-976F-54ED60550D50}" srcOrd="1" destOrd="0" parTransId="{FC9FA434-07D6-4A53-908A-1E3C2B835093}" sibTransId="{BD329F18-05AF-4820-B4FD-48976909C3E4}"/>
    <dgm:cxn modelId="{E33F4A74-DB76-455C-9DB6-EECDFA82A5D0}" type="presOf" srcId="{295FB7A0-F6BD-4056-80B4-FA44E660DEE8}" destId="{9499FEF6-3205-429B-B9E9-9A7E772169DA}" srcOrd="0" destOrd="0" presId="urn:microsoft.com/office/officeart/2005/8/layout/hierarchy6"/>
    <dgm:cxn modelId="{D9FBEC7D-CFB1-48BF-8266-DD7EBC5DBFEA}" type="presOf" srcId="{BB6DE19D-E360-4D9D-9222-F8E7DE56C1A9}" destId="{D5549B8E-96D3-47F5-BAF6-1A48005AF27C}" srcOrd="0" destOrd="0" presId="urn:microsoft.com/office/officeart/2005/8/layout/hierarchy6"/>
    <dgm:cxn modelId="{6E40967F-697E-4E0B-84CF-B825B5C68BFF}" type="presOf" srcId="{DA2916B7-A8F0-416D-8CBE-790DEB7A11A0}" destId="{5FB77D2F-36F1-4873-AED6-9EDE9F99C0B5}" srcOrd="0" destOrd="0" presId="urn:microsoft.com/office/officeart/2005/8/layout/hierarchy6"/>
    <dgm:cxn modelId="{00444483-547C-48DD-88B4-1C512D4C6101}" type="presOf" srcId="{674FB873-DD89-464E-949C-84FB54D1AC73}" destId="{97777E23-05C9-4C11-AAB3-1C13021971B9}" srcOrd="0" destOrd="0" presId="urn:microsoft.com/office/officeart/2005/8/layout/hierarchy6"/>
    <dgm:cxn modelId="{5056BA85-0693-4A6E-965C-F6C3186E27AF}" srcId="{756AB506-5E3C-4468-AFF2-46C8EBC76A7E}" destId="{8219239A-D325-41C0-9367-8E633FA8052F}" srcOrd="1" destOrd="0" parTransId="{DA2916B7-A8F0-416D-8CBE-790DEB7A11A0}" sibTransId="{A70E4D07-BE34-4DB1-8141-4E96FE50162D}"/>
    <dgm:cxn modelId="{525D1E8E-6F9D-4CA8-9219-C0223ED07703}" type="presOf" srcId="{CC818EE3-DA8F-43C8-B7BE-F758594F6C15}" destId="{A07528BE-B754-4FD8-B42E-0924BD9AF60F}" srcOrd="0" destOrd="0" presId="urn:microsoft.com/office/officeart/2005/8/layout/hierarchy6"/>
    <dgm:cxn modelId="{AA944390-7225-47F8-BA4F-B024E7E40B2F}" srcId="{B01C5A31-39B3-47F4-A139-4D93928B28E3}" destId="{CC818EE3-DA8F-43C8-B7BE-F758594F6C15}" srcOrd="0" destOrd="0" parTransId="{D45F24ED-BC35-40B3-BB97-F25E953EFE15}" sibTransId="{7FB76568-2A6E-4B23-B846-3FE5C9C3A0EC}"/>
    <dgm:cxn modelId="{83638596-82CF-4379-9683-9D3D72BBB0F7}" type="presOf" srcId="{756AB506-5E3C-4468-AFF2-46C8EBC76A7E}" destId="{3E999B58-1A83-46C8-B310-9D26D20203C4}" srcOrd="0" destOrd="0" presId="urn:microsoft.com/office/officeart/2005/8/layout/hierarchy6"/>
    <dgm:cxn modelId="{3A4EE8A0-F8AA-4135-9153-5F6DD0B0CC3B}" srcId="{B01C5A31-39B3-47F4-A139-4D93928B28E3}" destId="{6C1E69B5-AA93-4BFD-99B4-EAD984B5A74B}" srcOrd="1" destOrd="0" parTransId="{05E1969C-95BD-4DFD-B586-9FC4384978DF}" sibTransId="{9613B993-578B-4A6E-A2A0-53B27F586F68}"/>
    <dgm:cxn modelId="{6EFD8DA3-665E-4941-AA65-C357E7FEE576}" type="presOf" srcId="{4B876D82-A986-43BE-8BF9-A2762A3DAC66}" destId="{DCAA82F0-A17F-4752-9709-BB6A9EFAE38E}" srcOrd="0" destOrd="0" presId="urn:microsoft.com/office/officeart/2005/8/layout/hierarchy6"/>
    <dgm:cxn modelId="{0AF0C3A8-27BA-439C-970B-3ED3293B6C89}" type="presOf" srcId="{05E1969C-95BD-4DFD-B586-9FC4384978DF}" destId="{F6C7D626-FA94-4420-8ABC-5573418D597F}" srcOrd="0" destOrd="0" presId="urn:microsoft.com/office/officeart/2005/8/layout/hierarchy6"/>
    <dgm:cxn modelId="{D4B8D2AC-0659-41FD-9EFE-D3DF1A005021}" type="presOf" srcId="{9CEB98C1-1BF1-4A6E-A7E7-F5EE2E8BE235}" destId="{ADF464F6-329A-4C86-A0E6-7F647058D223}" srcOrd="0" destOrd="0" presId="urn:microsoft.com/office/officeart/2005/8/layout/hierarchy6"/>
    <dgm:cxn modelId="{8007B7AF-2819-4BA4-BF9F-03FB23C59C85}" type="presOf" srcId="{29E98470-BDDB-41D4-8358-3104280C854D}" destId="{0D7E1B41-8AA6-4C5E-A28C-19FC31C1206F}" srcOrd="0" destOrd="0" presId="urn:microsoft.com/office/officeart/2005/8/layout/hierarchy6"/>
    <dgm:cxn modelId="{0A2693B8-FCDD-49E0-A4F5-58268E59951A}" srcId="{756AB506-5E3C-4468-AFF2-46C8EBC76A7E}" destId="{B973824B-016A-4B66-89A8-73F37CA52B4C}" srcOrd="0" destOrd="0" parTransId="{674FB873-DD89-464E-949C-84FB54D1AC73}" sibTransId="{FF2D3EAA-D1AE-4F88-9F60-144F8F737BB7}"/>
    <dgm:cxn modelId="{896F67B9-3436-4721-AAE1-0636CE7F9D21}" srcId="{CC818EE3-DA8F-43C8-B7BE-F758594F6C15}" destId="{A0A5CC77-629B-4AE1-BD8F-DE8FC7918F7D}" srcOrd="0" destOrd="0" parTransId="{9CEB98C1-1BF1-4A6E-A7E7-F5EE2E8BE235}" sibTransId="{878C2FFE-7182-4263-877A-4A5D42D1FC05}"/>
    <dgm:cxn modelId="{72A1D3CC-8C0F-4D49-BD67-A65E20E4C5EC}" type="presOf" srcId="{37DC7CBD-2BF5-4A64-976F-54ED60550D50}" destId="{FA2AFA70-51F4-4BFC-B25D-6488DA40E49B}" srcOrd="1" destOrd="0" presId="urn:microsoft.com/office/officeart/2005/8/layout/hierarchy6"/>
    <dgm:cxn modelId="{47CBBED2-10AA-4F55-B416-504EF40D5A3E}" type="presOf" srcId="{0FD1C470-AC55-45F6-A336-C84FA9433573}" destId="{28B8A2F6-C0C9-46E8-B70B-377B9F0C7A54}" srcOrd="0" destOrd="0" presId="urn:microsoft.com/office/officeart/2005/8/layout/hierarchy6"/>
    <dgm:cxn modelId="{66637FE1-23BB-4C72-A68D-1FB5A33B9007}" type="presOf" srcId="{AF250B30-185E-4FD3-9965-5620A3A4EDDC}" destId="{27E974F2-E406-4CB1-8E4E-F0FCF0611114}" srcOrd="0" destOrd="0" presId="urn:microsoft.com/office/officeart/2005/8/layout/hierarchy6"/>
    <dgm:cxn modelId="{37E2CCE2-7FD8-4479-AFBF-AB38F3C27F79}" srcId="{B01C5A31-39B3-47F4-A139-4D93928B28E3}" destId="{756AB506-5E3C-4468-AFF2-46C8EBC76A7E}" srcOrd="2" destOrd="0" parTransId="{AF250B30-185E-4FD3-9965-5620A3A4EDDC}" sibTransId="{4B533D81-0F65-4077-BB61-A2D42D5ECEAA}"/>
    <dgm:cxn modelId="{C2B61BE5-2BF5-4322-AE9A-EAA0F50753EC}" type="presOf" srcId="{B01C5A31-39B3-47F4-A139-4D93928B28E3}" destId="{20F3E246-AA3A-4C33-8630-0D0A146296F1}" srcOrd="0" destOrd="0" presId="urn:microsoft.com/office/officeart/2005/8/layout/hierarchy6"/>
    <dgm:cxn modelId="{72F46FF8-6C6A-4A7A-9EC6-4E436EF8BADF}" type="presOf" srcId="{93BCA3DD-A798-45A5-A525-87420EDB418C}" destId="{F38BB8AA-8312-4724-A21F-C84DE92769F1}" srcOrd="0" destOrd="0" presId="urn:microsoft.com/office/officeart/2005/8/layout/hierarchy6"/>
    <dgm:cxn modelId="{CFD155FE-33AD-437F-8400-8AD7553E14F8}" type="presOf" srcId="{8219239A-D325-41C0-9367-8E633FA8052F}" destId="{FEBB9A5F-F67F-49F3-AC45-94A35A798A3F}" srcOrd="0" destOrd="0" presId="urn:microsoft.com/office/officeart/2005/8/layout/hierarchy6"/>
    <dgm:cxn modelId="{2B938F56-D5D5-43A1-A7FE-EC2FC20BF054}" type="presParOf" srcId="{D5549B8E-96D3-47F5-BAF6-1A48005AF27C}" destId="{0434DF89-2A14-40BB-9D35-49D41FFE68E1}" srcOrd="0" destOrd="0" presId="urn:microsoft.com/office/officeart/2005/8/layout/hierarchy6"/>
    <dgm:cxn modelId="{EEB6451A-23AC-45CC-AD02-3A56E76647EE}" type="presParOf" srcId="{0434DF89-2A14-40BB-9D35-49D41FFE68E1}" destId="{B9A4F742-5212-4AFD-B806-C3BDBBAD2055}" srcOrd="0" destOrd="0" presId="urn:microsoft.com/office/officeart/2005/8/layout/hierarchy6"/>
    <dgm:cxn modelId="{61391A54-A05D-443F-896F-484E63271ED1}" type="presParOf" srcId="{0434DF89-2A14-40BB-9D35-49D41FFE68E1}" destId="{CD975856-C764-4A75-877E-7B6467236C63}" srcOrd="1" destOrd="0" presId="urn:microsoft.com/office/officeart/2005/8/layout/hierarchy6"/>
    <dgm:cxn modelId="{F41B71D0-E863-40F3-82F3-71DDF2A33AAF}" type="presParOf" srcId="{CD975856-C764-4A75-877E-7B6467236C63}" destId="{74E662E8-AE96-42F6-AD1A-27C8F2EEEF01}" srcOrd="0" destOrd="0" presId="urn:microsoft.com/office/officeart/2005/8/layout/hierarchy6"/>
    <dgm:cxn modelId="{72178F80-96CF-4F1B-AE01-BAFB929B486D}" type="presParOf" srcId="{74E662E8-AE96-42F6-AD1A-27C8F2EEEF01}" destId="{20F3E246-AA3A-4C33-8630-0D0A146296F1}" srcOrd="0" destOrd="0" presId="urn:microsoft.com/office/officeart/2005/8/layout/hierarchy6"/>
    <dgm:cxn modelId="{4CDBA811-FCF6-4F82-B918-47F31A0BD619}" type="presParOf" srcId="{74E662E8-AE96-42F6-AD1A-27C8F2EEEF01}" destId="{4D727587-58F6-44FD-BAA8-CAD63F7008B4}" srcOrd="1" destOrd="0" presId="urn:microsoft.com/office/officeart/2005/8/layout/hierarchy6"/>
    <dgm:cxn modelId="{93657F36-E35E-4CE8-BDE2-4711FB24596F}" type="presParOf" srcId="{4D727587-58F6-44FD-BAA8-CAD63F7008B4}" destId="{CF9499D8-485D-4179-8B8D-8319FC0A3943}" srcOrd="0" destOrd="0" presId="urn:microsoft.com/office/officeart/2005/8/layout/hierarchy6"/>
    <dgm:cxn modelId="{D28DE114-C7B4-4470-9D7F-A7B4A37C2E85}" type="presParOf" srcId="{4D727587-58F6-44FD-BAA8-CAD63F7008B4}" destId="{E7D34B81-D705-40A9-9049-731FF754B1B7}" srcOrd="1" destOrd="0" presId="urn:microsoft.com/office/officeart/2005/8/layout/hierarchy6"/>
    <dgm:cxn modelId="{9A24FD2D-ED3D-4399-8758-305FC4998FD2}" type="presParOf" srcId="{E7D34B81-D705-40A9-9049-731FF754B1B7}" destId="{A07528BE-B754-4FD8-B42E-0924BD9AF60F}" srcOrd="0" destOrd="0" presId="urn:microsoft.com/office/officeart/2005/8/layout/hierarchy6"/>
    <dgm:cxn modelId="{9534FBFC-7D48-4481-A176-589A5F274172}" type="presParOf" srcId="{E7D34B81-D705-40A9-9049-731FF754B1B7}" destId="{256FDEF8-DE9E-4D97-82D8-772F04CE8755}" srcOrd="1" destOrd="0" presId="urn:microsoft.com/office/officeart/2005/8/layout/hierarchy6"/>
    <dgm:cxn modelId="{11AFC5A9-3F5A-40BF-9514-F17CCB9A439D}" type="presParOf" srcId="{256FDEF8-DE9E-4D97-82D8-772F04CE8755}" destId="{ADF464F6-329A-4C86-A0E6-7F647058D223}" srcOrd="0" destOrd="0" presId="urn:microsoft.com/office/officeart/2005/8/layout/hierarchy6"/>
    <dgm:cxn modelId="{22A4F256-D146-452F-A8EE-AFB55B29F704}" type="presParOf" srcId="{256FDEF8-DE9E-4D97-82D8-772F04CE8755}" destId="{E361F6CE-752B-4E16-A7E4-11570FE19A2B}" srcOrd="1" destOrd="0" presId="urn:microsoft.com/office/officeart/2005/8/layout/hierarchy6"/>
    <dgm:cxn modelId="{C630326F-2C6C-4667-AB4A-6AD25C945C6D}" type="presParOf" srcId="{E361F6CE-752B-4E16-A7E4-11570FE19A2B}" destId="{73DDB2E6-7A65-4917-AAB7-16BE21DC35D0}" srcOrd="0" destOrd="0" presId="urn:microsoft.com/office/officeart/2005/8/layout/hierarchy6"/>
    <dgm:cxn modelId="{BF8A7ACC-3D0B-44F4-A892-3615F6872E0D}" type="presParOf" srcId="{E361F6CE-752B-4E16-A7E4-11570FE19A2B}" destId="{80D87ACC-790D-4FC6-A163-5A4571EBD330}" srcOrd="1" destOrd="0" presId="urn:microsoft.com/office/officeart/2005/8/layout/hierarchy6"/>
    <dgm:cxn modelId="{A5CEFBC1-B7CF-4D6C-B1CF-D4B6C7F1D392}" type="presParOf" srcId="{256FDEF8-DE9E-4D97-82D8-772F04CE8755}" destId="{DCAA82F0-A17F-4752-9709-BB6A9EFAE38E}" srcOrd="2" destOrd="0" presId="urn:microsoft.com/office/officeart/2005/8/layout/hierarchy6"/>
    <dgm:cxn modelId="{E0770EA9-6D1D-4B97-A8A1-AF11BD82A8FF}" type="presParOf" srcId="{256FDEF8-DE9E-4D97-82D8-772F04CE8755}" destId="{2FF0FE8F-E060-456B-9CA3-7BAADA97A71D}" srcOrd="3" destOrd="0" presId="urn:microsoft.com/office/officeart/2005/8/layout/hierarchy6"/>
    <dgm:cxn modelId="{646554F4-A804-46EB-8A28-B7CEC1AF98E6}" type="presParOf" srcId="{2FF0FE8F-E060-456B-9CA3-7BAADA97A71D}" destId="{9499FEF6-3205-429B-B9E9-9A7E772169DA}" srcOrd="0" destOrd="0" presId="urn:microsoft.com/office/officeart/2005/8/layout/hierarchy6"/>
    <dgm:cxn modelId="{D9B3049D-8905-48DB-BB88-9C1C0F33CA17}" type="presParOf" srcId="{2FF0FE8F-E060-456B-9CA3-7BAADA97A71D}" destId="{F29AF1C9-6BA4-4D95-8566-A1E54F5A5DF5}" srcOrd="1" destOrd="0" presId="urn:microsoft.com/office/officeart/2005/8/layout/hierarchy6"/>
    <dgm:cxn modelId="{BC0F4B49-1D5C-40C5-9609-014098CBD992}" type="presParOf" srcId="{4D727587-58F6-44FD-BAA8-CAD63F7008B4}" destId="{F6C7D626-FA94-4420-8ABC-5573418D597F}" srcOrd="2" destOrd="0" presId="urn:microsoft.com/office/officeart/2005/8/layout/hierarchy6"/>
    <dgm:cxn modelId="{331E06C7-E933-49D5-83CD-DB48D9AC4203}" type="presParOf" srcId="{4D727587-58F6-44FD-BAA8-CAD63F7008B4}" destId="{48B42677-6F4F-41F2-8C1F-97DCB489A58F}" srcOrd="3" destOrd="0" presId="urn:microsoft.com/office/officeart/2005/8/layout/hierarchy6"/>
    <dgm:cxn modelId="{691BE55E-0237-4266-93AC-4F5B33310DE8}" type="presParOf" srcId="{48B42677-6F4F-41F2-8C1F-97DCB489A58F}" destId="{D7D2C63F-E919-4FBF-A980-1AA30E288CBC}" srcOrd="0" destOrd="0" presId="urn:microsoft.com/office/officeart/2005/8/layout/hierarchy6"/>
    <dgm:cxn modelId="{5E0FBBC4-3358-43E7-AD2D-E77AE6CB13B4}" type="presParOf" srcId="{48B42677-6F4F-41F2-8C1F-97DCB489A58F}" destId="{D05292FA-B3C8-4655-9F90-8FF9033B6A5D}" srcOrd="1" destOrd="0" presId="urn:microsoft.com/office/officeart/2005/8/layout/hierarchy6"/>
    <dgm:cxn modelId="{9C91E952-9607-4131-9507-5299342795E4}" type="presParOf" srcId="{4D727587-58F6-44FD-BAA8-CAD63F7008B4}" destId="{27E974F2-E406-4CB1-8E4E-F0FCF0611114}" srcOrd="4" destOrd="0" presId="urn:microsoft.com/office/officeart/2005/8/layout/hierarchy6"/>
    <dgm:cxn modelId="{04159487-7382-44CC-960D-EC53DCCF0CE9}" type="presParOf" srcId="{4D727587-58F6-44FD-BAA8-CAD63F7008B4}" destId="{E41B9232-EF19-4906-B336-756BABA167CA}" srcOrd="5" destOrd="0" presId="urn:microsoft.com/office/officeart/2005/8/layout/hierarchy6"/>
    <dgm:cxn modelId="{04588567-A25F-4878-9186-22166CA56919}" type="presParOf" srcId="{E41B9232-EF19-4906-B336-756BABA167CA}" destId="{3E999B58-1A83-46C8-B310-9D26D20203C4}" srcOrd="0" destOrd="0" presId="urn:microsoft.com/office/officeart/2005/8/layout/hierarchy6"/>
    <dgm:cxn modelId="{189E9B5C-21F1-4782-8207-6CB55611FAFE}" type="presParOf" srcId="{E41B9232-EF19-4906-B336-756BABA167CA}" destId="{528D90CC-8CA9-4441-A936-32DE22DD09B1}" srcOrd="1" destOrd="0" presId="urn:microsoft.com/office/officeart/2005/8/layout/hierarchy6"/>
    <dgm:cxn modelId="{9A9BCA65-A43F-4C67-9AD7-680DDF3236A9}" type="presParOf" srcId="{528D90CC-8CA9-4441-A936-32DE22DD09B1}" destId="{97777E23-05C9-4C11-AAB3-1C13021971B9}" srcOrd="0" destOrd="0" presId="urn:microsoft.com/office/officeart/2005/8/layout/hierarchy6"/>
    <dgm:cxn modelId="{22551691-10B4-4427-9BA2-88D4261ADC42}" type="presParOf" srcId="{528D90CC-8CA9-4441-A936-32DE22DD09B1}" destId="{08BC37A2-C832-455C-AE48-D19B5E855AC5}" srcOrd="1" destOrd="0" presId="urn:microsoft.com/office/officeart/2005/8/layout/hierarchy6"/>
    <dgm:cxn modelId="{8B349F2F-E19F-4162-BB3B-5456284142DB}" type="presParOf" srcId="{08BC37A2-C832-455C-AE48-D19B5E855AC5}" destId="{CB6AA9FF-55DF-4557-AFD8-DE2D99F1F969}" srcOrd="0" destOrd="0" presId="urn:microsoft.com/office/officeart/2005/8/layout/hierarchy6"/>
    <dgm:cxn modelId="{F26CC950-321A-4639-9CDC-1CB92D79A463}" type="presParOf" srcId="{08BC37A2-C832-455C-AE48-D19B5E855AC5}" destId="{CD4C6167-B6AA-4A03-AC49-2CF10543A8EF}" srcOrd="1" destOrd="0" presId="urn:microsoft.com/office/officeart/2005/8/layout/hierarchy6"/>
    <dgm:cxn modelId="{D0AE7981-C388-40B4-BFED-8EB4D513238A}" type="presParOf" srcId="{528D90CC-8CA9-4441-A936-32DE22DD09B1}" destId="{5FB77D2F-36F1-4873-AED6-9EDE9F99C0B5}" srcOrd="2" destOrd="0" presId="urn:microsoft.com/office/officeart/2005/8/layout/hierarchy6"/>
    <dgm:cxn modelId="{9954C851-58C3-4802-BFDC-8F7F466EDBA1}" type="presParOf" srcId="{528D90CC-8CA9-4441-A936-32DE22DD09B1}" destId="{8E9A9069-8EA4-48D5-9D3D-92856F6CE061}" srcOrd="3" destOrd="0" presId="urn:microsoft.com/office/officeart/2005/8/layout/hierarchy6"/>
    <dgm:cxn modelId="{BEB30614-2C63-4C31-8995-B7D693E8F40F}" type="presParOf" srcId="{8E9A9069-8EA4-48D5-9D3D-92856F6CE061}" destId="{FEBB9A5F-F67F-49F3-AC45-94A35A798A3F}" srcOrd="0" destOrd="0" presId="urn:microsoft.com/office/officeart/2005/8/layout/hierarchy6"/>
    <dgm:cxn modelId="{9819B015-ED7E-4CEE-92E4-8599E260266B}" type="presParOf" srcId="{8E9A9069-8EA4-48D5-9D3D-92856F6CE061}" destId="{7481ADF4-4863-4B89-8DC0-C289B5E239A5}" srcOrd="1" destOrd="0" presId="urn:microsoft.com/office/officeart/2005/8/layout/hierarchy6"/>
    <dgm:cxn modelId="{2A40828F-F759-434D-B28E-4944F4E8FB4F}" type="presParOf" srcId="{4D727587-58F6-44FD-BAA8-CAD63F7008B4}" destId="{C3E5823A-5E2A-4BBE-8088-577667DED175}" srcOrd="6" destOrd="0" presId="urn:microsoft.com/office/officeart/2005/8/layout/hierarchy6"/>
    <dgm:cxn modelId="{0C3FE2BB-78BF-49ED-8936-1AE983187E43}" type="presParOf" srcId="{4D727587-58F6-44FD-BAA8-CAD63F7008B4}" destId="{269422EB-90B4-45DC-988F-402DE8C2828B}" srcOrd="7" destOrd="0" presId="urn:microsoft.com/office/officeart/2005/8/layout/hierarchy6"/>
    <dgm:cxn modelId="{5BA2CF8B-4ADE-4997-BA7B-1172895E11B1}" type="presParOf" srcId="{269422EB-90B4-45DC-988F-402DE8C2828B}" destId="{F38BB8AA-8312-4724-A21F-C84DE92769F1}" srcOrd="0" destOrd="0" presId="urn:microsoft.com/office/officeart/2005/8/layout/hierarchy6"/>
    <dgm:cxn modelId="{8A32700D-6B2C-4531-9209-EC435B4A1D6A}" type="presParOf" srcId="{269422EB-90B4-45DC-988F-402DE8C2828B}" destId="{58F245F4-5E41-4A26-BBF4-EF981F04B011}" srcOrd="1" destOrd="0" presId="urn:microsoft.com/office/officeart/2005/8/layout/hierarchy6"/>
    <dgm:cxn modelId="{410B86B8-FDEA-48AF-B430-E66536C5D3B5}" type="presParOf" srcId="{D5549B8E-96D3-47F5-BAF6-1A48005AF27C}" destId="{296DEE00-1933-4A3B-A0DC-5671FF955017}" srcOrd="1" destOrd="0" presId="urn:microsoft.com/office/officeart/2005/8/layout/hierarchy6"/>
    <dgm:cxn modelId="{383E7095-B55A-43AF-B1E0-C62A31EC8001}" type="presParOf" srcId="{296DEE00-1933-4A3B-A0DC-5671FF955017}" destId="{A14D1D60-F8C9-4DC3-993E-6A248C56773B}" srcOrd="0" destOrd="0" presId="urn:microsoft.com/office/officeart/2005/8/layout/hierarchy6"/>
    <dgm:cxn modelId="{DD3A5009-0C72-4ADF-B3B2-FCF0CDB50406}" type="presParOf" srcId="{A14D1D60-F8C9-4DC3-993E-6A248C56773B}" destId="{160E8071-D7D5-4044-865E-714E9088F1AC}" srcOrd="0" destOrd="0" presId="urn:microsoft.com/office/officeart/2005/8/layout/hierarchy6"/>
    <dgm:cxn modelId="{F1974637-C346-4926-AA55-028D8832CAC4}" type="presParOf" srcId="{A14D1D60-F8C9-4DC3-993E-6A248C56773B}" destId="{FA2AFA70-51F4-4BFC-B25D-6488DA40E49B}" srcOrd="1" destOrd="0" presId="urn:microsoft.com/office/officeart/2005/8/layout/hierarchy6"/>
    <dgm:cxn modelId="{319B3A6F-E765-40BB-BAB5-01EA8C307DBD}" type="presParOf" srcId="{296DEE00-1933-4A3B-A0DC-5671FF955017}" destId="{0D6CE735-80C9-41A0-A333-7BCDAD8D72E6}" srcOrd="1" destOrd="0" presId="urn:microsoft.com/office/officeart/2005/8/layout/hierarchy6"/>
    <dgm:cxn modelId="{4FD5188A-8914-4FCA-A762-D0F99DF0D291}" type="presParOf" srcId="{0D6CE735-80C9-41A0-A333-7BCDAD8D72E6}" destId="{49ECD148-4C59-4DE6-BC25-C070FDA0C708}" srcOrd="0" destOrd="0" presId="urn:microsoft.com/office/officeart/2005/8/layout/hierarchy6"/>
    <dgm:cxn modelId="{A7603DA7-24A2-4337-86BE-27B0DE72C46A}" type="presParOf" srcId="{296DEE00-1933-4A3B-A0DC-5671FF955017}" destId="{ED6F59B4-A11D-4392-85C2-7BD8E5D783DA}" srcOrd="2" destOrd="0" presId="urn:microsoft.com/office/officeart/2005/8/layout/hierarchy6"/>
    <dgm:cxn modelId="{7A46C816-AB49-4491-9E11-C9490E5C1464}" type="presParOf" srcId="{ED6F59B4-A11D-4392-85C2-7BD8E5D783DA}" destId="{0D7E1B41-8AA6-4C5E-A28C-19FC31C1206F}" srcOrd="0" destOrd="0" presId="urn:microsoft.com/office/officeart/2005/8/layout/hierarchy6"/>
    <dgm:cxn modelId="{083EFB3E-11C0-4A9D-8EB6-CDF4BF3D35A5}" type="presParOf" srcId="{ED6F59B4-A11D-4392-85C2-7BD8E5D783DA}" destId="{93A05F2B-6F2A-4305-90E0-5C281F28F7CA}" srcOrd="1" destOrd="0" presId="urn:microsoft.com/office/officeart/2005/8/layout/hierarchy6"/>
    <dgm:cxn modelId="{1B8584FA-82F6-4995-B39A-9CB797FAE6B8}" type="presParOf" srcId="{296DEE00-1933-4A3B-A0DC-5671FF955017}" destId="{C8BFB8D9-DDA4-499D-91C4-3BAEAAA159D9}" srcOrd="3" destOrd="0" presId="urn:microsoft.com/office/officeart/2005/8/layout/hierarchy6"/>
    <dgm:cxn modelId="{50C4BB93-4E35-4854-A0C6-32066E766D1A}" type="presParOf" srcId="{C8BFB8D9-DDA4-499D-91C4-3BAEAAA159D9}" destId="{298C53A2-9CF6-43D4-997B-F09F45399E50}" srcOrd="0" destOrd="0" presId="urn:microsoft.com/office/officeart/2005/8/layout/hierarchy6"/>
    <dgm:cxn modelId="{896C320B-86EF-49AA-A08E-4F989340C919}" type="presParOf" srcId="{296DEE00-1933-4A3B-A0DC-5671FF955017}" destId="{18A61BD7-B8B7-4BE6-94EF-AE53023EA4F0}" srcOrd="4" destOrd="0" presId="urn:microsoft.com/office/officeart/2005/8/layout/hierarchy6"/>
    <dgm:cxn modelId="{CED0FA74-FF16-48FE-B0FA-B39080DE44D6}" type="presParOf" srcId="{18A61BD7-B8B7-4BE6-94EF-AE53023EA4F0}" destId="{28B8A2F6-C0C9-46E8-B70B-377B9F0C7A54}" srcOrd="0" destOrd="0" presId="urn:microsoft.com/office/officeart/2005/8/layout/hierarchy6"/>
    <dgm:cxn modelId="{1756D8ED-D696-41B0-B71B-2610353D534D}" type="presParOf" srcId="{18A61BD7-B8B7-4BE6-94EF-AE53023EA4F0}" destId="{0747EBB8-6A43-40B7-9086-D642100132F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a:latin typeface="Arial"/>
              <a:cs typeface="Arial"/>
            </a:rPr>
            <a:t>1. Why are there changes to the Australian Curriculum?</a:t>
          </a:r>
          <a:endParaRPr lang="en-US" sz="1800" b="1">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a:latin typeface="Arial"/>
              <a:cs typeface="Arial"/>
            </a:rPr>
            <a:t>3. What support is in place for teachers?</a:t>
          </a:r>
          <a:endParaRPr lang="en-US" sz="1800" b="1">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a:latin typeface="Arial"/>
              <a:cs typeface="Arial"/>
            </a:rPr>
            <a:t>4. What are the next steps? </a:t>
          </a:r>
          <a:endParaRPr lang="en-US" sz="1800" b="1">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a:latin typeface="Arial"/>
              <a:cs typeface="Arial"/>
            </a:rPr>
            <a:t>1. Why are there changes to the Australian Curriculum?</a:t>
          </a:r>
          <a:endParaRPr lang="en-US" sz="1800" b="1">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a:latin typeface="Arial"/>
              <a:cs typeface="Arial"/>
            </a:rPr>
            <a:t>3. What support is in place for teachers?</a:t>
          </a:r>
          <a:endParaRPr lang="en-US" sz="1800" b="1">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pPr rtl="0"/>
          <a:r>
            <a:rPr lang="en-AU" sz="1800" b="1">
              <a:latin typeface="Arial"/>
              <a:cs typeface="Arial"/>
            </a:rPr>
            <a:t>4. What are the next steps? </a:t>
          </a:r>
          <a:endParaRPr lang="en-US" sz="1800" b="1">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789D0-A2E3-488D-8B41-68FF45518092}" type="doc">
      <dgm:prSet loTypeId="urn:microsoft.com/office/officeart/2005/8/layout/hProcess11" loCatId="process" qsTypeId="urn:microsoft.com/office/officeart/2005/8/quickstyle/simple1" qsCatId="simple" csTypeId="urn:microsoft.com/office/officeart/2005/8/colors/accent2_3" csCatId="accent2" phldr="1"/>
      <dgm:spPr/>
    </dgm:pt>
    <dgm:pt modelId="{1E3FA6F7-ABC4-4A39-BD0E-D7F805740856}">
      <dgm:prSet phldrT="[Text]" custT="1"/>
      <dgm:spPr/>
      <dgm:t>
        <a:bodyPr/>
        <a:lstStyle/>
        <a:p>
          <a:r>
            <a:rPr lang="en-AU" sz="2000" b="1">
              <a:latin typeface="Arial" panose="020B0604020202020204" pitchFamily="34" charset="0"/>
              <a:cs typeface="Arial" panose="020B0604020202020204" pitchFamily="34" charset="0"/>
            </a:rPr>
            <a:t>2008 </a:t>
          </a:r>
          <a:r>
            <a:rPr lang="en-AU" sz="2000">
              <a:latin typeface="Arial" panose="020B0604020202020204" pitchFamily="34" charset="0"/>
              <a:cs typeface="Arial" panose="020B0604020202020204" pitchFamily="34" charset="0"/>
            </a:rPr>
            <a:t>Melbourne Education Declaration</a:t>
          </a:r>
        </a:p>
      </dgm:t>
    </dgm:pt>
    <dgm:pt modelId="{2C7FB0BE-1FBD-44EA-914A-E6B02D0CF3D4}" type="parTrans" cxnId="{99C4F1FA-C625-4452-AE25-05BBAD01FEBF}">
      <dgm:prSet/>
      <dgm:spPr/>
      <dgm:t>
        <a:bodyPr/>
        <a:lstStyle/>
        <a:p>
          <a:endParaRPr lang="en-AU"/>
        </a:p>
      </dgm:t>
    </dgm:pt>
    <dgm:pt modelId="{048A23C0-2044-4DDD-9CE4-E0A89704FEA5}" type="sibTrans" cxnId="{99C4F1FA-C625-4452-AE25-05BBAD01FEBF}">
      <dgm:prSet/>
      <dgm:spPr/>
      <dgm:t>
        <a:bodyPr/>
        <a:lstStyle/>
        <a:p>
          <a:endParaRPr lang="en-AU"/>
        </a:p>
      </dgm:t>
    </dgm:pt>
    <dgm:pt modelId="{52266271-797B-4C00-B062-5BBC91D3EF33}">
      <dgm:prSet phldrT="[Text]" custT="1"/>
      <dgm:spPr/>
      <dgm:t>
        <a:bodyPr/>
        <a:lstStyle/>
        <a:p>
          <a:r>
            <a:rPr lang="en-AU" sz="2000" b="1">
              <a:latin typeface="Arial" panose="020B0604020202020204" pitchFamily="34" charset="0"/>
              <a:cs typeface="Arial" panose="020B0604020202020204" pitchFamily="34" charset="0"/>
            </a:rPr>
            <a:t>2010 </a:t>
          </a:r>
          <a:br>
            <a:rPr lang="en-AU" sz="2000" b="1">
              <a:latin typeface="Arial" panose="020B0604020202020204" pitchFamily="34" charset="0"/>
              <a:cs typeface="Arial" panose="020B0604020202020204" pitchFamily="34" charset="0"/>
            </a:rPr>
          </a:br>
          <a:r>
            <a:rPr lang="en-AU" sz="2000">
              <a:latin typeface="Arial" panose="020B0604020202020204" pitchFamily="34" charset="0"/>
              <a:cs typeface="Arial" panose="020B0604020202020204" pitchFamily="34" charset="0"/>
            </a:rPr>
            <a:t>First version </a:t>
          </a:r>
          <a:br>
            <a:rPr lang="en-AU" sz="2000">
              <a:latin typeface="Arial" panose="020B0604020202020204" pitchFamily="34" charset="0"/>
              <a:cs typeface="Arial" panose="020B0604020202020204" pitchFamily="34" charset="0"/>
            </a:rPr>
          </a:br>
          <a:r>
            <a:rPr lang="en-AU" sz="2000">
              <a:latin typeface="Arial" panose="020B0604020202020204" pitchFamily="34" charset="0"/>
              <a:cs typeface="Arial" panose="020B0604020202020204" pitchFamily="34" charset="0"/>
            </a:rPr>
            <a:t>of Australian Curriculum released</a:t>
          </a:r>
        </a:p>
      </dgm:t>
    </dgm:pt>
    <dgm:pt modelId="{85C622FD-8E37-4159-8F13-BAAFF5E17E59}" type="parTrans" cxnId="{FB6377A3-0A31-47EB-AECD-A240778A9802}">
      <dgm:prSet/>
      <dgm:spPr/>
      <dgm:t>
        <a:bodyPr/>
        <a:lstStyle/>
        <a:p>
          <a:endParaRPr lang="en-AU"/>
        </a:p>
      </dgm:t>
    </dgm:pt>
    <dgm:pt modelId="{F2FF3AF4-0E22-4092-B854-479872819A7E}" type="sibTrans" cxnId="{FB6377A3-0A31-47EB-AECD-A240778A9802}">
      <dgm:prSet/>
      <dgm:spPr/>
      <dgm:t>
        <a:bodyPr/>
        <a:lstStyle/>
        <a:p>
          <a:endParaRPr lang="en-AU"/>
        </a:p>
      </dgm:t>
    </dgm:pt>
    <dgm:pt modelId="{CDC05452-A578-4294-B158-74E262B28B92}">
      <dgm:prSet phldrT="[Text]" custT="1"/>
      <dgm:spPr/>
      <dgm:t>
        <a:bodyPr/>
        <a:lstStyle/>
        <a:p>
          <a:r>
            <a:rPr lang="en-AU" sz="2000" b="1">
              <a:latin typeface="Arial" panose="020B0604020202020204" pitchFamily="34" charset="0"/>
              <a:cs typeface="Arial" panose="020B0604020202020204" pitchFamily="34" charset="0"/>
            </a:rPr>
            <a:t>2011 </a:t>
          </a:r>
          <a:br>
            <a:rPr lang="en-AU" sz="2000" b="1">
              <a:latin typeface="Arial" panose="020B0604020202020204" pitchFamily="34" charset="0"/>
              <a:cs typeface="Arial" panose="020B0604020202020204" pitchFamily="34" charset="0"/>
            </a:rPr>
          </a:br>
          <a:r>
            <a:rPr lang="en-AU" sz="2000">
              <a:latin typeface="Arial" panose="020B0604020202020204" pitchFamily="34" charset="0"/>
              <a:cs typeface="Arial" panose="020B0604020202020204" pitchFamily="34" charset="0"/>
            </a:rPr>
            <a:t>Queensland commences implementation</a:t>
          </a:r>
        </a:p>
      </dgm:t>
    </dgm:pt>
    <dgm:pt modelId="{F9997475-CF23-4061-95E5-484B3196ACDE}" type="parTrans" cxnId="{78536864-8747-4726-B2FD-B7A233795875}">
      <dgm:prSet/>
      <dgm:spPr/>
      <dgm:t>
        <a:bodyPr/>
        <a:lstStyle/>
        <a:p>
          <a:endParaRPr lang="en-AU"/>
        </a:p>
      </dgm:t>
    </dgm:pt>
    <dgm:pt modelId="{653AECD3-5933-4A53-830A-5EB100519565}" type="sibTrans" cxnId="{78536864-8747-4726-B2FD-B7A233795875}">
      <dgm:prSet/>
      <dgm:spPr/>
      <dgm:t>
        <a:bodyPr/>
        <a:lstStyle/>
        <a:p>
          <a:endParaRPr lang="en-AU"/>
        </a:p>
      </dgm:t>
    </dgm:pt>
    <dgm:pt modelId="{ACA9022C-FF11-4198-8985-70483C6FB1EB}" type="pres">
      <dgm:prSet presAssocID="{856789D0-A2E3-488D-8B41-68FF45518092}" presName="Name0" presStyleCnt="0">
        <dgm:presLayoutVars>
          <dgm:dir/>
          <dgm:resizeHandles val="exact"/>
        </dgm:presLayoutVars>
      </dgm:prSet>
      <dgm:spPr/>
    </dgm:pt>
    <dgm:pt modelId="{EC1C082A-A14C-4E77-B05D-4DFA467840C1}" type="pres">
      <dgm:prSet presAssocID="{856789D0-A2E3-488D-8B41-68FF45518092}" presName="arrow" presStyleLbl="bgShp" presStyleIdx="0" presStyleCnt="1"/>
      <dgm:spPr/>
    </dgm:pt>
    <dgm:pt modelId="{3E8D4AF6-9EBF-4E61-B0FD-23165434CA9F}" type="pres">
      <dgm:prSet presAssocID="{856789D0-A2E3-488D-8B41-68FF45518092}" presName="points" presStyleCnt="0"/>
      <dgm:spPr/>
    </dgm:pt>
    <dgm:pt modelId="{0218AE65-B992-42BD-BA7C-6C2A159CD525}" type="pres">
      <dgm:prSet presAssocID="{1E3FA6F7-ABC4-4A39-BD0E-D7F805740856}" presName="compositeA" presStyleCnt="0"/>
      <dgm:spPr/>
    </dgm:pt>
    <dgm:pt modelId="{4A09152C-CC8B-42C3-B967-724A2578372F}" type="pres">
      <dgm:prSet presAssocID="{1E3FA6F7-ABC4-4A39-BD0E-D7F805740856}" presName="textA" presStyleLbl="revTx" presStyleIdx="0" presStyleCnt="3" custScaleX="149441">
        <dgm:presLayoutVars>
          <dgm:bulletEnabled val="1"/>
        </dgm:presLayoutVars>
      </dgm:prSet>
      <dgm:spPr/>
    </dgm:pt>
    <dgm:pt modelId="{EE0954F8-6E34-4FEB-A7B6-77B321F177AC}" type="pres">
      <dgm:prSet presAssocID="{1E3FA6F7-ABC4-4A39-BD0E-D7F805740856}" presName="circleA" presStyleLbl="node1" presStyleIdx="0" presStyleCnt="3"/>
      <dgm:spPr/>
    </dgm:pt>
    <dgm:pt modelId="{0BEF7865-1E10-47BB-85F6-B656A9E380C7}" type="pres">
      <dgm:prSet presAssocID="{1E3FA6F7-ABC4-4A39-BD0E-D7F805740856}" presName="spaceA" presStyleCnt="0"/>
      <dgm:spPr/>
    </dgm:pt>
    <dgm:pt modelId="{F88C15B2-1C02-4765-867B-63129C802497}" type="pres">
      <dgm:prSet presAssocID="{048A23C0-2044-4DDD-9CE4-E0A89704FEA5}" presName="space" presStyleCnt="0"/>
      <dgm:spPr/>
    </dgm:pt>
    <dgm:pt modelId="{599459CD-E527-41C7-A6D9-0F8C1AFF298C}" type="pres">
      <dgm:prSet presAssocID="{52266271-797B-4C00-B062-5BBC91D3EF33}" presName="compositeB" presStyleCnt="0"/>
      <dgm:spPr/>
    </dgm:pt>
    <dgm:pt modelId="{DCB2176F-84BE-45FC-8F85-4746A8BF78D4}" type="pres">
      <dgm:prSet presAssocID="{52266271-797B-4C00-B062-5BBC91D3EF33}" presName="textB" presStyleLbl="revTx" presStyleIdx="1" presStyleCnt="3" custScaleX="211187">
        <dgm:presLayoutVars>
          <dgm:bulletEnabled val="1"/>
        </dgm:presLayoutVars>
      </dgm:prSet>
      <dgm:spPr/>
    </dgm:pt>
    <dgm:pt modelId="{C77FE851-8233-4AE4-A174-ED100140DE55}" type="pres">
      <dgm:prSet presAssocID="{52266271-797B-4C00-B062-5BBC91D3EF33}" presName="circleB" presStyleLbl="node1" presStyleIdx="1" presStyleCnt="3"/>
      <dgm:spPr/>
    </dgm:pt>
    <dgm:pt modelId="{02ACA760-EFC8-4118-801A-8B14B17A93F1}" type="pres">
      <dgm:prSet presAssocID="{52266271-797B-4C00-B062-5BBC91D3EF33}" presName="spaceB" presStyleCnt="0"/>
      <dgm:spPr/>
    </dgm:pt>
    <dgm:pt modelId="{40459CA3-C614-45E3-978C-FB6EB900AF81}" type="pres">
      <dgm:prSet presAssocID="{F2FF3AF4-0E22-4092-B854-479872819A7E}" presName="space" presStyleCnt="0"/>
      <dgm:spPr/>
    </dgm:pt>
    <dgm:pt modelId="{111F5876-F126-4D5D-A8FD-B626BA83C7E2}" type="pres">
      <dgm:prSet presAssocID="{CDC05452-A578-4294-B158-74E262B28B92}" presName="compositeA" presStyleCnt="0"/>
      <dgm:spPr/>
    </dgm:pt>
    <dgm:pt modelId="{17013C21-229F-40EE-93B4-CC7418F5E4C0}" type="pres">
      <dgm:prSet presAssocID="{CDC05452-A578-4294-B158-74E262B28B92}" presName="textA" presStyleLbl="revTx" presStyleIdx="2" presStyleCnt="3" custScaleX="310763">
        <dgm:presLayoutVars>
          <dgm:bulletEnabled val="1"/>
        </dgm:presLayoutVars>
      </dgm:prSet>
      <dgm:spPr/>
    </dgm:pt>
    <dgm:pt modelId="{0715716D-63C6-44A7-99F2-2E6DA98D1120}" type="pres">
      <dgm:prSet presAssocID="{CDC05452-A578-4294-B158-74E262B28B92}" presName="circleA" presStyleLbl="node1" presStyleIdx="2" presStyleCnt="3"/>
      <dgm:spPr/>
    </dgm:pt>
    <dgm:pt modelId="{169D25F1-2AC2-477D-BE0A-3548E2537FDE}" type="pres">
      <dgm:prSet presAssocID="{CDC05452-A578-4294-B158-74E262B28B92}" presName="spaceA" presStyleCnt="0"/>
      <dgm:spPr/>
    </dgm:pt>
  </dgm:ptLst>
  <dgm:cxnLst>
    <dgm:cxn modelId="{78536864-8747-4726-B2FD-B7A233795875}" srcId="{856789D0-A2E3-488D-8B41-68FF45518092}" destId="{CDC05452-A578-4294-B158-74E262B28B92}" srcOrd="2" destOrd="0" parTransId="{F9997475-CF23-4061-95E5-484B3196ACDE}" sibTransId="{653AECD3-5933-4A53-830A-5EB100519565}"/>
    <dgm:cxn modelId="{778C9447-4C57-49A9-B6BF-2FD5D09F600F}" type="presOf" srcId="{CDC05452-A578-4294-B158-74E262B28B92}" destId="{17013C21-229F-40EE-93B4-CC7418F5E4C0}" srcOrd="0" destOrd="0" presId="urn:microsoft.com/office/officeart/2005/8/layout/hProcess11"/>
    <dgm:cxn modelId="{6F25ED6A-9DF6-47D6-80A1-DC40342FEF00}" type="presOf" srcId="{52266271-797B-4C00-B062-5BBC91D3EF33}" destId="{DCB2176F-84BE-45FC-8F85-4746A8BF78D4}" srcOrd="0" destOrd="0" presId="urn:microsoft.com/office/officeart/2005/8/layout/hProcess11"/>
    <dgm:cxn modelId="{FB6377A3-0A31-47EB-AECD-A240778A9802}" srcId="{856789D0-A2E3-488D-8B41-68FF45518092}" destId="{52266271-797B-4C00-B062-5BBC91D3EF33}" srcOrd="1" destOrd="0" parTransId="{85C622FD-8E37-4159-8F13-BAAFF5E17E59}" sibTransId="{F2FF3AF4-0E22-4092-B854-479872819A7E}"/>
    <dgm:cxn modelId="{AB49E1B0-68B1-4CBA-9DE1-9B0A39BB6496}" type="presOf" srcId="{1E3FA6F7-ABC4-4A39-BD0E-D7F805740856}" destId="{4A09152C-CC8B-42C3-B967-724A2578372F}" srcOrd="0" destOrd="0" presId="urn:microsoft.com/office/officeart/2005/8/layout/hProcess11"/>
    <dgm:cxn modelId="{940421B7-14E2-4FF7-86BC-B2B9B6F69370}" type="presOf" srcId="{856789D0-A2E3-488D-8B41-68FF45518092}" destId="{ACA9022C-FF11-4198-8985-70483C6FB1EB}" srcOrd="0" destOrd="0" presId="urn:microsoft.com/office/officeart/2005/8/layout/hProcess11"/>
    <dgm:cxn modelId="{99C4F1FA-C625-4452-AE25-05BBAD01FEBF}" srcId="{856789D0-A2E3-488D-8B41-68FF45518092}" destId="{1E3FA6F7-ABC4-4A39-BD0E-D7F805740856}" srcOrd="0" destOrd="0" parTransId="{2C7FB0BE-1FBD-44EA-914A-E6B02D0CF3D4}" sibTransId="{048A23C0-2044-4DDD-9CE4-E0A89704FEA5}"/>
    <dgm:cxn modelId="{234932F9-3F78-47FB-95CE-8A4ABA960BA6}" type="presParOf" srcId="{ACA9022C-FF11-4198-8985-70483C6FB1EB}" destId="{EC1C082A-A14C-4E77-B05D-4DFA467840C1}" srcOrd="0" destOrd="0" presId="urn:microsoft.com/office/officeart/2005/8/layout/hProcess11"/>
    <dgm:cxn modelId="{C497FC0E-AB10-4BC9-9BF4-6986781F5D36}" type="presParOf" srcId="{ACA9022C-FF11-4198-8985-70483C6FB1EB}" destId="{3E8D4AF6-9EBF-4E61-B0FD-23165434CA9F}" srcOrd="1" destOrd="0" presId="urn:microsoft.com/office/officeart/2005/8/layout/hProcess11"/>
    <dgm:cxn modelId="{D92465A8-63AE-4890-B198-3FAD02435AC7}" type="presParOf" srcId="{3E8D4AF6-9EBF-4E61-B0FD-23165434CA9F}" destId="{0218AE65-B992-42BD-BA7C-6C2A159CD525}" srcOrd="0" destOrd="0" presId="urn:microsoft.com/office/officeart/2005/8/layout/hProcess11"/>
    <dgm:cxn modelId="{67B7A1DE-621F-4E96-B9EF-099701677063}" type="presParOf" srcId="{0218AE65-B992-42BD-BA7C-6C2A159CD525}" destId="{4A09152C-CC8B-42C3-B967-724A2578372F}" srcOrd="0" destOrd="0" presId="urn:microsoft.com/office/officeart/2005/8/layout/hProcess11"/>
    <dgm:cxn modelId="{A6FD59DE-D497-4F6D-A2BF-141224715237}" type="presParOf" srcId="{0218AE65-B992-42BD-BA7C-6C2A159CD525}" destId="{EE0954F8-6E34-4FEB-A7B6-77B321F177AC}" srcOrd="1" destOrd="0" presId="urn:microsoft.com/office/officeart/2005/8/layout/hProcess11"/>
    <dgm:cxn modelId="{977C920A-9CB1-4660-A090-FEBB27683F8E}" type="presParOf" srcId="{0218AE65-B992-42BD-BA7C-6C2A159CD525}" destId="{0BEF7865-1E10-47BB-85F6-B656A9E380C7}" srcOrd="2" destOrd="0" presId="urn:microsoft.com/office/officeart/2005/8/layout/hProcess11"/>
    <dgm:cxn modelId="{40CD90E4-BB32-419D-A35A-11F49D1DD5E7}" type="presParOf" srcId="{3E8D4AF6-9EBF-4E61-B0FD-23165434CA9F}" destId="{F88C15B2-1C02-4765-867B-63129C802497}" srcOrd="1" destOrd="0" presId="urn:microsoft.com/office/officeart/2005/8/layout/hProcess11"/>
    <dgm:cxn modelId="{9AC757B3-FEF7-4BB4-98F3-B8BACE86ED4E}" type="presParOf" srcId="{3E8D4AF6-9EBF-4E61-B0FD-23165434CA9F}" destId="{599459CD-E527-41C7-A6D9-0F8C1AFF298C}" srcOrd="2" destOrd="0" presId="urn:microsoft.com/office/officeart/2005/8/layout/hProcess11"/>
    <dgm:cxn modelId="{906DB71B-7965-42A8-B161-705148DDC295}" type="presParOf" srcId="{599459CD-E527-41C7-A6D9-0F8C1AFF298C}" destId="{DCB2176F-84BE-45FC-8F85-4746A8BF78D4}" srcOrd="0" destOrd="0" presId="urn:microsoft.com/office/officeart/2005/8/layout/hProcess11"/>
    <dgm:cxn modelId="{2C485990-703C-4788-9D15-A5D4B880B3A3}" type="presParOf" srcId="{599459CD-E527-41C7-A6D9-0F8C1AFF298C}" destId="{C77FE851-8233-4AE4-A174-ED100140DE55}" srcOrd="1" destOrd="0" presId="urn:microsoft.com/office/officeart/2005/8/layout/hProcess11"/>
    <dgm:cxn modelId="{688F148B-CC50-4340-A4D2-46606AFC5E16}" type="presParOf" srcId="{599459CD-E527-41C7-A6D9-0F8C1AFF298C}" destId="{02ACA760-EFC8-4118-801A-8B14B17A93F1}" srcOrd="2" destOrd="0" presId="urn:microsoft.com/office/officeart/2005/8/layout/hProcess11"/>
    <dgm:cxn modelId="{5539383F-0DDC-4EFE-90FA-912B88780D31}" type="presParOf" srcId="{3E8D4AF6-9EBF-4E61-B0FD-23165434CA9F}" destId="{40459CA3-C614-45E3-978C-FB6EB900AF81}" srcOrd="3" destOrd="0" presId="urn:microsoft.com/office/officeart/2005/8/layout/hProcess11"/>
    <dgm:cxn modelId="{D895166A-5984-44BA-976B-20AA44DA4BBE}" type="presParOf" srcId="{3E8D4AF6-9EBF-4E61-B0FD-23165434CA9F}" destId="{111F5876-F126-4D5D-A8FD-B626BA83C7E2}" srcOrd="4" destOrd="0" presId="urn:microsoft.com/office/officeart/2005/8/layout/hProcess11"/>
    <dgm:cxn modelId="{BEB0C964-9500-4AD4-A85C-125DCC77C7D7}" type="presParOf" srcId="{111F5876-F126-4D5D-A8FD-B626BA83C7E2}" destId="{17013C21-229F-40EE-93B4-CC7418F5E4C0}" srcOrd="0" destOrd="0" presId="urn:microsoft.com/office/officeart/2005/8/layout/hProcess11"/>
    <dgm:cxn modelId="{B5032160-AFD2-4E06-9D67-05C8EB5EECB2}" type="presParOf" srcId="{111F5876-F126-4D5D-A8FD-B626BA83C7E2}" destId="{0715716D-63C6-44A7-99F2-2E6DA98D1120}" srcOrd="1" destOrd="0" presId="urn:microsoft.com/office/officeart/2005/8/layout/hProcess11"/>
    <dgm:cxn modelId="{B090C3F5-A87E-4858-8D9B-BD9A06FE8C65}" type="presParOf" srcId="{111F5876-F126-4D5D-A8FD-B626BA83C7E2}" destId="{169D25F1-2AC2-477D-BE0A-3548E2537FD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A5BBB-A90E-4D34-9747-D1F2CDF6253D}" type="doc">
      <dgm:prSet loTypeId="urn:microsoft.com/office/officeart/2005/8/layout/hProcess11" loCatId="process" qsTypeId="urn:microsoft.com/office/officeart/2005/8/quickstyle/simple1" qsCatId="simple" csTypeId="urn:microsoft.com/office/officeart/2005/8/colors/accent2_3" csCatId="accent2" phldr="1"/>
      <dgm:spPr/>
    </dgm:pt>
    <dgm:pt modelId="{F974B706-C0ED-466A-9045-337C95C96C9E}">
      <dgm:prSet phldrT="[Text]" custT="1"/>
      <dgm:spPr/>
      <dgm:t>
        <a:bodyPr/>
        <a:lstStyle/>
        <a:p>
          <a:r>
            <a:rPr lang="en-AU" sz="1800" b="1">
              <a:latin typeface="Arial" panose="020B0604020202020204" pitchFamily="34" charset="0"/>
              <a:cs typeface="Arial" panose="020B0604020202020204" pitchFamily="34" charset="0"/>
            </a:rPr>
            <a:t>2019 </a:t>
          </a:r>
          <a:br>
            <a:rPr lang="en-AU" sz="1800" b="1">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Alice Springs (</a:t>
          </a:r>
          <a:r>
            <a:rPr lang="en-AU" sz="1800" err="1">
              <a:latin typeface="Arial" panose="020B0604020202020204" pitchFamily="34" charset="0"/>
              <a:cs typeface="Arial" panose="020B0604020202020204" pitchFamily="34" charset="0"/>
            </a:rPr>
            <a:t>Mparntwe</a:t>
          </a:r>
          <a:r>
            <a:rPr lang="en-AU" sz="1800">
              <a:latin typeface="Arial" panose="020B0604020202020204" pitchFamily="34" charset="0"/>
              <a:cs typeface="Arial" panose="020B0604020202020204" pitchFamily="34" charset="0"/>
            </a:rPr>
            <a:t>) Education Declaration</a:t>
          </a:r>
        </a:p>
      </dgm:t>
    </dgm:pt>
    <dgm:pt modelId="{E6B05E74-1DF0-421E-8C8C-8A45AAA80ABE}" type="parTrans" cxnId="{F44E19DC-602E-406A-80A1-A6A7F13502B2}">
      <dgm:prSet/>
      <dgm:spPr/>
      <dgm:t>
        <a:bodyPr/>
        <a:lstStyle/>
        <a:p>
          <a:endParaRPr lang="en-AU"/>
        </a:p>
      </dgm:t>
    </dgm:pt>
    <dgm:pt modelId="{33175DD4-F0C1-450E-A7CE-79CE8064A085}" type="sibTrans" cxnId="{F44E19DC-602E-406A-80A1-A6A7F13502B2}">
      <dgm:prSet/>
      <dgm:spPr/>
      <dgm:t>
        <a:bodyPr/>
        <a:lstStyle/>
        <a:p>
          <a:endParaRPr lang="en-AU"/>
        </a:p>
      </dgm:t>
    </dgm:pt>
    <dgm:pt modelId="{9E65A8AA-9251-45E0-ACE5-87F2AFF5E98B}">
      <dgm:prSet phldrT="[Text]" custT="1"/>
      <dgm:spPr/>
      <dgm:t>
        <a:bodyPr/>
        <a:lstStyle/>
        <a:p>
          <a:r>
            <a:rPr lang="en-AU" sz="1800" b="1">
              <a:latin typeface="Arial" panose="020B0604020202020204" pitchFamily="34" charset="0"/>
              <a:cs typeface="Arial" panose="020B0604020202020204" pitchFamily="34" charset="0"/>
            </a:rPr>
            <a:t>2020–2021 </a:t>
          </a:r>
          <a:r>
            <a:rPr lang="en-AU" sz="1800">
              <a:latin typeface="Arial" panose="020B0604020202020204" pitchFamily="34" charset="0"/>
              <a:cs typeface="Arial" panose="020B0604020202020204" pitchFamily="34" charset="0"/>
            </a:rPr>
            <a:t>Review, draft, consult and refine</a:t>
          </a:r>
        </a:p>
      </dgm:t>
    </dgm:pt>
    <dgm:pt modelId="{373637EC-5322-4435-A185-26575C83762E}" type="parTrans" cxnId="{A5109582-C140-4375-BD6C-2E42171A6561}">
      <dgm:prSet/>
      <dgm:spPr/>
      <dgm:t>
        <a:bodyPr/>
        <a:lstStyle/>
        <a:p>
          <a:endParaRPr lang="en-AU"/>
        </a:p>
      </dgm:t>
    </dgm:pt>
    <dgm:pt modelId="{7DA87AEA-FA89-47CA-B470-AECCB05AE585}" type="sibTrans" cxnId="{A5109582-C140-4375-BD6C-2E42171A6561}">
      <dgm:prSet/>
      <dgm:spPr/>
      <dgm:t>
        <a:bodyPr/>
        <a:lstStyle/>
        <a:p>
          <a:endParaRPr lang="en-AU"/>
        </a:p>
      </dgm:t>
    </dgm:pt>
    <dgm:pt modelId="{4D8A584E-1C21-4416-AFE8-5AA0501E5CA3}">
      <dgm:prSet phldrT="[Text]" custT="1"/>
      <dgm:spPr/>
      <dgm:t>
        <a:bodyPr/>
        <a:lstStyle/>
        <a:p>
          <a:r>
            <a:rPr lang="en-AU" sz="1800" b="1">
              <a:latin typeface="Arial" panose="020B0604020202020204" pitchFamily="34" charset="0"/>
              <a:cs typeface="Arial" panose="020B0604020202020204" pitchFamily="34" charset="0"/>
            </a:rPr>
            <a:t>1 April 2022 </a:t>
          </a:r>
          <a:r>
            <a:rPr lang="en-AU" sz="1800">
              <a:latin typeface="Arial" panose="020B0604020202020204" pitchFamily="34" charset="0"/>
              <a:cs typeface="Arial" panose="020B0604020202020204" pitchFamily="34" charset="0"/>
            </a:rPr>
            <a:t>Version 9.0 of Australian Curriculum approved</a:t>
          </a:r>
        </a:p>
      </dgm:t>
    </dgm:pt>
    <dgm:pt modelId="{1CA3450B-5AA8-4942-AB9A-92B71648E502}" type="parTrans" cxnId="{CDFFD0C0-6B57-43E0-B3C4-A1A080C8FC7B}">
      <dgm:prSet/>
      <dgm:spPr/>
      <dgm:t>
        <a:bodyPr/>
        <a:lstStyle/>
        <a:p>
          <a:endParaRPr lang="en-AU"/>
        </a:p>
      </dgm:t>
    </dgm:pt>
    <dgm:pt modelId="{73BD8705-1401-433B-BFFD-F48E8D4489E9}" type="sibTrans" cxnId="{CDFFD0C0-6B57-43E0-B3C4-A1A080C8FC7B}">
      <dgm:prSet/>
      <dgm:spPr/>
      <dgm:t>
        <a:bodyPr/>
        <a:lstStyle/>
        <a:p>
          <a:endParaRPr lang="en-AU"/>
        </a:p>
      </dgm:t>
    </dgm:pt>
    <dgm:pt modelId="{CD8D680A-F153-4AD7-A776-396D34AC7B14}">
      <dgm:prSet phldrT="[Text]" custT="1"/>
      <dgm:spPr/>
      <dgm:t>
        <a:bodyPr/>
        <a:lstStyle/>
        <a:p>
          <a:r>
            <a:rPr lang="en-AU" sz="1800" b="1">
              <a:latin typeface="Arial" panose="020B0604020202020204" pitchFamily="34" charset="0"/>
              <a:cs typeface="Arial" panose="020B0604020202020204" pitchFamily="34" charset="0"/>
            </a:rPr>
            <a:t>9 May 2022</a:t>
          </a:r>
          <a:r>
            <a:rPr lang="en-AU" sz="1800">
              <a:latin typeface="Arial" panose="020B0604020202020204" pitchFamily="34" charset="0"/>
              <a:cs typeface="Arial" panose="020B0604020202020204" pitchFamily="34" charset="0"/>
            </a:rPr>
            <a:t> Australian Curriculum v9.0 published</a:t>
          </a:r>
        </a:p>
      </dgm:t>
    </dgm:pt>
    <dgm:pt modelId="{945CE43F-3AE0-4CEA-A7F3-49E3FF6AC624}" type="parTrans" cxnId="{9F0F0866-65DB-4680-BE1D-647D10AC5718}">
      <dgm:prSet/>
      <dgm:spPr/>
      <dgm:t>
        <a:bodyPr/>
        <a:lstStyle/>
        <a:p>
          <a:endParaRPr lang="en-AU"/>
        </a:p>
      </dgm:t>
    </dgm:pt>
    <dgm:pt modelId="{227DC7BA-6EB9-43F9-AED5-A1C346A05243}" type="sibTrans" cxnId="{9F0F0866-65DB-4680-BE1D-647D10AC5718}">
      <dgm:prSet/>
      <dgm:spPr/>
      <dgm:t>
        <a:bodyPr/>
        <a:lstStyle/>
        <a:p>
          <a:endParaRPr lang="en-AU"/>
        </a:p>
      </dgm:t>
    </dgm:pt>
    <dgm:pt modelId="{CA1238D7-501D-4C06-A410-DED462DA037A}" type="pres">
      <dgm:prSet presAssocID="{847A5BBB-A90E-4D34-9747-D1F2CDF6253D}" presName="Name0" presStyleCnt="0">
        <dgm:presLayoutVars>
          <dgm:dir/>
          <dgm:resizeHandles val="exact"/>
        </dgm:presLayoutVars>
      </dgm:prSet>
      <dgm:spPr/>
    </dgm:pt>
    <dgm:pt modelId="{2796D387-62B4-42CF-ADF8-67DA0C8164E7}" type="pres">
      <dgm:prSet presAssocID="{847A5BBB-A90E-4D34-9747-D1F2CDF6253D}" presName="arrow" presStyleLbl="bgShp" presStyleIdx="0" presStyleCnt="1"/>
      <dgm:spPr/>
    </dgm:pt>
    <dgm:pt modelId="{73A0D89B-A162-4D31-9BF0-12E06D26436E}" type="pres">
      <dgm:prSet presAssocID="{847A5BBB-A90E-4D34-9747-D1F2CDF6253D}" presName="points" presStyleCnt="0"/>
      <dgm:spPr/>
    </dgm:pt>
    <dgm:pt modelId="{F16466ED-0148-4E16-B401-8DF9A1C40EA0}" type="pres">
      <dgm:prSet presAssocID="{F974B706-C0ED-466A-9045-337C95C96C9E}" presName="compositeA" presStyleCnt="0"/>
      <dgm:spPr/>
    </dgm:pt>
    <dgm:pt modelId="{E3D13BF6-C34E-42FC-84BA-47B2D16E984F}" type="pres">
      <dgm:prSet presAssocID="{F974B706-C0ED-466A-9045-337C95C96C9E}" presName="textA" presStyleLbl="revTx" presStyleIdx="0" presStyleCnt="4" custScaleX="498052">
        <dgm:presLayoutVars>
          <dgm:bulletEnabled val="1"/>
        </dgm:presLayoutVars>
      </dgm:prSet>
      <dgm:spPr/>
    </dgm:pt>
    <dgm:pt modelId="{99AADF52-BE4D-4A56-A82D-79E9BC2D3F17}" type="pres">
      <dgm:prSet presAssocID="{F974B706-C0ED-466A-9045-337C95C96C9E}" presName="circleA" presStyleLbl="node1" presStyleIdx="0" presStyleCnt="4"/>
      <dgm:spPr/>
    </dgm:pt>
    <dgm:pt modelId="{24BBC763-65C4-4F86-9163-22986148D455}" type="pres">
      <dgm:prSet presAssocID="{F974B706-C0ED-466A-9045-337C95C96C9E}" presName="spaceA" presStyleCnt="0"/>
      <dgm:spPr/>
    </dgm:pt>
    <dgm:pt modelId="{CE304AC6-877E-4836-B8D2-7581EF55D9D8}" type="pres">
      <dgm:prSet presAssocID="{33175DD4-F0C1-450E-A7CE-79CE8064A085}" presName="space" presStyleCnt="0"/>
      <dgm:spPr/>
    </dgm:pt>
    <dgm:pt modelId="{7BBB9B09-B825-4DA3-9CD2-6F69C3B6EC97}" type="pres">
      <dgm:prSet presAssocID="{9E65A8AA-9251-45E0-ACE5-87F2AFF5E98B}" presName="compositeB" presStyleCnt="0"/>
      <dgm:spPr/>
    </dgm:pt>
    <dgm:pt modelId="{314EDB7D-6D68-42B0-BC0B-3AF78053B1BD}" type="pres">
      <dgm:prSet presAssocID="{9E65A8AA-9251-45E0-ACE5-87F2AFF5E98B}" presName="textB" presStyleLbl="revTx" presStyleIdx="1" presStyleCnt="4" custScaleX="456702">
        <dgm:presLayoutVars>
          <dgm:bulletEnabled val="1"/>
        </dgm:presLayoutVars>
      </dgm:prSet>
      <dgm:spPr/>
    </dgm:pt>
    <dgm:pt modelId="{305A8906-6E0B-4D90-BD85-8C9C39929877}" type="pres">
      <dgm:prSet presAssocID="{9E65A8AA-9251-45E0-ACE5-87F2AFF5E98B}" presName="circleB" presStyleLbl="node1" presStyleIdx="1" presStyleCnt="4"/>
      <dgm:spPr/>
    </dgm:pt>
    <dgm:pt modelId="{504E86DC-908D-4E54-B99F-73375C6CB3EA}" type="pres">
      <dgm:prSet presAssocID="{9E65A8AA-9251-45E0-ACE5-87F2AFF5E98B}" presName="spaceB" presStyleCnt="0"/>
      <dgm:spPr/>
    </dgm:pt>
    <dgm:pt modelId="{B4E8138E-D5F2-4CF4-9EFE-B2B7B1EB2B75}" type="pres">
      <dgm:prSet presAssocID="{7DA87AEA-FA89-47CA-B470-AECCB05AE585}" presName="space" presStyleCnt="0"/>
      <dgm:spPr/>
    </dgm:pt>
    <dgm:pt modelId="{2041E113-E47E-4705-9CD1-CD1F4A189E43}" type="pres">
      <dgm:prSet presAssocID="{4D8A584E-1C21-4416-AFE8-5AA0501E5CA3}" presName="compositeA" presStyleCnt="0"/>
      <dgm:spPr/>
    </dgm:pt>
    <dgm:pt modelId="{EAEF7497-AB51-4CA7-8563-A5B2DDC22A57}" type="pres">
      <dgm:prSet presAssocID="{4D8A584E-1C21-4416-AFE8-5AA0501E5CA3}" presName="textA" presStyleLbl="revTx" presStyleIdx="2" presStyleCnt="4" custScaleX="352456">
        <dgm:presLayoutVars>
          <dgm:bulletEnabled val="1"/>
        </dgm:presLayoutVars>
      </dgm:prSet>
      <dgm:spPr/>
    </dgm:pt>
    <dgm:pt modelId="{15FCAAF7-963F-4BB9-9675-13BB63105AFE}" type="pres">
      <dgm:prSet presAssocID="{4D8A584E-1C21-4416-AFE8-5AA0501E5CA3}" presName="circleA" presStyleLbl="node1" presStyleIdx="2" presStyleCnt="4"/>
      <dgm:spPr/>
    </dgm:pt>
    <dgm:pt modelId="{EC077A33-122C-4D75-A3C9-DD504C3DCD2A}" type="pres">
      <dgm:prSet presAssocID="{4D8A584E-1C21-4416-AFE8-5AA0501E5CA3}" presName="spaceA" presStyleCnt="0"/>
      <dgm:spPr/>
    </dgm:pt>
    <dgm:pt modelId="{75C7D868-8164-4156-BCCC-8C800884BE33}" type="pres">
      <dgm:prSet presAssocID="{73BD8705-1401-433B-BFFD-F48E8D4489E9}" presName="space" presStyleCnt="0"/>
      <dgm:spPr/>
    </dgm:pt>
    <dgm:pt modelId="{311EA275-7D68-4BDF-A6EB-3E02DEC14FFA}" type="pres">
      <dgm:prSet presAssocID="{CD8D680A-F153-4AD7-A776-396D34AC7B14}" presName="compositeB" presStyleCnt="0"/>
      <dgm:spPr/>
    </dgm:pt>
    <dgm:pt modelId="{CDEFB278-A430-4886-A995-A6EB62076AB6}" type="pres">
      <dgm:prSet presAssocID="{CD8D680A-F153-4AD7-A776-396D34AC7B14}" presName="textB" presStyleLbl="revTx" presStyleIdx="3" presStyleCnt="4" custScaleX="436574">
        <dgm:presLayoutVars>
          <dgm:bulletEnabled val="1"/>
        </dgm:presLayoutVars>
      </dgm:prSet>
      <dgm:spPr/>
    </dgm:pt>
    <dgm:pt modelId="{4C67F376-C140-435B-895B-4714AA72B0CE}" type="pres">
      <dgm:prSet presAssocID="{CD8D680A-F153-4AD7-A776-396D34AC7B14}" presName="circleB" presStyleLbl="node1" presStyleIdx="3" presStyleCnt="4"/>
      <dgm:spPr/>
    </dgm:pt>
    <dgm:pt modelId="{E2E04BCD-399A-4106-B3A0-E1AB28011E32}" type="pres">
      <dgm:prSet presAssocID="{CD8D680A-F153-4AD7-A776-396D34AC7B14}" presName="spaceB" presStyleCnt="0"/>
      <dgm:spPr/>
    </dgm:pt>
  </dgm:ptLst>
  <dgm:cxnLst>
    <dgm:cxn modelId="{9A276C0D-ECF5-431A-9D16-133B00C97746}" type="presOf" srcId="{9E65A8AA-9251-45E0-ACE5-87F2AFF5E98B}" destId="{314EDB7D-6D68-42B0-BC0B-3AF78053B1BD}" srcOrd="0" destOrd="0" presId="urn:microsoft.com/office/officeart/2005/8/layout/hProcess11"/>
    <dgm:cxn modelId="{9F0F0866-65DB-4680-BE1D-647D10AC5718}" srcId="{847A5BBB-A90E-4D34-9747-D1F2CDF6253D}" destId="{CD8D680A-F153-4AD7-A776-396D34AC7B14}" srcOrd="3" destOrd="0" parTransId="{945CE43F-3AE0-4CEA-A7F3-49E3FF6AC624}" sibTransId="{227DC7BA-6EB9-43F9-AED5-A1C346A05243}"/>
    <dgm:cxn modelId="{488ACE55-CF49-4CF1-ABD1-333967CB5FC1}" type="presOf" srcId="{CD8D680A-F153-4AD7-A776-396D34AC7B14}" destId="{CDEFB278-A430-4886-A995-A6EB62076AB6}" srcOrd="0" destOrd="0" presId="urn:microsoft.com/office/officeart/2005/8/layout/hProcess11"/>
    <dgm:cxn modelId="{A5109582-C140-4375-BD6C-2E42171A6561}" srcId="{847A5BBB-A90E-4D34-9747-D1F2CDF6253D}" destId="{9E65A8AA-9251-45E0-ACE5-87F2AFF5E98B}" srcOrd="1" destOrd="0" parTransId="{373637EC-5322-4435-A185-26575C83762E}" sibTransId="{7DA87AEA-FA89-47CA-B470-AECCB05AE585}"/>
    <dgm:cxn modelId="{21B3A5AC-4B9F-4A0C-A306-92B79FB3FCD0}" type="presOf" srcId="{4D8A584E-1C21-4416-AFE8-5AA0501E5CA3}" destId="{EAEF7497-AB51-4CA7-8563-A5B2DDC22A57}" srcOrd="0" destOrd="0" presId="urn:microsoft.com/office/officeart/2005/8/layout/hProcess11"/>
    <dgm:cxn modelId="{CDFFD0C0-6B57-43E0-B3C4-A1A080C8FC7B}" srcId="{847A5BBB-A90E-4D34-9747-D1F2CDF6253D}" destId="{4D8A584E-1C21-4416-AFE8-5AA0501E5CA3}" srcOrd="2" destOrd="0" parTransId="{1CA3450B-5AA8-4942-AB9A-92B71648E502}" sibTransId="{73BD8705-1401-433B-BFFD-F48E8D4489E9}"/>
    <dgm:cxn modelId="{9AD63CDA-C2A3-4121-89B3-6016B1AC92FD}" type="presOf" srcId="{F974B706-C0ED-466A-9045-337C95C96C9E}" destId="{E3D13BF6-C34E-42FC-84BA-47B2D16E984F}" srcOrd="0" destOrd="0" presId="urn:microsoft.com/office/officeart/2005/8/layout/hProcess11"/>
    <dgm:cxn modelId="{F44E19DC-602E-406A-80A1-A6A7F13502B2}" srcId="{847A5BBB-A90E-4D34-9747-D1F2CDF6253D}" destId="{F974B706-C0ED-466A-9045-337C95C96C9E}" srcOrd="0" destOrd="0" parTransId="{E6B05E74-1DF0-421E-8C8C-8A45AAA80ABE}" sibTransId="{33175DD4-F0C1-450E-A7CE-79CE8064A085}"/>
    <dgm:cxn modelId="{06D823E7-7F71-455D-9026-60555D668B7B}" type="presOf" srcId="{847A5BBB-A90E-4D34-9747-D1F2CDF6253D}" destId="{CA1238D7-501D-4C06-A410-DED462DA037A}" srcOrd="0" destOrd="0" presId="urn:microsoft.com/office/officeart/2005/8/layout/hProcess11"/>
    <dgm:cxn modelId="{DBF05A41-2F11-4BC4-9852-50B1CC06DCE3}" type="presParOf" srcId="{CA1238D7-501D-4C06-A410-DED462DA037A}" destId="{2796D387-62B4-42CF-ADF8-67DA0C8164E7}" srcOrd="0" destOrd="0" presId="urn:microsoft.com/office/officeart/2005/8/layout/hProcess11"/>
    <dgm:cxn modelId="{78EC45B4-4882-4D6D-881C-11A9A11563A5}" type="presParOf" srcId="{CA1238D7-501D-4C06-A410-DED462DA037A}" destId="{73A0D89B-A162-4D31-9BF0-12E06D26436E}" srcOrd="1" destOrd="0" presId="urn:microsoft.com/office/officeart/2005/8/layout/hProcess11"/>
    <dgm:cxn modelId="{5C86854C-2AE2-4B7E-9B69-CC8DC100411B}" type="presParOf" srcId="{73A0D89B-A162-4D31-9BF0-12E06D26436E}" destId="{F16466ED-0148-4E16-B401-8DF9A1C40EA0}" srcOrd="0" destOrd="0" presId="urn:microsoft.com/office/officeart/2005/8/layout/hProcess11"/>
    <dgm:cxn modelId="{FF6CE1B2-83CE-4AA0-A3DA-CD1EBA4BDB36}" type="presParOf" srcId="{F16466ED-0148-4E16-B401-8DF9A1C40EA0}" destId="{E3D13BF6-C34E-42FC-84BA-47B2D16E984F}" srcOrd="0" destOrd="0" presId="urn:microsoft.com/office/officeart/2005/8/layout/hProcess11"/>
    <dgm:cxn modelId="{9FEDEF0B-7666-413D-B7A4-EC6CFA3544B7}" type="presParOf" srcId="{F16466ED-0148-4E16-B401-8DF9A1C40EA0}" destId="{99AADF52-BE4D-4A56-A82D-79E9BC2D3F17}" srcOrd="1" destOrd="0" presId="urn:microsoft.com/office/officeart/2005/8/layout/hProcess11"/>
    <dgm:cxn modelId="{4A88D553-31EE-4B5C-931B-E059479649A3}" type="presParOf" srcId="{F16466ED-0148-4E16-B401-8DF9A1C40EA0}" destId="{24BBC763-65C4-4F86-9163-22986148D455}" srcOrd="2" destOrd="0" presId="urn:microsoft.com/office/officeart/2005/8/layout/hProcess11"/>
    <dgm:cxn modelId="{1D98850B-C940-4C0B-A09D-C702FC528675}" type="presParOf" srcId="{73A0D89B-A162-4D31-9BF0-12E06D26436E}" destId="{CE304AC6-877E-4836-B8D2-7581EF55D9D8}" srcOrd="1" destOrd="0" presId="urn:microsoft.com/office/officeart/2005/8/layout/hProcess11"/>
    <dgm:cxn modelId="{BF7D443D-1E4E-4F90-9D44-F4D201ADC5E2}" type="presParOf" srcId="{73A0D89B-A162-4D31-9BF0-12E06D26436E}" destId="{7BBB9B09-B825-4DA3-9CD2-6F69C3B6EC97}" srcOrd="2" destOrd="0" presId="urn:microsoft.com/office/officeart/2005/8/layout/hProcess11"/>
    <dgm:cxn modelId="{35C1C0E3-1677-4C53-AF74-535C7D890524}" type="presParOf" srcId="{7BBB9B09-B825-4DA3-9CD2-6F69C3B6EC97}" destId="{314EDB7D-6D68-42B0-BC0B-3AF78053B1BD}" srcOrd="0" destOrd="0" presId="urn:microsoft.com/office/officeart/2005/8/layout/hProcess11"/>
    <dgm:cxn modelId="{E2A43CEB-90B9-48DE-ADC3-5CAD7D22D0DC}" type="presParOf" srcId="{7BBB9B09-B825-4DA3-9CD2-6F69C3B6EC97}" destId="{305A8906-6E0B-4D90-BD85-8C9C39929877}" srcOrd="1" destOrd="0" presId="urn:microsoft.com/office/officeart/2005/8/layout/hProcess11"/>
    <dgm:cxn modelId="{6069204A-7E77-43A0-87FB-959840E173FC}" type="presParOf" srcId="{7BBB9B09-B825-4DA3-9CD2-6F69C3B6EC97}" destId="{504E86DC-908D-4E54-B99F-73375C6CB3EA}" srcOrd="2" destOrd="0" presId="urn:microsoft.com/office/officeart/2005/8/layout/hProcess11"/>
    <dgm:cxn modelId="{AC60CC98-2E6F-4B99-BB96-1647ECDA82DD}" type="presParOf" srcId="{73A0D89B-A162-4D31-9BF0-12E06D26436E}" destId="{B4E8138E-D5F2-4CF4-9EFE-B2B7B1EB2B75}" srcOrd="3" destOrd="0" presId="urn:microsoft.com/office/officeart/2005/8/layout/hProcess11"/>
    <dgm:cxn modelId="{D72413CC-E580-4714-A90F-CB4D864234F0}" type="presParOf" srcId="{73A0D89B-A162-4D31-9BF0-12E06D26436E}" destId="{2041E113-E47E-4705-9CD1-CD1F4A189E43}" srcOrd="4" destOrd="0" presId="urn:microsoft.com/office/officeart/2005/8/layout/hProcess11"/>
    <dgm:cxn modelId="{884B7C7E-405F-4886-847B-C25150636F40}" type="presParOf" srcId="{2041E113-E47E-4705-9CD1-CD1F4A189E43}" destId="{EAEF7497-AB51-4CA7-8563-A5B2DDC22A57}" srcOrd="0" destOrd="0" presId="urn:microsoft.com/office/officeart/2005/8/layout/hProcess11"/>
    <dgm:cxn modelId="{02AFD037-F0A3-46A8-94EF-2F58137A055E}" type="presParOf" srcId="{2041E113-E47E-4705-9CD1-CD1F4A189E43}" destId="{15FCAAF7-963F-4BB9-9675-13BB63105AFE}" srcOrd="1" destOrd="0" presId="urn:microsoft.com/office/officeart/2005/8/layout/hProcess11"/>
    <dgm:cxn modelId="{A9AAD74E-C918-4D58-9756-58061AF73A3F}" type="presParOf" srcId="{2041E113-E47E-4705-9CD1-CD1F4A189E43}" destId="{EC077A33-122C-4D75-A3C9-DD504C3DCD2A}" srcOrd="2" destOrd="0" presId="urn:microsoft.com/office/officeart/2005/8/layout/hProcess11"/>
    <dgm:cxn modelId="{C01EF847-4914-4100-A6EF-E5EFD6C7607B}" type="presParOf" srcId="{73A0D89B-A162-4D31-9BF0-12E06D26436E}" destId="{75C7D868-8164-4156-BCCC-8C800884BE33}" srcOrd="5" destOrd="0" presId="urn:microsoft.com/office/officeart/2005/8/layout/hProcess11"/>
    <dgm:cxn modelId="{C41C9C19-C390-45B2-B1C0-A4E0BEE2D8C3}" type="presParOf" srcId="{73A0D89B-A162-4D31-9BF0-12E06D26436E}" destId="{311EA275-7D68-4BDF-A6EB-3E02DEC14FFA}" srcOrd="6" destOrd="0" presId="urn:microsoft.com/office/officeart/2005/8/layout/hProcess11"/>
    <dgm:cxn modelId="{1AEF3238-6929-4437-958A-1329D65A3D0C}" type="presParOf" srcId="{311EA275-7D68-4BDF-A6EB-3E02DEC14FFA}" destId="{CDEFB278-A430-4886-A995-A6EB62076AB6}" srcOrd="0" destOrd="0" presId="urn:microsoft.com/office/officeart/2005/8/layout/hProcess11"/>
    <dgm:cxn modelId="{19B8EEE0-7796-4F84-A14C-5A9045A636E1}" type="presParOf" srcId="{311EA275-7D68-4BDF-A6EB-3E02DEC14FFA}" destId="{4C67F376-C140-435B-895B-4714AA72B0CE}" srcOrd="1" destOrd="0" presId="urn:microsoft.com/office/officeart/2005/8/layout/hProcess11"/>
    <dgm:cxn modelId="{65FAC995-586E-498C-B240-40FC883A60E9}" type="presParOf" srcId="{311EA275-7D68-4BDF-A6EB-3E02DEC14FFA}" destId="{E2E04BCD-399A-4106-B3A0-E1AB28011E3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00E51F-B676-42FE-B2A5-6EB7BC1CFB6A}"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5F4CC553-CA45-493D-872D-C095BD88367E}">
      <dgm:prSet phldrT="[Text]" custT="1"/>
      <dgm:spPr>
        <a:solidFill>
          <a:schemeClr val="accent2">
            <a:lumMod val="60000"/>
            <a:lumOff val="40000"/>
            <a:alpha val="80000"/>
          </a:schemeClr>
        </a:solidFill>
        <a:ln>
          <a:noFill/>
        </a:ln>
      </dgm:spPr>
      <dgm:t>
        <a:bodyPr tIns="324000" anchor="t" anchorCtr="0"/>
        <a:lstStyle/>
        <a:p>
          <a:r>
            <a:rPr lang="en-AU" sz="2000" b="1">
              <a:solidFill>
                <a:schemeClr val="bg1"/>
              </a:solidFill>
              <a:latin typeface="Arial" panose="020B0604020202020204" pitchFamily="34" charset="0"/>
              <a:cs typeface="Arial" panose="020B0604020202020204" pitchFamily="34" charset="0"/>
            </a:rPr>
            <a:t>Goal 1: </a:t>
          </a:r>
        </a:p>
        <a:p>
          <a:r>
            <a:rPr lang="en-AU" sz="2000">
              <a:solidFill>
                <a:schemeClr val="bg1"/>
              </a:solidFill>
              <a:latin typeface="Arial" panose="020B0604020202020204" pitchFamily="34" charset="0"/>
              <a:cs typeface="Arial" panose="020B0604020202020204" pitchFamily="34" charset="0"/>
            </a:rPr>
            <a:t>The Australian education system promotes </a:t>
          </a:r>
          <a:br>
            <a:rPr lang="en-AU" sz="2000">
              <a:solidFill>
                <a:schemeClr val="bg1"/>
              </a:solidFill>
              <a:latin typeface="Arial" panose="020B0604020202020204" pitchFamily="34" charset="0"/>
              <a:cs typeface="Arial" panose="020B0604020202020204" pitchFamily="34" charset="0"/>
            </a:rPr>
          </a:br>
          <a:r>
            <a:rPr lang="en-AU" sz="2000" b="1">
              <a:solidFill>
                <a:schemeClr val="bg1"/>
              </a:solidFill>
              <a:latin typeface="Arial" panose="020B0604020202020204" pitchFamily="34" charset="0"/>
              <a:cs typeface="Arial" panose="020B0604020202020204" pitchFamily="34" charset="0"/>
            </a:rPr>
            <a:t>excellence</a:t>
          </a:r>
          <a:r>
            <a:rPr lang="en-AU" sz="2000">
              <a:solidFill>
                <a:schemeClr val="bg1"/>
              </a:solidFill>
              <a:latin typeface="Arial" panose="020B0604020202020204" pitchFamily="34" charset="0"/>
              <a:cs typeface="Arial" panose="020B0604020202020204" pitchFamily="34" charset="0"/>
            </a:rPr>
            <a:t> and </a:t>
          </a:r>
          <a:r>
            <a:rPr lang="en-AU" sz="2000" b="1">
              <a:solidFill>
                <a:schemeClr val="bg1"/>
              </a:solidFill>
              <a:latin typeface="Arial" panose="020B0604020202020204" pitchFamily="34" charset="0"/>
              <a:cs typeface="Arial" panose="020B0604020202020204" pitchFamily="34" charset="0"/>
            </a:rPr>
            <a:t>equity</a:t>
          </a:r>
          <a:r>
            <a:rPr lang="en-AU" sz="2000">
              <a:solidFill>
                <a:schemeClr val="bg1"/>
              </a:solidFill>
              <a:latin typeface="Arial" panose="020B0604020202020204" pitchFamily="34" charset="0"/>
              <a:cs typeface="Arial" panose="020B0604020202020204" pitchFamily="34" charset="0"/>
            </a:rPr>
            <a:t>.</a:t>
          </a:r>
        </a:p>
      </dgm:t>
    </dgm:pt>
    <dgm:pt modelId="{3535708E-E117-4732-B4EA-CBA33FDDB76A}" type="parTrans" cxnId="{9B92B9AB-2553-4DDC-8E1B-B084AE2FBDF4}">
      <dgm:prSet/>
      <dgm:spPr/>
      <dgm:t>
        <a:bodyPr/>
        <a:lstStyle/>
        <a:p>
          <a:endParaRPr lang="en-AU"/>
        </a:p>
      </dgm:t>
    </dgm:pt>
    <dgm:pt modelId="{149E3583-C61C-44C6-987C-32E0E57FD3D6}" type="sibTrans" cxnId="{9B92B9AB-2553-4DDC-8E1B-B084AE2FBDF4}">
      <dgm:prSet/>
      <dgm:spPr/>
      <dgm:t>
        <a:bodyPr/>
        <a:lstStyle/>
        <a:p>
          <a:endParaRPr lang="en-AU"/>
        </a:p>
      </dgm:t>
    </dgm:pt>
    <dgm:pt modelId="{348BA006-878E-4664-AB53-F5559C35DDBF}">
      <dgm:prSet phldrT="[Text]" custT="1"/>
      <dgm:spPr>
        <a:solidFill>
          <a:schemeClr val="accent2">
            <a:lumMod val="60000"/>
            <a:lumOff val="40000"/>
            <a:alpha val="80000"/>
          </a:schemeClr>
        </a:solidFill>
        <a:ln>
          <a:noFill/>
        </a:ln>
      </dgm:spPr>
      <dgm:t>
        <a:bodyPr tIns="360000" anchor="t" anchorCtr="0"/>
        <a:lstStyle/>
        <a:p>
          <a:pPr algn="ctr">
            <a:buFont typeface="Arial" panose="020B0604020202020204" pitchFamily="34" charset="0"/>
            <a:buChar char="•"/>
          </a:pPr>
          <a:r>
            <a:rPr lang="en-AU" sz="2000" b="1">
              <a:solidFill>
                <a:schemeClr val="bg1"/>
              </a:solidFill>
              <a:latin typeface="Arial" panose="020B0604020202020204" pitchFamily="34" charset="0"/>
              <a:cs typeface="Arial" panose="020B0604020202020204" pitchFamily="34" charset="0"/>
            </a:rPr>
            <a:t>Goal 2: </a:t>
          </a:r>
        </a:p>
        <a:p>
          <a:pPr algn="ctr">
            <a:buFont typeface="Arial" panose="020B0604020202020204" pitchFamily="34" charset="0"/>
            <a:buChar char="•"/>
          </a:pPr>
          <a:r>
            <a:rPr lang="en-AU" sz="2000">
              <a:solidFill>
                <a:schemeClr val="bg1"/>
              </a:solidFill>
              <a:latin typeface="Arial" panose="020B0604020202020204" pitchFamily="34" charset="0"/>
              <a:cs typeface="Arial" panose="020B0604020202020204" pitchFamily="34" charset="0"/>
            </a:rPr>
            <a:t>All young Australians </a:t>
          </a:r>
          <a:br>
            <a:rPr lang="en-AU" sz="2000">
              <a:solidFill>
                <a:schemeClr val="bg1"/>
              </a:solidFill>
              <a:latin typeface="Arial" panose="020B0604020202020204" pitchFamily="34" charset="0"/>
              <a:cs typeface="Arial" panose="020B0604020202020204" pitchFamily="34" charset="0"/>
            </a:rPr>
          </a:br>
          <a:r>
            <a:rPr lang="en-AU" sz="2000">
              <a:solidFill>
                <a:schemeClr val="bg1"/>
              </a:solidFill>
              <a:latin typeface="Arial" panose="020B0604020202020204" pitchFamily="34" charset="0"/>
              <a:cs typeface="Arial" panose="020B0604020202020204" pitchFamily="34" charset="0"/>
            </a:rPr>
            <a:t>become </a:t>
          </a:r>
          <a:r>
            <a:rPr lang="en-AU" sz="2000" b="1">
              <a:solidFill>
                <a:schemeClr val="bg1"/>
              </a:solidFill>
              <a:latin typeface="Arial" panose="020B0604020202020204" pitchFamily="34" charset="0"/>
              <a:cs typeface="Arial" panose="020B0604020202020204" pitchFamily="34" charset="0"/>
            </a:rPr>
            <a:t>confident</a:t>
          </a:r>
          <a:r>
            <a:rPr lang="en-AU" sz="2000">
              <a:solidFill>
                <a:schemeClr val="bg1"/>
              </a:solidFill>
              <a:latin typeface="Arial" panose="020B0604020202020204" pitchFamily="34" charset="0"/>
              <a:cs typeface="Arial" panose="020B0604020202020204" pitchFamily="34" charset="0"/>
            </a:rPr>
            <a:t> and </a:t>
          </a:r>
          <a:r>
            <a:rPr lang="en-AU" sz="2000" b="1">
              <a:solidFill>
                <a:schemeClr val="bg1"/>
              </a:solidFill>
              <a:latin typeface="Arial" panose="020B0604020202020204" pitchFamily="34" charset="0"/>
              <a:cs typeface="Arial" panose="020B0604020202020204" pitchFamily="34" charset="0"/>
            </a:rPr>
            <a:t>creative</a:t>
          </a:r>
          <a:r>
            <a:rPr lang="en-AU" sz="2000">
              <a:solidFill>
                <a:schemeClr val="bg1"/>
              </a:solidFill>
              <a:latin typeface="Arial" panose="020B0604020202020204" pitchFamily="34" charset="0"/>
              <a:cs typeface="Arial" panose="020B0604020202020204" pitchFamily="34" charset="0"/>
            </a:rPr>
            <a:t> individuals, </a:t>
          </a:r>
          <a:r>
            <a:rPr lang="en-AU" sz="2000" b="1">
              <a:solidFill>
                <a:schemeClr val="bg1"/>
              </a:solidFill>
              <a:latin typeface="Arial" panose="020B0604020202020204" pitchFamily="34" charset="0"/>
              <a:cs typeface="Arial" panose="020B0604020202020204" pitchFamily="34" charset="0"/>
            </a:rPr>
            <a:t>successful</a:t>
          </a:r>
          <a:r>
            <a:rPr lang="en-AU" sz="2000">
              <a:solidFill>
                <a:schemeClr val="bg1"/>
              </a:solidFill>
              <a:latin typeface="Arial" panose="020B0604020202020204" pitchFamily="34" charset="0"/>
              <a:cs typeface="Arial" panose="020B0604020202020204" pitchFamily="34" charset="0"/>
            </a:rPr>
            <a:t> lifelong learners and </a:t>
          </a:r>
          <a:r>
            <a:rPr lang="en-AU" sz="2000" b="1">
              <a:solidFill>
                <a:schemeClr val="bg1"/>
              </a:solidFill>
              <a:latin typeface="Arial" panose="020B0604020202020204" pitchFamily="34" charset="0"/>
              <a:cs typeface="Arial" panose="020B0604020202020204" pitchFamily="34" charset="0"/>
            </a:rPr>
            <a:t>active</a:t>
          </a:r>
          <a:r>
            <a:rPr lang="en-AU" sz="2000">
              <a:solidFill>
                <a:schemeClr val="bg1"/>
              </a:solidFill>
              <a:latin typeface="Arial" panose="020B0604020202020204" pitchFamily="34" charset="0"/>
              <a:cs typeface="Arial" panose="020B0604020202020204" pitchFamily="34" charset="0"/>
            </a:rPr>
            <a:t> and </a:t>
          </a:r>
          <a:r>
            <a:rPr lang="en-AU" sz="2000" b="1">
              <a:solidFill>
                <a:schemeClr val="bg1"/>
              </a:solidFill>
              <a:latin typeface="Arial" panose="020B0604020202020204" pitchFamily="34" charset="0"/>
              <a:cs typeface="Arial" panose="020B0604020202020204" pitchFamily="34" charset="0"/>
            </a:rPr>
            <a:t>informed</a:t>
          </a:r>
          <a:r>
            <a:rPr lang="en-AU" sz="2000">
              <a:solidFill>
                <a:schemeClr val="bg1"/>
              </a:solidFill>
              <a:latin typeface="Arial" panose="020B0604020202020204" pitchFamily="34" charset="0"/>
              <a:cs typeface="Arial" panose="020B0604020202020204" pitchFamily="34" charset="0"/>
            </a:rPr>
            <a:t> members of the community.</a:t>
          </a:r>
        </a:p>
      </dgm:t>
    </dgm:pt>
    <dgm:pt modelId="{FC5C4329-901A-4C5E-8AF8-973821450F8B}" type="parTrans" cxnId="{E1D92866-0F23-40B4-B7A4-8615B5BEED95}">
      <dgm:prSet/>
      <dgm:spPr/>
      <dgm:t>
        <a:bodyPr/>
        <a:lstStyle/>
        <a:p>
          <a:endParaRPr lang="en-AU"/>
        </a:p>
      </dgm:t>
    </dgm:pt>
    <dgm:pt modelId="{F9C69C94-8261-4970-9AE8-EEB73236FD75}" type="sibTrans" cxnId="{E1D92866-0F23-40B4-B7A4-8615B5BEED95}">
      <dgm:prSet/>
      <dgm:spPr/>
      <dgm:t>
        <a:bodyPr/>
        <a:lstStyle/>
        <a:p>
          <a:endParaRPr lang="en-AU"/>
        </a:p>
      </dgm:t>
    </dgm:pt>
    <dgm:pt modelId="{469EADCA-1675-436E-8585-764088BBB677}" type="pres">
      <dgm:prSet presAssocID="{DE00E51F-B676-42FE-B2A5-6EB7BC1CFB6A}" presName="Name0" presStyleCnt="0">
        <dgm:presLayoutVars>
          <dgm:chPref val="1"/>
          <dgm:dir/>
          <dgm:animOne val="branch"/>
          <dgm:animLvl val="lvl"/>
          <dgm:resizeHandles/>
        </dgm:presLayoutVars>
      </dgm:prSet>
      <dgm:spPr/>
    </dgm:pt>
    <dgm:pt modelId="{C60C6950-C1A1-4D0C-A223-74DD009D232B}" type="pres">
      <dgm:prSet presAssocID="{5F4CC553-CA45-493D-872D-C095BD88367E}" presName="vertOne" presStyleCnt="0"/>
      <dgm:spPr/>
    </dgm:pt>
    <dgm:pt modelId="{99612938-BB0E-4411-B9B6-590ED335F0F4}" type="pres">
      <dgm:prSet presAssocID="{5F4CC553-CA45-493D-872D-C095BD88367E}" presName="txOne" presStyleLbl="node0" presStyleIdx="0" presStyleCnt="2" custLinFactNeighborX="768" custLinFactNeighborY="19879">
        <dgm:presLayoutVars>
          <dgm:chPref val="3"/>
        </dgm:presLayoutVars>
      </dgm:prSet>
      <dgm:spPr/>
    </dgm:pt>
    <dgm:pt modelId="{298CB6D7-1D1B-488B-89B6-6C44F97FBD3A}" type="pres">
      <dgm:prSet presAssocID="{5F4CC553-CA45-493D-872D-C095BD88367E}" presName="horzOne" presStyleCnt="0"/>
      <dgm:spPr/>
    </dgm:pt>
    <dgm:pt modelId="{C701A17D-F7A1-4CA6-8AEB-FC49FA51F12D}" type="pres">
      <dgm:prSet presAssocID="{149E3583-C61C-44C6-987C-32E0E57FD3D6}" presName="sibSpaceOne" presStyleCnt="0"/>
      <dgm:spPr/>
    </dgm:pt>
    <dgm:pt modelId="{40ADAF88-A32D-4E77-896A-9CDC99291BEE}" type="pres">
      <dgm:prSet presAssocID="{348BA006-878E-4664-AB53-F5559C35DDBF}" presName="vertOne" presStyleCnt="0"/>
      <dgm:spPr/>
    </dgm:pt>
    <dgm:pt modelId="{68608270-A3F5-4ED4-A4B0-389332262D7B}" type="pres">
      <dgm:prSet presAssocID="{348BA006-878E-4664-AB53-F5559C35DDBF}" presName="txOne" presStyleLbl="node0" presStyleIdx="1" presStyleCnt="2" custScaleX="98465">
        <dgm:presLayoutVars>
          <dgm:chPref val="3"/>
        </dgm:presLayoutVars>
      </dgm:prSet>
      <dgm:spPr/>
    </dgm:pt>
    <dgm:pt modelId="{50EEDDD6-F2CF-4D47-AE3F-9E08CE3D77BA}" type="pres">
      <dgm:prSet presAssocID="{348BA006-878E-4664-AB53-F5559C35DDBF}" presName="horzOne" presStyleCnt="0"/>
      <dgm:spPr/>
    </dgm:pt>
  </dgm:ptLst>
  <dgm:cxnLst>
    <dgm:cxn modelId="{22344D03-C5C6-466B-88AD-31E9DA6F9E9F}" type="presOf" srcId="{DE00E51F-B676-42FE-B2A5-6EB7BC1CFB6A}" destId="{469EADCA-1675-436E-8585-764088BBB677}" srcOrd="0" destOrd="0" presId="urn:microsoft.com/office/officeart/2005/8/layout/architecture"/>
    <dgm:cxn modelId="{E1D92866-0F23-40B4-B7A4-8615B5BEED95}" srcId="{DE00E51F-B676-42FE-B2A5-6EB7BC1CFB6A}" destId="{348BA006-878E-4664-AB53-F5559C35DDBF}" srcOrd="1" destOrd="0" parTransId="{FC5C4329-901A-4C5E-8AF8-973821450F8B}" sibTransId="{F9C69C94-8261-4970-9AE8-EEB73236FD75}"/>
    <dgm:cxn modelId="{9B92B9AB-2553-4DDC-8E1B-B084AE2FBDF4}" srcId="{DE00E51F-B676-42FE-B2A5-6EB7BC1CFB6A}" destId="{5F4CC553-CA45-493D-872D-C095BD88367E}" srcOrd="0" destOrd="0" parTransId="{3535708E-E117-4732-B4EA-CBA33FDDB76A}" sibTransId="{149E3583-C61C-44C6-987C-32E0E57FD3D6}"/>
    <dgm:cxn modelId="{62B4F6BF-8F8D-482B-A69C-F70261ADAD35}" type="presOf" srcId="{348BA006-878E-4664-AB53-F5559C35DDBF}" destId="{68608270-A3F5-4ED4-A4B0-389332262D7B}" srcOrd="0" destOrd="0" presId="urn:microsoft.com/office/officeart/2005/8/layout/architecture"/>
    <dgm:cxn modelId="{9BC3D9FB-E62C-4EC6-BCDE-71A30FFDC607}" type="presOf" srcId="{5F4CC553-CA45-493D-872D-C095BD88367E}" destId="{99612938-BB0E-4411-B9B6-590ED335F0F4}" srcOrd="0" destOrd="0" presId="urn:microsoft.com/office/officeart/2005/8/layout/architecture"/>
    <dgm:cxn modelId="{C6FE9E22-58E5-448A-84BA-80EE5BE8B2DD}" type="presParOf" srcId="{469EADCA-1675-436E-8585-764088BBB677}" destId="{C60C6950-C1A1-4D0C-A223-74DD009D232B}" srcOrd="0" destOrd="0" presId="urn:microsoft.com/office/officeart/2005/8/layout/architecture"/>
    <dgm:cxn modelId="{1F720DA6-4B4E-4570-AAC5-10FFE58D9D7A}" type="presParOf" srcId="{C60C6950-C1A1-4D0C-A223-74DD009D232B}" destId="{99612938-BB0E-4411-B9B6-590ED335F0F4}" srcOrd="0" destOrd="0" presId="urn:microsoft.com/office/officeart/2005/8/layout/architecture"/>
    <dgm:cxn modelId="{F25CE460-93F2-4611-9563-87E6B15BA793}" type="presParOf" srcId="{C60C6950-C1A1-4D0C-A223-74DD009D232B}" destId="{298CB6D7-1D1B-488B-89B6-6C44F97FBD3A}" srcOrd="1" destOrd="0" presId="urn:microsoft.com/office/officeart/2005/8/layout/architecture"/>
    <dgm:cxn modelId="{C00247A4-4AD9-401E-A13B-64BC121B3D30}" type="presParOf" srcId="{469EADCA-1675-436E-8585-764088BBB677}" destId="{C701A17D-F7A1-4CA6-8AEB-FC49FA51F12D}" srcOrd="1" destOrd="0" presId="urn:microsoft.com/office/officeart/2005/8/layout/architecture"/>
    <dgm:cxn modelId="{887487D2-40C6-4724-AFCD-E05A76A6D30C}" type="presParOf" srcId="{469EADCA-1675-436E-8585-764088BBB677}" destId="{40ADAF88-A32D-4E77-896A-9CDC99291BEE}" srcOrd="2" destOrd="0" presId="urn:microsoft.com/office/officeart/2005/8/layout/architecture"/>
    <dgm:cxn modelId="{9F97221A-67C2-4AAA-AEE2-85455BABADCF}" type="presParOf" srcId="{40ADAF88-A32D-4E77-896A-9CDC99291BEE}" destId="{68608270-A3F5-4ED4-A4B0-389332262D7B}" srcOrd="0" destOrd="0" presId="urn:microsoft.com/office/officeart/2005/8/layout/architecture"/>
    <dgm:cxn modelId="{99D07773-5EF7-49AF-BAEE-913A52E1C912}" type="presParOf" srcId="{40ADAF88-A32D-4E77-896A-9CDC99291BEE}" destId="{50EEDDD6-F2CF-4D47-AE3F-9E08CE3D77BA}"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C20FBC-4721-418C-A579-858ACD6B4EED}" type="doc">
      <dgm:prSet loTypeId="urn:microsoft.com/office/officeart/2005/8/layout/pList1" loCatId="list" qsTypeId="urn:microsoft.com/office/officeart/2005/8/quickstyle/simple1" qsCatId="simple" csTypeId="urn:microsoft.com/office/officeart/2005/8/colors/accent2_1" csCatId="accent2" phldr="1"/>
      <dgm:spPr/>
      <dgm:t>
        <a:bodyPr/>
        <a:lstStyle/>
        <a:p>
          <a:endParaRPr lang="en-US"/>
        </a:p>
      </dgm:t>
    </dgm:pt>
    <dgm:pt modelId="{F1910A29-0311-4141-BEA9-11DBDB0AF952}">
      <dgm:prSet phldrT="[Text]" custT="1"/>
      <dgm:spPr/>
      <dgm:t>
        <a:bodyPr/>
        <a:lstStyle/>
        <a:p>
          <a:r>
            <a:rPr lang="en-AU" sz="1800">
              <a:latin typeface="Arial" panose="020B0604020202020204" pitchFamily="34" charset="0"/>
              <a:cs typeface="Arial" panose="020B0604020202020204" pitchFamily="34" charset="0"/>
            </a:rPr>
            <a:t>Contemporary</a:t>
          </a:r>
          <a:endParaRPr lang="en-US" sz="1900">
            <a:latin typeface="Arial" panose="020B0604020202020204" pitchFamily="34" charset="0"/>
            <a:cs typeface="Arial" panose="020B0604020202020204" pitchFamily="34" charset="0"/>
          </a:endParaRPr>
        </a:p>
      </dgm:t>
    </dgm:pt>
    <dgm:pt modelId="{757AED82-B47C-4DEF-B4E9-227BC36CC8E0}" type="parTrans" cxnId="{0B37E3A6-D1BC-4037-896A-1F9590B8F577}">
      <dgm:prSet/>
      <dgm:spPr/>
      <dgm:t>
        <a:bodyPr/>
        <a:lstStyle/>
        <a:p>
          <a:endParaRPr lang="en-US"/>
        </a:p>
      </dgm:t>
    </dgm:pt>
    <dgm:pt modelId="{D411F861-364C-4D67-BFAE-AA36BEEAD732}" type="sibTrans" cxnId="{0B37E3A6-D1BC-4037-896A-1F9590B8F577}">
      <dgm:prSet/>
      <dgm:spPr/>
      <dgm:t>
        <a:bodyPr/>
        <a:lstStyle/>
        <a:p>
          <a:endParaRPr lang="en-US"/>
        </a:p>
      </dgm:t>
    </dgm:pt>
    <dgm:pt modelId="{B331AA84-716F-4EEC-9299-931821EFCD54}">
      <dgm:prSet phldrT="[Text]" custT="1"/>
      <dgm:spPr/>
      <dgm:t>
        <a:bodyPr/>
        <a:lstStyle/>
        <a:p>
          <a:r>
            <a:rPr lang="en-AU" sz="1800">
              <a:latin typeface="Arial" panose="020B0604020202020204" pitchFamily="34" charset="0"/>
              <a:cs typeface="Arial" panose="020B0604020202020204" pitchFamily="34" charset="0"/>
            </a:rPr>
            <a:t>International benchmarks</a:t>
          </a:r>
          <a:endParaRPr lang="en-US" sz="1800">
            <a:latin typeface="Arial" panose="020B0604020202020204" pitchFamily="34" charset="0"/>
            <a:cs typeface="Arial" panose="020B0604020202020204" pitchFamily="34" charset="0"/>
          </a:endParaRPr>
        </a:p>
      </dgm:t>
    </dgm:pt>
    <dgm:pt modelId="{4D3B887E-5F54-47E4-9934-0BEBD3E4CB16}" type="parTrans" cxnId="{E3438009-321E-4732-8DDB-2F38A6424664}">
      <dgm:prSet/>
      <dgm:spPr/>
      <dgm:t>
        <a:bodyPr/>
        <a:lstStyle/>
        <a:p>
          <a:endParaRPr lang="en-US"/>
        </a:p>
      </dgm:t>
    </dgm:pt>
    <dgm:pt modelId="{2E99E113-B7DA-4B48-92C8-82F76EAB1745}" type="sibTrans" cxnId="{E3438009-321E-4732-8DDB-2F38A6424664}">
      <dgm:prSet/>
      <dgm:spPr/>
      <dgm:t>
        <a:bodyPr/>
        <a:lstStyle/>
        <a:p>
          <a:endParaRPr lang="en-US"/>
        </a:p>
      </dgm:t>
    </dgm:pt>
    <dgm:pt modelId="{5C806961-9B69-4FB8-B023-999E9197060D}">
      <dgm:prSet phldrT="[Text]" custT="1"/>
      <dgm:spPr/>
      <dgm:t>
        <a:bodyPr/>
        <a:lstStyle/>
        <a:p>
          <a:pPr algn="l"/>
          <a:r>
            <a:rPr lang="en-AU" sz="1800">
              <a:latin typeface="Arial" panose="020B0604020202020204" pitchFamily="34" charset="0"/>
              <a:cs typeface="Arial" panose="020B0604020202020204" pitchFamily="34" charset="0"/>
            </a:rPr>
            <a:t>Improved clarity</a:t>
          </a:r>
          <a:endParaRPr lang="en-US" sz="1800">
            <a:latin typeface="Arial" panose="020B0604020202020204" pitchFamily="34" charset="0"/>
            <a:cs typeface="Arial" panose="020B0604020202020204" pitchFamily="34" charset="0"/>
          </a:endParaRPr>
        </a:p>
      </dgm:t>
    </dgm:pt>
    <dgm:pt modelId="{0D332B04-0F33-4EE4-8BFE-1DAD98A7A779}" type="parTrans" cxnId="{54F7630A-E19E-4A19-9122-9BB09C440060}">
      <dgm:prSet/>
      <dgm:spPr/>
      <dgm:t>
        <a:bodyPr/>
        <a:lstStyle/>
        <a:p>
          <a:endParaRPr lang="en-US"/>
        </a:p>
      </dgm:t>
    </dgm:pt>
    <dgm:pt modelId="{D0A71286-DED9-4B91-9EEF-130DC86F6EC5}" type="sibTrans" cxnId="{54F7630A-E19E-4A19-9122-9BB09C440060}">
      <dgm:prSet/>
      <dgm:spPr/>
      <dgm:t>
        <a:bodyPr/>
        <a:lstStyle/>
        <a:p>
          <a:endParaRPr lang="en-US"/>
        </a:p>
      </dgm:t>
    </dgm:pt>
    <dgm:pt modelId="{D5812353-CA5C-4376-A0A4-4240EF9DCE4D}">
      <dgm:prSet phldrT="[Text]" custT="1"/>
      <dgm:spPr/>
      <dgm:t>
        <a:bodyPr/>
        <a:lstStyle/>
        <a:p>
          <a:r>
            <a:rPr lang="en-AU" sz="1800">
              <a:latin typeface="Arial" panose="020B0604020202020204" pitchFamily="34" charset="0"/>
              <a:cs typeface="Arial" panose="020B0604020202020204" pitchFamily="34" charset="0"/>
            </a:rPr>
            <a:t>Refined</a:t>
          </a:r>
          <a:endParaRPr lang="en-US" sz="1900">
            <a:latin typeface="Arial" panose="020B0604020202020204" pitchFamily="34" charset="0"/>
            <a:cs typeface="Arial" panose="020B0604020202020204" pitchFamily="34" charset="0"/>
          </a:endParaRPr>
        </a:p>
      </dgm:t>
    </dgm:pt>
    <dgm:pt modelId="{328CD4C6-D625-463B-9614-F53886FF8F5E}" type="parTrans" cxnId="{AF0CD090-3CBA-4A86-93A0-970751602638}">
      <dgm:prSet/>
      <dgm:spPr/>
      <dgm:t>
        <a:bodyPr/>
        <a:lstStyle/>
        <a:p>
          <a:endParaRPr lang="en-US"/>
        </a:p>
      </dgm:t>
    </dgm:pt>
    <dgm:pt modelId="{1BB163C9-6FB7-42C0-8D63-F4177DEB24BB}" type="sibTrans" cxnId="{AF0CD090-3CBA-4A86-93A0-970751602638}">
      <dgm:prSet/>
      <dgm:spPr/>
      <dgm:t>
        <a:bodyPr/>
        <a:lstStyle/>
        <a:p>
          <a:endParaRPr lang="en-US"/>
        </a:p>
      </dgm:t>
    </dgm:pt>
    <dgm:pt modelId="{AABE4613-40EC-47E2-A6CB-CB1BAE7A17B2}" type="pres">
      <dgm:prSet presAssocID="{0EC20FBC-4721-418C-A579-858ACD6B4EED}" presName="Name0" presStyleCnt="0">
        <dgm:presLayoutVars>
          <dgm:dir/>
          <dgm:resizeHandles val="exact"/>
        </dgm:presLayoutVars>
      </dgm:prSet>
      <dgm:spPr/>
    </dgm:pt>
    <dgm:pt modelId="{E56F74CE-31EB-4502-BE64-21EEE7F87192}" type="pres">
      <dgm:prSet presAssocID="{F1910A29-0311-4141-BEA9-11DBDB0AF952}" presName="compNode" presStyleCnt="0"/>
      <dgm:spPr/>
    </dgm:pt>
    <dgm:pt modelId="{336BDB8F-4B4C-4B18-8F35-F518C8B41943}" type="pres">
      <dgm:prSet presAssocID="{F1910A29-0311-4141-BEA9-11DBDB0AF952}" presName="pictRect" presStyleLbl="node1" presStyleIdx="0" presStyleCnt="4" custLinFactNeighborX="48024" custLinFactNeighborY="517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4F5C1C72-E218-49E6-8995-100906240D0E}" type="pres">
      <dgm:prSet presAssocID="{F1910A29-0311-4141-BEA9-11DBDB0AF952}" presName="textRect" presStyleLbl="revTx" presStyleIdx="0" presStyleCnt="4" custScaleY="86960" custLinFactNeighborX="47970" custLinFactNeighborY="3357">
        <dgm:presLayoutVars>
          <dgm:bulletEnabled val="1"/>
        </dgm:presLayoutVars>
      </dgm:prSet>
      <dgm:spPr/>
    </dgm:pt>
    <dgm:pt modelId="{638BA850-2997-42EF-B928-2F1852472346}" type="pres">
      <dgm:prSet presAssocID="{D411F861-364C-4D67-BFAE-AA36BEEAD732}" presName="sibTrans" presStyleLbl="sibTrans2D1" presStyleIdx="0" presStyleCnt="0"/>
      <dgm:spPr/>
    </dgm:pt>
    <dgm:pt modelId="{C8D1049B-E557-430C-9A83-96B3708EDB58}" type="pres">
      <dgm:prSet presAssocID="{B331AA84-716F-4EEC-9299-931821EFCD54}" presName="compNode" presStyleCnt="0"/>
      <dgm:spPr/>
    </dgm:pt>
    <dgm:pt modelId="{D15CDD2A-D47E-4334-8634-B21DA502B741}" type="pres">
      <dgm:prSet presAssocID="{B331AA84-716F-4EEC-9299-931821EFCD54}" presName="pictRect" presStyleLbl="node1" presStyleIdx="1" presStyleCnt="4" custLinFactNeighborX="75566" custLinFactNeighborY="-1458"/>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chemeClr val="accent1"/>
          </a:solidFill>
        </a:ln>
      </dgm:spPr>
    </dgm:pt>
    <dgm:pt modelId="{B9825D9A-0E12-45D0-AF94-C180546E1744}" type="pres">
      <dgm:prSet presAssocID="{B331AA84-716F-4EEC-9299-931821EFCD54}" presName="textRect" presStyleLbl="revTx" presStyleIdx="1" presStyleCnt="4" custScaleY="88748" custLinFactNeighborX="74339" custLinFactNeighborY="-5354">
        <dgm:presLayoutVars>
          <dgm:bulletEnabled val="1"/>
        </dgm:presLayoutVars>
      </dgm:prSet>
      <dgm:spPr/>
    </dgm:pt>
    <dgm:pt modelId="{FFE9731E-C5E3-4457-A1DE-AA0F672AD42E}" type="pres">
      <dgm:prSet presAssocID="{2E99E113-B7DA-4B48-92C8-82F76EAB1745}" presName="sibTrans" presStyleLbl="sibTrans2D1" presStyleIdx="0" presStyleCnt="0"/>
      <dgm:spPr/>
    </dgm:pt>
    <dgm:pt modelId="{9BDF0EFC-E0E9-4937-9C8F-18DE1FBCEB88}" type="pres">
      <dgm:prSet presAssocID="{5C806961-9B69-4FB8-B023-999E9197060D}" presName="compNode" presStyleCnt="0"/>
      <dgm:spPr/>
    </dgm:pt>
    <dgm:pt modelId="{CC980DD3-B4A6-46D1-9732-50B55656CF27}" type="pres">
      <dgm:prSet presAssocID="{5C806961-9B69-4FB8-B023-999E9197060D}" presName="pictRect" presStyleLbl="node1" presStyleIdx="2" presStyleCnt="4" custLinFactY="58655" custLinFactNeighborX="-50126" custLinFactNeighborY="100000"/>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chemeClr val="accent1"/>
          </a:solidFill>
        </a:ln>
      </dgm:spPr>
    </dgm:pt>
    <dgm:pt modelId="{40AB28DF-905A-4933-A1E3-A5A335F841B1}" type="pres">
      <dgm:prSet presAssocID="{5C806961-9B69-4FB8-B023-999E9197060D}" presName="textRect" presStyleLbl="revTx" presStyleIdx="2" presStyleCnt="4" custScaleX="136886" custLinFactY="100000" custLinFactNeighborX="-28671" custLinFactNeighborY="194875">
        <dgm:presLayoutVars>
          <dgm:bulletEnabled val="1"/>
        </dgm:presLayoutVars>
      </dgm:prSet>
      <dgm:spPr/>
    </dgm:pt>
    <dgm:pt modelId="{C43C93F3-690A-4BEA-B0AE-ECA4CBC7FD73}" type="pres">
      <dgm:prSet presAssocID="{D0A71286-DED9-4B91-9EEF-130DC86F6EC5}" presName="sibTrans" presStyleLbl="sibTrans2D1" presStyleIdx="0" presStyleCnt="0"/>
      <dgm:spPr/>
    </dgm:pt>
    <dgm:pt modelId="{69D02F1E-83C0-4FEA-AA1B-5048C3492DE4}" type="pres">
      <dgm:prSet presAssocID="{D5812353-CA5C-4376-A0A4-4240EF9DCE4D}" presName="compNode" presStyleCnt="0"/>
      <dgm:spPr/>
    </dgm:pt>
    <dgm:pt modelId="{BF81D71A-8604-4B7A-9586-0882D681D276}" type="pres">
      <dgm:prSet presAssocID="{D5812353-CA5C-4376-A0A4-4240EF9DCE4D}" presName="pictRect" presStyleLbl="node1" presStyleIdx="3" presStyleCnt="4" custLinFactNeighborX="-76878" custLinFactNeighborY="-970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pt>
    <dgm:pt modelId="{2F9937FA-FDCE-4ECD-8527-3587D121F5D7}" type="pres">
      <dgm:prSet presAssocID="{D5812353-CA5C-4376-A0A4-4240EF9DCE4D}" presName="textRect" presStyleLbl="revTx" presStyleIdx="3" presStyleCnt="4" custScaleY="92611" custLinFactNeighborX="-76459" custLinFactNeighborY="-23169">
        <dgm:presLayoutVars>
          <dgm:bulletEnabled val="1"/>
        </dgm:presLayoutVars>
      </dgm:prSet>
      <dgm:spPr/>
    </dgm:pt>
  </dgm:ptLst>
  <dgm:cxnLst>
    <dgm:cxn modelId="{E3438009-321E-4732-8DDB-2F38A6424664}" srcId="{0EC20FBC-4721-418C-A579-858ACD6B4EED}" destId="{B331AA84-716F-4EEC-9299-931821EFCD54}" srcOrd="1" destOrd="0" parTransId="{4D3B887E-5F54-47E4-9934-0BEBD3E4CB16}" sibTransId="{2E99E113-B7DA-4B48-92C8-82F76EAB1745}"/>
    <dgm:cxn modelId="{54F7630A-E19E-4A19-9122-9BB09C440060}" srcId="{0EC20FBC-4721-418C-A579-858ACD6B4EED}" destId="{5C806961-9B69-4FB8-B023-999E9197060D}" srcOrd="2" destOrd="0" parTransId="{0D332B04-0F33-4EE4-8BFE-1DAD98A7A779}" sibTransId="{D0A71286-DED9-4B91-9EEF-130DC86F6EC5}"/>
    <dgm:cxn modelId="{5D393517-324A-4941-A58C-52CF1043876F}" type="presOf" srcId="{D5812353-CA5C-4376-A0A4-4240EF9DCE4D}" destId="{2F9937FA-FDCE-4ECD-8527-3587D121F5D7}" srcOrd="0" destOrd="0" presId="urn:microsoft.com/office/officeart/2005/8/layout/pList1"/>
    <dgm:cxn modelId="{0B17E719-26E2-450A-9CD1-6F15DD730F9A}" type="presOf" srcId="{D411F861-364C-4D67-BFAE-AA36BEEAD732}" destId="{638BA850-2997-42EF-B928-2F1852472346}" srcOrd="0" destOrd="0" presId="urn:microsoft.com/office/officeart/2005/8/layout/pList1"/>
    <dgm:cxn modelId="{B751D05B-2364-4F6C-B480-3013D5EF042B}" type="presOf" srcId="{5C806961-9B69-4FB8-B023-999E9197060D}" destId="{40AB28DF-905A-4933-A1E3-A5A335F841B1}" srcOrd="0" destOrd="0" presId="urn:microsoft.com/office/officeart/2005/8/layout/pList1"/>
    <dgm:cxn modelId="{37B8D757-AD4B-4247-AF8D-4947AA071584}" type="presOf" srcId="{D0A71286-DED9-4B91-9EEF-130DC86F6EC5}" destId="{C43C93F3-690A-4BEA-B0AE-ECA4CBC7FD73}" srcOrd="0" destOrd="0" presId="urn:microsoft.com/office/officeart/2005/8/layout/pList1"/>
    <dgm:cxn modelId="{050BF978-1838-4F1F-B4FE-E4F7508A9668}" type="presOf" srcId="{0EC20FBC-4721-418C-A579-858ACD6B4EED}" destId="{AABE4613-40EC-47E2-A6CB-CB1BAE7A17B2}" srcOrd="0" destOrd="0" presId="urn:microsoft.com/office/officeart/2005/8/layout/pList1"/>
    <dgm:cxn modelId="{4BCFD37E-474A-4398-80E4-79FA7A79066D}" type="presOf" srcId="{B331AA84-716F-4EEC-9299-931821EFCD54}" destId="{B9825D9A-0E12-45D0-AF94-C180546E1744}" srcOrd="0" destOrd="0" presId="urn:microsoft.com/office/officeart/2005/8/layout/pList1"/>
    <dgm:cxn modelId="{AF0CD090-3CBA-4A86-93A0-970751602638}" srcId="{0EC20FBC-4721-418C-A579-858ACD6B4EED}" destId="{D5812353-CA5C-4376-A0A4-4240EF9DCE4D}" srcOrd="3" destOrd="0" parTransId="{328CD4C6-D625-463B-9614-F53886FF8F5E}" sibTransId="{1BB163C9-6FB7-42C0-8D63-F4177DEB24BB}"/>
    <dgm:cxn modelId="{CA0DCFA4-F220-4A62-83C7-1F887377B4E0}" type="presOf" srcId="{F1910A29-0311-4141-BEA9-11DBDB0AF952}" destId="{4F5C1C72-E218-49E6-8995-100906240D0E}" srcOrd="0" destOrd="0" presId="urn:microsoft.com/office/officeart/2005/8/layout/pList1"/>
    <dgm:cxn modelId="{0B37E3A6-D1BC-4037-896A-1F9590B8F577}" srcId="{0EC20FBC-4721-418C-A579-858ACD6B4EED}" destId="{F1910A29-0311-4141-BEA9-11DBDB0AF952}" srcOrd="0" destOrd="0" parTransId="{757AED82-B47C-4DEF-B4E9-227BC36CC8E0}" sibTransId="{D411F861-364C-4D67-BFAE-AA36BEEAD732}"/>
    <dgm:cxn modelId="{76AA5CE3-157C-413E-B36A-D3891B2130C6}" type="presOf" srcId="{2E99E113-B7DA-4B48-92C8-82F76EAB1745}" destId="{FFE9731E-C5E3-4457-A1DE-AA0F672AD42E}" srcOrd="0" destOrd="0" presId="urn:microsoft.com/office/officeart/2005/8/layout/pList1"/>
    <dgm:cxn modelId="{A30C30B4-B3A9-4A16-AFED-84E0DA510D2A}" type="presParOf" srcId="{AABE4613-40EC-47E2-A6CB-CB1BAE7A17B2}" destId="{E56F74CE-31EB-4502-BE64-21EEE7F87192}" srcOrd="0" destOrd="0" presId="urn:microsoft.com/office/officeart/2005/8/layout/pList1"/>
    <dgm:cxn modelId="{3496A2E6-B3AB-4D2B-ACCE-F72C6197584C}" type="presParOf" srcId="{E56F74CE-31EB-4502-BE64-21EEE7F87192}" destId="{336BDB8F-4B4C-4B18-8F35-F518C8B41943}" srcOrd="0" destOrd="0" presId="urn:microsoft.com/office/officeart/2005/8/layout/pList1"/>
    <dgm:cxn modelId="{6F9DF1B9-2822-4680-A32E-337103104498}" type="presParOf" srcId="{E56F74CE-31EB-4502-BE64-21EEE7F87192}" destId="{4F5C1C72-E218-49E6-8995-100906240D0E}" srcOrd="1" destOrd="0" presId="urn:microsoft.com/office/officeart/2005/8/layout/pList1"/>
    <dgm:cxn modelId="{677AE690-F954-4F25-9FC7-BB8C2F1DC2A9}" type="presParOf" srcId="{AABE4613-40EC-47E2-A6CB-CB1BAE7A17B2}" destId="{638BA850-2997-42EF-B928-2F1852472346}" srcOrd="1" destOrd="0" presId="urn:microsoft.com/office/officeart/2005/8/layout/pList1"/>
    <dgm:cxn modelId="{2F4DE859-780B-41E7-8127-8E9F3850334C}" type="presParOf" srcId="{AABE4613-40EC-47E2-A6CB-CB1BAE7A17B2}" destId="{C8D1049B-E557-430C-9A83-96B3708EDB58}" srcOrd="2" destOrd="0" presId="urn:microsoft.com/office/officeart/2005/8/layout/pList1"/>
    <dgm:cxn modelId="{9B296E49-35AA-499B-98ED-63286715E7DA}" type="presParOf" srcId="{C8D1049B-E557-430C-9A83-96B3708EDB58}" destId="{D15CDD2A-D47E-4334-8634-B21DA502B741}" srcOrd="0" destOrd="0" presId="urn:microsoft.com/office/officeart/2005/8/layout/pList1"/>
    <dgm:cxn modelId="{873B1BF8-961D-4DF2-A27F-0955AB3E9D63}" type="presParOf" srcId="{C8D1049B-E557-430C-9A83-96B3708EDB58}" destId="{B9825D9A-0E12-45D0-AF94-C180546E1744}" srcOrd="1" destOrd="0" presId="urn:microsoft.com/office/officeart/2005/8/layout/pList1"/>
    <dgm:cxn modelId="{BE8CD26F-7423-4E70-B382-7168CBC18C8A}" type="presParOf" srcId="{AABE4613-40EC-47E2-A6CB-CB1BAE7A17B2}" destId="{FFE9731E-C5E3-4457-A1DE-AA0F672AD42E}" srcOrd="3" destOrd="0" presId="urn:microsoft.com/office/officeart/2005/8/layout/pList1"/>
    <dgm:cxn modelId="{5406E56B-6899-444C-A003-7194EC119581}" type="presParOf" srcId="{AABE4613-40EC-47E2-A6CB-CB1BAE7A17B2}" destId="{9BDF0EFC-E0E9-4937-9C8F-18DE1FBCEB88}" srcOrd="4" destOrd="0" presId="urn:microsoft.com/office/officeart/2005/8/layout/pList1"/>
    <dgm:cxn modelId="{20725675-C7F9-477C-9A64-E3D117F888C0}" type="presParOf" srcId="{9BDF0EFC-E0E9-4937-9C8F-18DE1FBCEB88}" destId="{CC980DD3-B4A6-46D1-9732-50B55656CF27}" srcOrd="0" destOrd="0" presId="urn:microsoft.com/office/officeart/2005/8/layout/pList1"/>
    <dgm:cxn modelId="{444A59E1-712C-4FBA-99A7-CCDFB78051E5}" type="presParOf" srcId="{9BDF0EFC-E0E9-4937-9C8F-18DE1FBCEB88}" destId="{40AB28DF-905A-4933-A1E3-A5A335F841B1}" srcOrd="1" destOrd="0" presId="urn:microsoft.com/office/officeart/2005/8/layout/pList1"/>
    <dgm:cxn modelId="{B7A4FB40-4123-4333-81ED-038F4A855607}" type="presParOf" srcId="{AABE4613-40EC-47E2-A6CB-CB1BAE7A17B2}" destId="{C43C93F3-690A-4BEA-B0AE-ECA4CBC7FD73}" srcOrd="5" destOrd="0" presId="urn:microsoft.com/office/officeart/2005/8/layout/pList1"/>
    <dgm:cxn modelId="{ACE73976-E1E1-4D5F-B03D-2208DEE10575}" type="presParOf" srcId="{AABE4613-40EC-47E2-A6CB-CB1BAE7A17B2}" destId="{69D02F1E-83C0-4FEA-AA1B-5048C3492DE4}" srcOrd="6" destOrd="0" presId="urn:microsoft.com/office/officeart/2005/8/layout/pList1"/>
    <dgm:cxn modelId="{193AA3A0-BACA-43B0-8C7F-D6AE86F7BC53}" type="presParOf" srcId="{69D02F1E-83C0-4FEA-AA1B-5048C3492DE4}" destId="{BF81D71A-8604-4B7A-9586-0882D681D276}" srcOrd="0" destOrd="0" presId="urn:microsoft.com/office/officeart/2005/8/layout/pList1"/>
    <dgm:cxn modelId="{1808F5E1-9900-447F-98E6-A368EA8B436E}" type="presParOf" srcId="{69D02F1E-83C0-4FEA-AA1B-5048C3492DE4}" destId="{2F9937FA-FDCE-4ECD-8527-3587D121F5D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a:latin typeface="Arial"/>
              <a:cs typeface="Arial"/>
            </a:rPr>
            <a:t>1. Why are there changes to the Australian Curriculum?</a:t>
          </a:r>
          <a:endParaRPr lang="en-US" sz="1800" b="1">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a:latin typeface="Arial"/>
              <a:cs typeface="Arial"/>
            </a:rPr>
            <a:t>3. What support is in place for teachers?</a:t>
          </a:r>
          <a:endParaRPr lang="en-US" sz="1800" b="1">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r>
            <a:rPr lang="en-AU" sz="1800" b="1">
              <a:latin typeface="Arial"/>
              <a:cs typeface="Arial"/>
            </a:rPr>
            <a:t>4. What are the next steps? </a:t>
          </a:r>
          <a:endParaRPr lang="en-US" sz="1800" b="1">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custLinFactNeighborX="-7597" custLinFactNeighborY="-14491">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042010-9957-4109-8F19-BDDA7811B848}"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AU"/>
        </a:p>
      </dgm:t>
    </dgm:pt>
    <dgm:pt modelId="{ADA4592D-7965-4277-9F76-425C7B6BCC2E}">
      <dgm:prSet phldrT="[Text]"/>
      <dgm:spPr/>
      <dgm:t>
        <a:bodyPr/>
        <a:lstStyle/>
        <a:p>
          <a:r>
            <a:rPr lang="en-AU" b="1">
              <a:latin typeface="Arial" panose="020B0604020202020204" pitchFamily="34" charset="0"/>
              <a:cs typeface="Arial" panose="020B0604020202020204" pitchFamily="34" charset="0"/>
            </a:rPr>
            <a:t>Familiarisation</a:t>
          </a:r>
        </a:p>
      </dgm:t>
    </dgm:pt>
    <dgm:pt modelId="{D59D04FF-071D-4C8F-B9B7-549E420A7BB5}" type="parTrans" cxnId="{C057E88E-5D09-4002-B86F-9F0006A6CE20}">
      <dgm:prSet/>
      <dgm:spPr/>
      <dgm:t>
        <a:bodyPr/>
        <a:lstStyle/>
        <a:p>
          <a:endParaRPr lang="en-AU"/>
        </a:p>
      </dgm:t>
    </dgm:pt>
    <dgm:pt modelId="{772A389F-5E07-4DED-9BBA-078021AA043B}" type="sibTrans" cxnId="{C057E88E-5D09-4002-B86F-9F0006A6CE20}">
      <dgm:prSet/>
      <dgm:spPr/>
      <dgm:t>
        <a:bodyPr/>
        <a:lstStyle/>
        <a:p>
          <a:endParaRPr lang="en-AU"/>
        </a:p>
      </dgm:t>
    </dgm:pt>
    <dgm:pt modelId="{B6A54493-E4FF-47A5-BA72-627E4D8BDD45}">
      <dgm:prSet phldrT="[Text]"/>
      <dgm:spPr/>
      <dgm:t>
        <a:bodyPr/>
        <a:lstStyle/>
        <a:p>
          <a:r>
            <a:rPr lang="en-AU" b="1">
              <a:latin typeface="Arial" panose="020B0604020202020204" pitchFamily="34" charset="0"/>
              <a:cs typeface="Arial" panose="020B0604020202020204" pitchFamily="34" charset="0"/>
            </a:rPr>
            <a:t>Planning</a:t>
          </a:r>
        </a:p>
      </dgm:t>
    </dgm:pt>
    <dgm:pt modelId="{229798D1-1153-4313-9C6E-E09EBEBAD628}" type="parTrans" cxnId="{11E2AFB2-8EF6-4781-901B-30219DAF130A}">
      <dgm:prSet/>
      <dgm:spPr/>
      <dgm:t>
        <a:bodyPr/>
        <a:lstStyle/>
        <a:p>
          <a:endParaRPr lang="en-AU"/>
        </a:p>
      </dgm:t>
    </dgm:pt>
    <dgm:pt modelId="{60E78DCC-191A-490E-B9B7-E24BEFD22DEB}" type="sibTrans" cxnId="{11E2AFB2-8EF6-4781-901B-30219DAF130A}">
      <dgm:prSet/>
      <dgm:spPr/>
      <dgm:t>
        <a:bodyPr/>
        <a:lstStyle/>
        <a:p>
          <a:endParaRPr lang="en-AU"/>
        </a:p>
      </dgm:t>
    </dgm:pt>
    <dgm:pt modelId="{1C860862-D1C5-4919-96E8-1CA8D4F53544}">
      <dgm:prSet phldrT="[Text]"/>
      <dgm:spPr/>
      <dgm:t>
        <a:bodyPr/>
        <a:lstStyle/>
        <a:p>
          <a:r>
            <a:rPr lang="en-AU" b="1">
              <a:latin typeface="Arial" panose="020B0604020202020204" pitchFamily="34" charset="0"/>
              <a:cs typeface="Arial" panose="020B0604020202020204" pitchFamily="34" charset="0"/>
            </a:rPr>
            <a:t>Implementation</a:t>
          </a:r>
        </a:p>
      </dgm:t>
    </dgm:pt>
    <dgm:pt modelId="{2FCD39AC-2D7B-4341-A8CF-9DAD264375EA}" type="parTrans" cxnId="{7CB9A355-E9B3-420C-BC34-B529EDBEFD4D}">
      <dgm:prSet/>
      <dgm:spPr/>
      <dgm:t>
        <a:bodyPr/>
        <a:lstStyle/>
        <a:p>
          <a:endParaRPr lang="en-AU"/>
        </a:p>
      </dgm:t>
    </dgm:pt>
    <dgm:pt modelId="{18B97A56-7CB8-49D1-B4CA-D9ED2137C8D4}" type="sibTrans" cxnId="{7CB9A355-E9B3-420C-BC34-B529EDBEFD4D}">
      <dgm:prSet/>
      <dgm:spPr/>
      <dgm:t>
        <a:bodyPr/>
        <a:lstStyle/>
        <a:p>
          <a:endParaRPr lang="en-AU"/>
        </a:p>
      </dgm:t>
    </dgm:pt>
    <dgm:pt modelId="{96BAE69D-D3C9-4499-9B79-921C7B1E663B}" type="pres">
      <dgm:prSet presAssocID="{32042010-9957-4109-8F19-BDDA7811B848}" presName="Name0" presStyleCnt="0">
        <dgm:presLayoutVars>
          <dgm:chMax val="11"/>
          <dgm:chPref val="11"/>
          <dgm:dir/>
          <dgm:resizeHandles/>
        </dgm:presLayoutVars>
      </dgm:prSet>
      <dgm:spPr/>
    </dgm:pt>
    <dgm:pt modelId="{9817ADE6-73A2-4EBF-B87E-7605B4737513}" type="pres">
      <dgm:prSet presAssocID="{1C860862-D1C5-4919-96E8-1CA8D4F53544}" presName="Accent3" presStyleCnt="0"/>
      <dgm:spPr/>
    </dgm:pt>
    <dgm:pt modelId="{80A74DB4-DF90-42E6-AD10-9C17F81212C1}" type="pres">
      <dgm:prSet presAssocID="{1C860862-D1C5-4919-96E8-1CA8D4F53544}" presName="Accent" presStyleLbl="node1" presStyleIdx="0" presStyleCnt="3"/>
      <dgm:spPr/>
    </dgm:pt>
    <dgm:pt modelId="{7D046C96-0003-4A88-ADC7-44EDDCC43F96}" type="pres">
      <dgm:prSet presAssocID="{1C860862-D1C5-4919-96E8-1CA8D4F53544}" presName="ParentBackground3" presStyleCnt="0"/>
      <dgm:spPr/>
    </dgm:pt>
    <dgm:pt modelId="{1FD5A0BD-44DA-4CCB-BA93-23DF3BCD8F48}" type="pres">
      <dgm:prSet presAssocID="{1C860862-D1C5-4919-96E8-1CA8D4F53544}" presName="ParentBackground" presStyleLbl="fgAcc1" presStyleIdx="0" presStyleCnt="3"/>
      <dgm:spPr/>
    </dgm:pt>
    <dgm:pt modelId="{A5822B4D-B5FC-41F0-BB0E-6F79A24F1C5B}" type="pres">
      <dgm:prSet presAssocID="{1C860862-D1C5-4919-96E8-1CA8D4F53544}" presName="Parent3" presStyleLbl="revTx" presStyleIdx="0" presStyleCnt="0">
        <dgm:presLayoutVars>
          <dgm:chMax val="1"/>
          <dgm:chPref val="1"/>
          <dgm:bulletEnabled val="1"/>
        </dgm:presLayoutVars>
      </dgm:prSet>
      <dgm:spPr/>
    </dgm:pt>
    <dgm:pt modelId="{B873D46B-D84F-4E56-925F-58882F450C6A}" type="pres">
      <dgm:prSet presAssocID="{B6A54493-E4FF-47A5-BA72-627E4D8BDD45}" presName="Accent2" presStyleCnt="0"/>
      <dgm:spPr/>
    </dgm:pt>
    <dgm:pt modelId="{3EA2B1AB-C0C7-442F-BFAA-B54C16AFEA0E}" type="pres">
      <dgm:prSet presAssocID="{B6A54493-E4FF-47A5-BA72-627E4D8BDD45}" presName="Accent" presStyleLbl="node1" presStyleIdx="1" presStyleCnt="3"/>
      <dgm:spPr/>
    </dgm:pt>
    <dgm:pt modelId="{0B30EA48-D110-4170-B25F-F5B3F354E7D4}" type="pres">
      <dgm:prSet presAssocID="{B6A54493-E4FF-47A5-BA72-627E4D8BDD45}" presName="ParentBackground2" presStyleCnt="0"/>
      <dgm:spPr/>
    </dgm:pt>
    <dgm:pt modelId="{39E2C671-8855-4783-BE3C-37241BE65B57}" type="pres">
      <dgm:prSet presAssocID="{B6A54493-E4FF-47A5-BA72-627E4D8BDD45}" presName="ParentBackground" presStyleLbl="fgAcc1" presStyleIdx="1" presStyleCnt="3"/>
      <dgm:spPr/>
    </dgm:pt>
    <dgm:pt modelId="{4AF39C79-E61B-411D-BBAF-952D7086590A}" type="pres">
      <dgm:prSet presAssocID="{B6A54493-E4FF-47A5-BA72-627E4D8BDD45}" presName="Parent2" presStyleLbl="revTx" presStyleIdx="0" presStyleCnt="0">
        <dgm:presLayoutVars>
          <dgm:chMax val="1"/>
          <dgm:chPref val="1"/>
          <dgm:bulletEnabled val="1"/>
        </dgm:presLayoutVars>
      </dgm:prSet>
      <dgm:spPr/>
    </dgm:pt>
    <dgm:pt modelId="{04D81C68-0A67-4315-9802-B3774915E79E}" type="pres">
      <dgm:prSet presAssocID="{ADA4592D-7965-4277-9F76-425C7B6BCC2E}" presName="Accent1" presStyleCnt="0"/>
      <dgm:spPr/>
    </dgm:pt>
    <dgm:pt modelId="{37202BDD-7093-4BFD-943B-A84924F76418}" type="pres">
      <dgm:prSet presAssocID="{ADA4592D-7965-4277-9F76-425C7B6BCC2E}" presName="Accent" presStyleLbl="node1" presStyleIdx="2" presStyleCnt="3"/>
      <dgm:spPr/>
    </dgm:pt>
    <dgm:pt modelId="{FE44FA4A-FC7B-47F9-B1D3-2DBB47A74EB9}" type="pres">
      <dgm:prSet presAssocID="{ADA4592D-7965-4277-9F76-425C7B6BCC2E}" presName="ParentBackground1" presStyleCnt="0"/>
      <dgm:spPr/>
    </dgm:pt>
    <dgm:pt modelId="{1238DC2B-6DE0-4EA2-B8DF-EE288C057C67}" type="pres">
      <dgm:prSet presAssocID="{ADA4592D-7965-4277-9F76-425C7B6BCC2E}" presName="ParentBackground" presStyleLbl="fgAcc1" presStyleIdx="2" presStyleCnt="3"/>
      <dgm:spPr/>
    </dgm:pt>
    <dgm:pt modelId="{2EFA6385-44A4-495E-BBE4-E5F173C21D27}" type="pres">
      <dgm:prSet presAssocID="{ADA4592D-7965-4277-9F76-425C7B6BCC2E}" presName="Parent1" presStyleLbl="revTx" presStyleIdx="0" presStyleCnt="0">
        <dgm:presLayoutVars>
          <dgm:chMax val="1"/>
          <dgm:chPref val="1"/>
          <dgm:bulletEnabled val="1"/>
        </dgm:presLayoutVars>
      </dgm:prSet>
      <dgm:spPr/>
    </dgm:pt>
  </dgm:ptLst>
  <dgm:cxnLst>
    <dgm:cxn modelId="{D7F65A29-2BE9-462C-B2C7-BA058F947CD3}" type="presOf" srcId="{ADA4592D-7965-4277-9F76-425C7B6BCC2E}" destId="{1238DC2B-6DE0-4EA2-B8DF-EE288C057C67}" srcOrd="0" destOrd="0" presId="urn:microsoft.com/office/officeart/2011/layout/CircleProcess"/>
    <dgm:cxn modelId="{2C4EAF2D-05C2-4E08-A59A-F248075734DD}" type="presOf" srcId="{1C860862-D1C5-4919-96E8-1CA8D4F53544}" destId="{1FD5A0BD-44DA-4CCB-BA93-23DF3BCD8F48}" srcOrd="0" destOrd="0" presId="urn:microsoft.com/office/officeart/2011/layout/CircleProcess"/>
    <dgm:cxn modelId="{EAB19235-7C2D-4CB6-9E80-E5C687EB32BC}" type="presOf" srcId="{32042010-9957-4109-8F19-BDDA7811B848}" destId="{96BAE69D-D3C9-4499-9B79-921C7B1E663B}" srcOrd="0" destOrd="0" presId="urn:microsoft.com/office/officeart/2011/layout/CircleProcess"/>
    <dgm:cxn modelId="{2C7F5F3E-A099-41BD-A85D-47901E46FC80}" type="presOf" srcId="{1C860862-D1C5-4919-96E8-1CA8D4F53544}" destId="{A5822B4D-B5FC-41F0-BB0E-6F79A24F1C5B}" srcOrd="1" destOrd="0" presId="urn:microsoft.com/office/officeart/2011/layout/CircleProcess"/>
    <dgm:cxn modelId="{7CB9A355-E9B3-420C-BC34-B529EDBEFD4D}" srcId="{32042010-9957-4109-8F19-BDDA7811B848}" destId="{1C860862-D1C5-4919-96E8-1CA8D4F53544}" srcOrd="2" destOrd="0" parTransId="{2FCD39AC-2D7B-4341-A8CF-9DAD264375EA}" sibTransId="{18B97A56-7CB8-49D1-B4CA-D9ED2137C8D4}"/>
    <dgm:cxn modelId="{17F9EA7E-992E-4568-AC36-16B313F39385}" type="presOf" srcId="{ADA4592D-7965-4277-9F76-425C7B6BCC2E}" destId="{2EFA6385-44A4-495E-BBE4-E5F173C21D27}" srcOrd="1" destOrd="0" presId="urn:microsoft.com/office/officeart/2011/layout/CircleProcess"/>
    <dgm:cxn modelId="{C057E88E-5D09-4002-B86F-9F0006A6CE20}" srcId="{32042010-9957-4109-8F19-BDDA7811B848}" destId="{ADA4592D-7965-4277-9F76-425C7B6BCC2E}" srcOrd="0" destOrd="0" parTransId="{D59D04FF-071D-4C8F-B9B7-549E420A7BB5}" sibTransId="{772A389F-5E07-4DED-9BBA-078021AA043B}"/>
    <dgm:cxn modelId="{0C6C819B-1A54-41FA-87D4-EEF636BC07E5}" type="presOf" srcId="{B6A54493-E4FF-47A5-BA72-627E4D8BDD45}" destId="{39E2C671-8855-4783-BE3C-37241BE65B57}" srcOrd="0" destOrd="0" presId="urn:microsoft.com/office/officeart/2011/layout/CircleProcess"/>
    <dgm:cxn modelId="{B41551A9-09E6-4BB9-95D3-57EA42B7A78E}" type="presOf" srcId="{B6A54493-E4FF-47A5-BA72-627E4D8BDD45}" destId="{4AF39C79-E61B-411D-BBAF-952D7086590A}" srcOrd="1" destOrd="0" presId="urn:microsoft.com/office/officeart/2011/layout/CircleProcess"/>
    <dgm:cxn modelId="{11E2AFB2-8EF6-4781-901B-30219DAF130A}" srcId="{32042010-9957-4109-8F19-BDDA7811B848}" destId="{B6A54493-E4FF-47A5-BA72-627E4D8BDD45}" srcOrd="1" destOrd="0" parTransId="{229798D1-1153-4313-9C6E-E09EBEBAD628}" sibTransId="{60E78DCC-191A-490E-B9B7-E24BEFD22DEB}"/>
    <dgm:cxn modelId="{26042AFB-F300-48D8-8492-C62D64116C2F}" type="presParOf" srcId="{96BAE69D-D3C9-4499-9B79-921C7B1E663B}" destId="{9817ADE6-73A2-4EBF-B87E-7605B4737513}" srcOrd="0" destOrd="0" presId="urn:microsoft.com/office/officeart/2011/layout/CircleProcess"/>
    <dgm:cxn modelId="{9CCBAC3E-937F-41F2-8014-8F57974060DA}" type="presParOf" srcId="{9817ADE6-73A2-4EBF-B87E-7605B4737513}" destId="{80A74DB4-DF90-42E6-AD10-9C17F81212C1}" srcOrd="0" destOrd="0" presId="urn:microsoft.com/office/officeart/2011/layout/CircleProcess"/>
    <dgm:cxn modelId="{7C3F4F04-8CD2-4F79-8BF8-2A4732D78F14}" type="presParOf" srcId="{96BAE69D-D3C9-4499-9B79-921C7B1E663B}" destId="{7D046C96-0003-4A88-ADC7-44EDDCC43F96}" srcOrd="1" destOrd="0" presId="urn:microsoft.com/office/officeart/2011/layout/CircleProcess"/>
    <dgm:cxn modelId="{1B11B974-A253-40EF-ADA6-7FAD01554412}" type="presParOf" srcId="{7D046C96-0003-4A88-ADC7-44EDDCC43F96}" destId="{1FD5A0BD-44DA-4CCB-BA93-23DF3BCD8F48}" srcOrd="0" destOrd="0" presId="urn:microsoft.com/office/officeart/2011/layout/CircleProcess"/>
    <dgm:cxn modelId="{75785EE2-74B0-46F1-8499-D93F11FF0162}" type="presParOf" srcId="{96BAE69D-D3C9-4499-9B79-921C7B1E663B}" destId="{A5822B4D-B5FC-41F0-BB0E-6F79A24F1C5B}" srcOrd="2" destOrd="0" presId="urn:microsoft.com/office/officeart/2011/layout/CircleProcess"/>
    <dgm:cxn modelId="{ADB24BBA-06C9-4073-BA9F-35900E3E66E0}" type="presParOf" srcId="{96BAE69D-D3C9-4499-9B79-921C7B1E663B}" destId="{B873D46B-D84F-4E56-925F-58882F450C6A}" srcOrd="3" destOrd="0" presId="urn:microsoft.com/office/officeart/2011/layout/CircleProcess"/>
    <dgm:cxn modelId="{F9BB7D8D-0172-42ED-B958-FB028E10BE84}" type="presParOf" srcId="{B873D46B-D84F-4E56-925F-58882F450C6A}" destId="{3EA2B1AB-C0C7-442F-BFAA-B54C16AFEA0E}" srcOrd="0" destOrd="0" presId="urn:microsoft.com/office/officeart/2011/layout/CircleProcess"/>
    <dgm:cxn modelId="{2E9FC114-D695-41A0-989A-E4181A31EF45}" type="presParOf" srcId="{96BAE69D-D3C9-4499-9B79-921C7B1E663B}" destId="{0B30EA48-D110-4170-B25F-F5B3F354E7D4}" srcOrd="4" destOrd="0" presId="urn:microsoft.com/office/officeart/2011/layout/CircleProcess"/>
    <dgm:cxn modelId="{D939BDD5-6201-4444-BDBD-367943CDEC8B}" type="presParOf" srcId="{0B30EA48-D110-4170-B25F-F5B3F354E7D4}" destId="{39E2C671-8855-4783-BE3C-37241BE65B57}" srcOrd="0" destOrd="0" presId="urn:microsoft.com/office/officeart/2011/layout/CircleProcess"/>
    <dgm:cxn modelId="{3C52CCD1-F3E9-499A-8340-3223FC99E5B3}" type="presParOf" srcId="{96BAE69D-D3C9-4499-9B79-921C7B1E663B}" destId="{4AF39C79-E61B-411D-BBAF-952D7086590A}" srcOrd="5" destOrd="0" presId="urn:microsoft.com/office/officeart/2011/layout/CircleProcess"/>
    <dgm:cxn modelId="{9C843E37-3C92-420A-89D4-8F202F275294}" type="presParOf" srcId="{96BAE69D-D3C9-4499-9B79-921C7B1E663B}" destId="{04D81C68-0A67-4315-9802-B3774915E79E}" srcOrd="6" destOrd="0" presId="urn:microsoft.com/office/officeart/2011/layout/CircleProcess"/>
    <dgm:cxn modelId="{A16024A9-E943-4171-BA08-1F3F09204275}" type="presParOf" srcId="{04D81C68-0A67-4315-9802-B3774915E79E}" destId="{37202BDD-7093-4BFD-943B-A84924F76418}" srcOrd="0" destOrd="0" presId="urn:microsoft.com/office/officeart/2011/layout/CircleProcess"/>
    <dgm:cxn modelId="{46D967CD-5662-46C6-9266-1F81054E1996}" type="presParOf" srcId="{96BAE69D-D3C9-4499-9B79-921C7B1E663B}" destId="{FE44FA4A-FC7B-47F9-B1D3-2DBB47A74EB9}" srcOrd="7" destOrd="0" presId="urn:microsoft.com/office/officeart/2011/layout/CircleProcess"/>
    <dgm:cxn modelId="{94A34880-1B96-4ACF-8B6B-0CA4CAC28B94}" type="presParOf" srcId="{FE44FA4A-FC7B-47F9-B1D3-2DBB47A74EB9}" destId="{1238DC2B-6DE0-4EA2-B8DF-EE288C057C67}" srcOrd="0" destOrd="0" presId="urn:microsoft.com/office/officeart/2011/layout/CircleProcess"/>
    <dgm:cxn modelId="{139097D0-2D19-4F81-A93D-5E94F4B89D10}" type="presParOf" srcId="{96BAE69D-D3C9-4499-9B79-921C7B1E663B}" destId="{2EFA6385-44A4-495E-BBE4-E5F173C21D2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a:latin typeface="Arial"/>
              <a:cs typeface="Arial"/>
            </a:rPr>
            <a:t>1. Why are there changes to the Australian Curriculum?</a:t>
          </a:r>
          <a:endParaRPr lang="en-US" sz="1800" b="1">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a:latin typeface="Arial"/>
              <a:cs typeface="Arial"/>
            </a:rPr>
            <a:t>3. What support is in place for teachers?</a:t>
          </a:r>
          <a:endParaRPr lang="en-US" sz="1800" b="1">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pPr rtl="0"/>
          <a:r>
            <a:rPr lang="en-AU" sz="1800" b="1">
              <a:latin typeface="Arial"/>
              <a:cs typeface="Arial"/>
            </a:rPr>
            <a:t>4. What are the next steps? </a:t>
          </a:r>
          <a:endParaRPr lang="en-US" sz="1800" b="1">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custLinFactNeighborY="-5206">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a:cs typeface="Arial"/>
          </a:endParaRPr>
        </a:p>
      </dsp:txBody>
      <dsp:txXfrm>
        <a:off x="455062" y="3053887"/>
        <a:ext cx="5886676"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a:cs typeface="Arial"/>
          </a:endParaRPr>
        </a:p>
      </dsp:txBody>
      <dsp:txXfrm>
        <a:off x="455062" y="3053887"/>
        <a:ext cx="5886676" cy="559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8A2F6-C0C9-46E8-B70B-377B9F0C7A54}">
      <dsp:nvSpPr>
        <dsp:cNvPr id="0" name=""/>
        <dsp:cNvSpPr/>
      </dsp:nvSpPr>
      <dsp:spPr>
        <a:xfrm>
          <a:off x="0" y="2362539"/>
          <a:ext cx="8496300" cy="7625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b="1" kern="1200">
              <a:latin typeface="Arial" panose="020B0604020202020204" pitchFamily="34" charset="0"/>
              <a:cs typeface="Arial" panose="020B0604020202020204" pitchFamily="34" charset="0"/>
            </a:rPr>
            <a:t>Actions</a:t>
          </a:r>
          <a:endParaRPr lang="en-AU" sz="3000" b="1" kern="1200">
            <a:latin typeface="Arial" panose="020B0604020202020204" pitchFamily="34" charset="0"/>
            <a:cs typeface="Arial" panose="020B0604020202020204" pitchFamily="34" charset="0"/>
          </a:endParaRPr>
        </a:p>
      </dsp:txBody>
      <dsp:txXfrm>
        <a:off x="0" y="2362539"/>
        <a:ext cx="2548890" cy="762509"/>
      </dsp:txXfrm>
    </dsp:sp>
    <dsp:sp modelId="{0D7E1B41-8AA6-4C5E-A28C-19FC31C1206F}">
      <dsp:nvSpPr>
        <dsp:cNvPr id="0" name=""/>
        <dsp:cNvSpPr/>
      </dsp:nvSpPr>
      <dsp:spPr>
        <a:xfrm>
          <a:off x="0" y="1472945"/>
          <a:ext cx="8496300" cy="7625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b="1" kern="1200">
              <a:latin typeface="Arial" panose="020B0604020202020204" pitchFamily="34" charset="0"/>
              <a:cs typeface="Arial" panose="020B0604020202020204" pitchFamily="34" charset="0"/>
            </a:rPr>
            <a:t>Considerations </a:t>
          </a:r>
        </a:p>
      </dsp:txBody>
      <dsp:txXfrm>
        <a:off x="0" y="1472945"/>
        <a:ext cx="2548890" cy="762509"/>
      </dsp:txXfrm>
    </dsp:sp>
    <dsp:sp modelId="{160E8071-D7D5-4044-865E-714E9088F1AC}">
      <dsp:nvSpPr>
        <dsp:cNvPr id="0" name=""/>
        <dsp:cNvSpPr/>
      </dsp:nvSpPr>
      <dsp:spPr>
        <a:xfrm>
          <a:off x="0" y="583350"/>
          <a:ext cx="8496300" cy="7625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b="1" kern="1200">
              <a:latin typeface="Arial" panose="020B0604020202020204" pitchFamily="34" charset="0"/>
              <a:cs typeface="Arial" panose="020B0604020202020204" pitchFamily="34" charset="0"/>
            </a:rPr>
            <a:t>What next? </a:t>
          </a:r>
        </a:p>
      </dsp:txBody>
      <dsp:txXfrm>
        <a:off x="0" y="583350"/>
        <a:ext cx="2548890" cy="762509"/>
      </dsp:txXfrm>
    </dsp:sp>
    <dsp:sp modelId="{20F3E246-AA3A-4C33-8630-0D0A146296F1}">
      <dsp:nvSpPr>
        <dsp:cNvPr id="0" name=""/>
        <dsp:cNvSpPr/>
      </dsp:nvSpPr>
      <dsp:spPr>
        <a:xfrm>
          <a:off x="5109099" y="646892"/>
          <a:ext cx="1276603" cy="63542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Phase 1: Familiarisation</a:t>
          </a:r>
        </a:p>
      </dsp:txBody>
      <dsp:txXfrm>
        <a:off x="5127710" y="665503"/>
        <a:ext cx="1239381" cy="598202"/>
      </dsp:txXfrm>
    </dsp:sp>
    <dsp:sp modelId="{CF9499D8-485D-4179-8B8D-8319FC0A3943}">
      <dsp:nvSpPr>
        <dsp:cNvPr id="0" name=""/>
        <dsp:cNvSpPr/>
      </dsp:nvSpPr>
      <dsp:spPr>
        <a:xfrm>
          <a:off x="3646086" y="1282317"/>
          <a:ext cx="2101314" cy="254169"/>
        </a:xfrm>
        <a:custGeom>
          <a:avLst/>
          <a:gdLst/>
          <a:ahLst/>
          <a:cxnLst/>
          <a:rect l="0" t="0" r="0" b="0"/>
          <a:pathLst>
            <a:path>
              <a:moveTo>
                <a:pt x="2101314" y="0"/>
              </a:moveTo>
              <a:lnTo>
                <a:pt x="2101314" y="127084"/>
              </a:lnTo>
              <a:lnTo>
                <a:pt x="0" y="127084"/>
              </a:lnTo>
              <a:lnTo>
                <a:pt x="0" y="2541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528BE-B754-4FD8-B42E-0924BD9AF60F}">
      <dsp:nvSpPr>
        <dsp:cNvPr id="0" name=""/>
        <dsp:cNvSpPr/>
      </dsp:nvSpPr>
      <dsp:spPr>
        <a:xfrm>
          <a:off x="3169518" y="1536487"/>
          <a:ext cx="953137" cy="6354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Resources</a:t>
          </a:r>
          <a:endParaRPr lang="en-AU" sz="1200" b="1" kern="1200">
            <a:latin typeface="Arial" panose="020B0604020202020204" pitchFamily="34" charset="0"/>
            <a:cs typeface="Arial" panose="020B0604020202020204" pitchFamily="34" charset="0"/>
          </a:endParaRPr>
        </a:p>
      </dsp:txBody>
      <dsp:txXfrm>
        <a:off x="3188129" y="1555098"/>
        <a:ext cx="915915" cy="598202"/>
      </dsp:txXfrm>
    </dsp:sp>
    <dsp:sp modelId="{ADF464F6-329A-4C86-A0E6-7F647058D223}">
      <dsp:nvSpPr>
        <dsp:cNvPr id="0" name=""/>
        <dsp:cNvSpPr/>
      </dsp:nvSpPr>
      <dsp:spPr>
        <a:xfrm>
          <a:off x="3026547" y="2171912"/>
          <a:ext cx="619539" cy="254169"/>
        </a:xfrm>
        <a:custGeom>
          <a:avLst/>
          <a:gdLst/>
          <a:ahLst/>
          <a:cxnLst/>
          <a:rect l="0" t="0" r="0" b="0"/>
          <a:pathLst>
            <a:path>
              <a:moveTo>
                <a:pt x="619539" y="0"/>
              </a:moveTo>
              <a:lnTo>
                <a:pt x="619539" y="127084"/>
              </a:lnTo>
              <a:lnTo>
                <a:pt x="0" y="127084"/>
              </a:lnTo>
              <a:lnTo>
                <a:pt x="0" y="2541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DDB2E6-7A65-4917-AAB7-16BE21DC35D0}">
      <dsp:nvSpPr>
        <dsp:cNvPr id="0" name=""/>
        <dsp:cNvSpPr/>
      </dsp:nvSpPr>
      <dsp:spPr>
        <a:xfrm>
          <a:off x="2549979" y="2426082"/>
          <a:ext cx="953137" cy="63542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TBA</a:t>
          </a:r>
          <a:endParaRPr lang="en-AU" sz="1200" b="1" kern="1200">
            <a:latin typeface="Arial" panose="020B0604020202020204" pitchFamily="34" charset="0"/>
            <a:cs typeface="Arial" panose="020B0604020202020204" pitchFamily="34" charset="0"/>
          </a:endParaRPr>
        </a:p>
      </dsp:txBody>
      <dsp:txXfrm>
        <a:off x="2568590" y="2444693"/>
        <a:ext cx="915915" cy="598202"/>
      </dsp:txXfrm>
    </dsp:sp>
    <dsp:sp modelId="{DCAA82F0-A17F-4752-9709-BB6A9EFAE38E}">
      <dsp:nvSpPr>
        <dsp:cNvPr id="0" name=""/>
        <dsp:cNvSpPr/>
      </dsp:nvSpPr>
      <dsp:spPr>
        <a:xfrm>
          <a:off x="3646086" y="2171912"/>
          <a:ext cx="619539" cy="254169"/>
        </a:xfrm>
        <a:custGeom>
          <a:avLst/>
          <a:gdLst/>
          <a:ahLst/>
          <a:cxnLst/>
          <a:rect l="0" t="0" r="0" b="0"/>
          <a:pathLst>
            <a:path>
              <a:moveTo>
                <a:pt x="0" y="0"/>
              </a:moveTo>
              <a:lnTo>
                <a:pt x="0" y="127084"/>
              </a:lnTo>
              <a:lnTo>
                <a:pt x="619539" y="127084"/>
              </a:lnTo>
              <a:lnTo>
                <a:pt x="619539" y="2541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9FEF6-3205-429B-B9E9-9A7E772169DA}">
      <dsp:nvSpPr>
        <dsp:cNvPr id="0" name=""/>
        <dsp:cNvSpPr/>
      </dsp:nvSpPr>
      <dsp:spPr>
        <a:xfrm>
          <a:off x="3789057" y="2426082"/>
          <a:ext cx="953137" cy="63542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TBA</a:t>
          </a:r>
          <a:endParaRPr lang="en-AU" sz="1200" kern="1200"/>
        </a:p>
      </dsp:txBody>
      <dsp:txXfrm>
        <a:off x="3807668" y="2444693"/>
        <a:ext cx="915915" cy="598202"/>
      </dsp:txXfrm>
    </dsp:sp>
    <dsp:sp modelId="{F6C7D626-FA94-4420-8ABC-5573418D597F}">
      <dsp:nvSpPr>
        <dsp:cNvPr id="0" name=""/>
        <dsp:cNvSpPr/>
      </dsp:nvSpPr>
      <dsp:spPr>
        <a:xfrm>
          <a:off x="4983767" y="1282317"/>
          <a:ext cx="763634" cy="254169"/>
        </a:xfrm>
        <a:custGeom>
          <a:avLst/>
          <a:gdLst/>
          <a:ahLst/>
          <a:cxnLst/>
          <a:rect l="0" t="0" r="0" b="0"/>
          <a:pathLst>
            <a:path>
              <a:moveTo>
                <a:pt x="763634" y="0"/>
              </a:moveTo>
              <a:lnTo>
                <a:pt x="763634" y="127084"/>
              </a:lnTo>
              <a:lnTo>
                <a:pt x="0" y="127084"/>
              </a:lnTo>
              <a:lnTo>
                <a:pt x="0" y="2541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D2C63F-E919-4FBF-A980-1AA30E288CBC}">
      <dsp:nvSpPr>
        <dsp:cNvPr id="0" name=""/>
        <dsp:cNvSpPr/>
      </dsp:nvSpPr>
      <dsp:spPr>
        <a:xfrm>
          <a:off x="4408596" y="1536487"/>
          <a:ext cx="1150341" cy="6354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Communication with our community</a:t>
          </a:r>
        </a:p>
      </dsp:txBody>
      <dsp:txXfrm>
        <a:off x="4427207" y="1555098"/>
        <a:ext cx="1113119" cy="598202"/>
      </dsp:txXfrm>
    </dsp:sp>
    <dsp:sp modelId="{27E974F2-E406-4CB1-8E4E-F0FCF0611114}">
      <dsp:nvSpPr>
        <dsp:cNvPr id="0" name=""/>
        <dsp:cNvSpPr/>
      </dsp:nvSpPr>
      <dsp:spPr>
        <a:xfrm>
          <a:off x="5747401" y="1282317"/>
          <a:ext cx="574045" cy="254169"/>
        </a:xfrm>
        <a:custGeom>
          <a:avLst/>
          <a:gdLst/>
          <a:ahLst/>
          <a:cxnLst/>
          <a:rect l="0" t="0" r="0" b="0"/>
          <a:pathLst>
            <a:path>
              <a:moveTo>
                <a:pt x="0" y="0"/>
              </a:moveTo>
              <a:lnTo>
                <a:pt x="0" y="127084"/>
              </a:lnTo>
              <a:lnTo>
                <a:pt x="574045" y="127084"/>
              </a:lnTo>
              <a:lnTo>
                <a:pt x="574045" y="2541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999B58-1A83-46C8-B310-9D26D20203C4}">
      <dsp:nvSpPr>
        <dsp:cNvPr id="0" name=""/>
        <dsp:cNvSpPr/>
      </dsp:nvSpPr>
      <dsp:spPr>
        <a:xfrm>
          <a:off x="5844878" y="1536487"/>
          <a:ext cx="953137" cy="6354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Professional learning</a:t>
          </a:r>
        </a:p>
      </dsp:txBody>
      <dsp:txXfrm>
        <a:off x="5863489" y="1555098"/>
        <a:ext cx="915915" cy="598202"/>
      </dsp:txXfrm>
    </dsp:sp>
    <dsp:sp modelId="{97777E23-05C9-4C11-AAB3-1C13021971B9}">
      <dsp:nvSpPr>
        <dsp:cNvPr id="0" name=""/>
        <dsp:cNvSpPr/>
      </dsp:nvSpPr>
      <dsp:spPr>
        <a:xfrm>
          <a:off x="5701908" y="2171912"/>
          <a:ext cx="619539" cy="254169"/>
        </a:xfrm>
        <a:custGeom>
          <a:avLst/>
          <a:gdLst/>
          <a:ahLst/>
          <a:cxnLst/>
          <a:rect l="0" t="0" r="0" b="0"/>
          <a:pathLst>
            <a:path>
              <a:moveTo>
                <a:pt x="619539" y="0"/>
              </a:moveTo>
              <a:lnTo>
                <a:pt x="619539" y="127084"/>
              </a:lnTo>
              <a:lnTo>
                <a:pt x="0" y="127084"/>
              </a:lnTo>
              <a:lnTo>
                <a:pt x="0" y="2541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AA9FF-55DF-4557-AFD8-DE2D99F1F969}">
      <dsp:nvSpPr>
        <dsp:cNvPr id="0" name=""/>
        <dsp:cNvSpPr/>
      </dsp:nvSpPr>
      <dsp:spPr>
        <a:xfrm>
          <a:off x="5225339" y="2426082"/>
          <a:ext cx="953137" cy="63542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TBA</a:t>
          </a:r>
          <a:endParaRPr lang="en-AU" sz="1200" kern="1200"/>
        </a:p>
      </dsp:txBody>
      <dsp:txXfrm>
        <a:off x="5243950" y="2444693"/>
        <a:ext cx="915915" cy="598202"/>
      </dsp:txXfrm>
    </dsp:sp>
    <dsp:sp modelId="{5FB77D2F-36F1-4873-AED6-9EDE9F99C0B5}">
      <dsp:nvSpPr>
        <dsp:cNvPr id="0" name=""/>
        <dsp:cNvSpPr/>
      </dsp:nvSpPr>
      <dsp:spPr>
        <a:xfrm>
          <a:off x="6321447" y="2171912"/>
          <a:ext cx="619539" cy="254169"/>
        </a:xfrm>
        <a:custGeom>
          <a:avLst/>
          <a:gdLst/>
          <a:ahLst/>
          <a:cxnLst/>
          <a:rect l="0" t="0" r="0" b="0"/>
          <a:pathLst>
            <a:path>
              <a:moveTo>
                <a:pt x="0" y="0"/>
              </a:moveTo>
              <a:lnTo>
                <a:pt x="0" y="127084"/>
              </a:lnTo>
              <a:lnTo>
                <a:pt x="619539" y="127084"/>
              </a:lnTo>
              <a:lnTo>
                <a:pt x="619539" y="2541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B9A5F-F67F-49F3-AC45-94A35A798A3F}">
      <dsp:nvSpPr>
        <dsp:cNvPr id="0" name=""/>
        <dsp:cNvSpPr/>
      </dsp:nvSpPr>
      <dsp:spPr>
        <a:xfrm>
          <a:off x="6464418" y="2426082"/>
          <a:ext cx="953137" cy="63542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TBA</a:t>
          </a:r>
          <a:endParaRPr lang="en-AU" sz="1200" kern="1200"/>
        </a:p>
      </dsp:txBody>
      <dsp:txXfrm>
        <a:off x="6483029" y="2444693"/>
        <a:ext cx="915915" cy="598202"/>
      </dsp:txXfrm>
    </dsp:sp>
    <dsp:sp modelId="{C3E5823A-5E2A-4BBE-8088-577667DED175}">
      <dsp:nvSpPr>
        <dsp:cNvPr id="0" name=""/>
        <dsp:cNvSpPr/>
      </dsp:nvSpPr>
      <dsp:spPr>
        <a:xfrm>
          <a:off x="5747401" y="1282317"/>
          <a:ext cx="1957219" cy="254169"/>
        </a:xfrm>
        <a:custGeom>
          <a:avLst/>
          <a:gdLst/>
          <a:ahLst/>
          <a:cxnLst/>
          <a:rect l="0" t="0" r="0" b="0"/>
          <a:pathLst>
            <a:path>
              <a:moveTo>
                <a:pt x="0" y="0"/>
              </a:moveTo>
              <a:lnTo>
                <a:pt x="0" y="127084"/>
              </a:lnTo>
              <a:lnTo>
                <a:pt x="1957219" y="127084"/>
              </a:lnTo>
              <a:lnTo>
                <a:pt x="1957219" y="2541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BB8AA-8312-4724-A21F-C84DE92769F1}">
      <dsp:nvSpPr>
        <dsp:cNvPr id="0" name=""/>
        <dsp:cNvSpPr/>
      </dsp:nvSpPr>
      <dsp:spPr>
        <a:xfrm>
          <a:off x="7083957" y="1536487"/>
          <a:ext cx="1241327" cy="6354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Time for familiarisation and auditing</a:t>
          </a:r>
        </a:p>
      </dsp:txBody>
      <dsp:txXfrm>
        <a:off x="7102568" y="1555098"/>
        <a:ext cx="1204105" cy="5982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a:cs typeface="Arial"/>
          </a:endParaRPr>
        </a:p>
      </dsp:txBody>
      <dsp:txXfrm>
        <a:off x="455062" y="3053887"/>
        <a:ext cx="588667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a:cs typeface="Arial"/>
          </a:endParaRPr>
        </a:p>
      </dsp:txBody>
      <dsp:txXfrm>
        <a:off x="455062" y="3053887"/>
        <a:ext cx="588667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C082A-A14C-4E77-B05D-4DFA467840C1}">
      <dsp:nvSpPr>
        <dsp:cNvPr id="0" name=""/>
        <dsp:cNvSpPr/>
      </dsp:nvSpPr>
      <dsp:spPr>
        <a:xfrm>
          <a:off x="0" y="1211907"/>
          <a:ext cx="8496300" cy="161587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9152C-CC8B-42C3-B967-724A2578372F}">
      <dsp:nvSpPr>
        <dsp:cNvPr id="0" name=""/>
        <dsp:cNvSpPr/>
      </dsp:nvSpPr>
      <dsp:spPr>
        <a:xfrm>
          <a:off x="784" y="0"/>
          <a:ext cx="1676704"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AU" sz="2000" b="1" kern="1200">
              <a:latin typeface="Arial" panose="020B0604020202020204" pitchFamily="34" charset="0"/>
              <a:cs typeface="Arial" panose="020B0604020202020204" pitchFamily="34" charset="0"/>
            </a:rPr>
            <a:t>2008 </a:t>
          </a:r>
          <a:r>
            <a:rPr lang="en-AU" sz="2000" kern="1200">
              <a:latin typeface="Arial" panose="020B0604020202020204" pitchFamily="34" charset="0"/>
              <a:cs typeface="Arial" panose="020B0604020202020204" pitchFamily="34" charset="0"/>
            </a:rPr>
            <a:t>Melbourne Education Declaration</a:t>
          </a:r>
        </a:p>
      </dsp:txBody>
      <dsp:txXfrm>
        <a:off x="784" y="0"/>
        <a:ext cx="1676704" cy="1615876"/>
      </dsp:txXfrm>
    </dsp:sp>
    <dsp:sp modelId="{EE0954F8-6E34-4FEB-A7B6-77B321F177AC}">
      <dsp:nvSpPr>
        <dsp:cNvPr id="0" name=""/>
        <dsp:cNvSpPr/>
      </dsp:nvSpPr>
      <dsp:spPr>
        <a:xfrm>
          <a:off x="637152" y="1817861"/>
          <a:ext cx="403969" cy="403969"/>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2176F-84BE-45FC-8F85-4746A8BF78D4}">
      <dsp:nvSpPr>
        <dsp:cNvPr id="0" name=""/>
        <dsp:cNvSpPr/>
      </dsp:nvSpPr>
      <dsp:spPr>
        <a:xfrm>
          <a:off x="1733588" y="2423815"/>
          <a:ext cx="2369485"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AU" sz="2000" b="1" kern="1200">
              <a:latin typeface="Arial" panose="020B0604020202020204" pitchFamily="34" charset="0"/>
              <a:cs typeface="Arial" panose="020B0604020202020204" pitchFamily="34" charset="0"/>
            </a:rPr>
            <a:t>2010 </a:t>
          </a:r>
          <a:br>
            <a:rPr lang="en-AU" sz="2000" b="1" kern="1200">
              <a:latin typeface="Arial" panose="020B0604020202020204" pitchFamily="34" charset="0"/>
              <a:cs typeface="Arial" panose="020B0604020202020204" pitchFamily="34" charset="0"/>
            </a:rPr>
          </a:br>
          <a:r>
            <a:rPr lang="en-AU" sz="2000" kern="1200">
              <a:latin typeface="Arial" panose="020B0604020202020204" pitchFamily="34" charset="0"/>
              <a:cs typeface="Arial" panose="020B0604020202020204" pitchFamily="34" charset="0"/>
            </a:rPr>
            <a:t>First version </a:t>
          </a:r>
          <a:br>
            <a:rPr lang="en-AU" sz="2000" kern="1200">
              <a:latin typeface="Arial" panose="020B0604020202020204" pitchFamily="34" charset="0"/>
              <a:cs typeface="Arial" panose="020B0604020202020204" pitchFamily="34" charset="0"/>
            </a:rPr>
          </a:br>
          <a:r>
            <a:rPr lang="en-AU" sz="2000" kern="1200">
              <a:latin typeface="Arial" panose="020B0604020202020204" pitchFamily="34" charset="0"/>
              <a:cs typeface="Arial" panose="020B0604020202020204" pitchFamily="34" charset="0"/>
            </a:rPr>
            <a:t>of Australian Curriculum released</a:t>
          </a:r>
        </a:p>
      </dsp:txBody>
      <dsp:txXfrm>
        <a:off x="1733588" y="2423815"/>
        <a:ext cx="2369485" cy="1615876"/>
      </dsp:txXfrm>
    </dsp:sp>
    <dsp:sp modelId="{C77FE851-8233-4AE4-A174-ED100140DE55}">
      <dsp:nvSpPr>
        <dsp:cNvPr id="0" name=""/>
        <dsp:cNvSpPr/>
      </dsp:nvSpPr>
      <dsp:spPr>
        <a:xfrm>
          <a:off x="2716346" y="1817861"/>
          <a:ext cx="403969" cy="403969"/>
        </a:xfrm>
        <a:prstGeom prst="ellipse">
          <a:avLst/>
        </a:prstGeom>
        <a:solidFill>
          <a:schemeClr val="accent2">
            <a:shade val="80000"/>
            <a:hueOff val="270302"/>
            <a:satOff val="-21913"/>
            <a:lumOff val="178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13C21-229F-40EE-93B4-CC7418F5E4C0}">
      <dsp:nvSpPr>
        <dsp:cNvPr id="0" name=""/>
        <dsp:cNvSpPr/>
      </dsp:nvSpPr>
      <dsp:spPr>
        <a:xfrm>
          <a:off x="4159173" y="0"/>
          <a:ext cx="3486712"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AU" sz="2000" b="1" kern="1200">
              <a:latin typeface="Arial" panose="020B0604020202020204" pitchFamily="34" charset="0"/>
              <a:cs typeface="Arial" panose="020B0604020202020204" pitchFamily="34" charset="0"/>
            </a:rPr>
            <a:t>2011 </a:t>
          </a:r>
          <a:br>
            <a:rPr lang="en-AU" sz="2000" b="1" kern="1200">
              <a:latin typeface="Arial" panose="020B0604020202020204" pitchFamily="34" charset="0"/>
              <a:cs typeface="Arial" panose="020B0604020202020204" pitchFamily="34" charset="0"/>
            </a:rPr>
          </a:br>
          <a:r>
            <a:rPr lang="en-AU" sz="2000" kern="1200">
              <a:latin typeface="Arial" panose="020B0604020202020204" pitchFamily="34" charset="0"/>
              <a:cs typeface="Arial" panose="020B0604020202020204" pitchFamily="34" charset="0"/>
            </a:rPr>
            <a:t>Queensland commences implementation</a:t>
          </a:r>
        </a:p>
      </dsp:txBody>
      <dsp:txXfrm>
        <a:off x="4159173" y="0"/>
        <a:ext cx="3486712" cy="1615876"/>
      </dsp:txXfrm>
    </dsp:sp>
    <dsp:sp modelId="{0715716D-63C6-44A7-99F2-2E6DA98D1120}">
      <dsp:nvSpPr>
        <dsp:cNvPr id="0" name=""/>
        <dsp:cNvSpPr/>
      </dsp:nvSpPr>
      <dsp:spPr>
        <a:xfrm>
          <a:off x="5700544" y="1817861"/>
          <a:ext cx="403969" cy="403969"/>
        </a:xfrm>
        <a:prstGeom prst="ellipse">
          <a:avLst/>
        </a:prstGeom>
        <a:solidFill>
          <a:schemeClr val="accent2">
            <a:shade val="80000"/>
            <a:hueOff val="540604"/>
            <a:satOff val="-43825"/>
            <a:lumOff val="35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6D387-62B4-42CF-ADF8-67DA0C8164E7}">
      <dsp:nvSpPr>
        <dsp:cNvPr id="0" name=""/>
        <dsp:cNvSpPr/>
      </dsp:nvSpPr>
      <dsp:spPr>
        <a:xfrm>
          <a:off x="0" y="1112519"/>
          <a:ext cx="8496300" cy="14833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13BF6-C34E-42FC-84BA-47B2D16E984F}">
      <dsp:nvSpPr>
        <dsp:cNvPr id="0" name=""/>
        <dsp:cNvSpPr/>
      </dsp:nvSpPr>
      <dsp:spPr>
        <a:xfrm>
          <a:off x="2268" y="0"/>
          <a:ext cx="2164097"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2019 </a:t>
          </a:r>
          <a:br>
            <a:rPr lang="en-AU" sz="1800" b="1"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Alice Springs (</a:t>
          </a:r>
          <a:r>
            <a:rPr lang="en-AU" sz="1800" kern="1200" err="1">
              <a:latin typeface="Arial" panose="020B0604020202020204" pitchFamily="34" charset="0"/>
              <a:cs typeface="Arial" panose="020B0604020202020204" pitchFamily="34" charset="0"/>
            </a:rPr>
            <a:t>Mparntwe</a:t>
          </a:r>
          <a:r>
            <a:rPr lang="en-AU" sz="1800" kern="1200">
              <a:latin typeface="Arial" panose="020B0604020202020204" pitchFamily="34" charset="0"/>
              <a:cs typeface="Arial" panose="020B0604020202020204" pitchFamily="34" charset="0"/>
            </a:rPr>
            <a:t>) Education Declaration</a:t>
          </a:r>
        </a:p>
      </dsp:txBody>
      <dsp:txXfrm>
        <a:off x="2268" y="0"/>
        <a:ext cx="2164097" cy="1483360"/>
      </dsp:txXfrm>
    </dsp:sp>
    <dsp:sp modelId="{99AADF52-BE4D-4A56-A82D-79E9BC2D3F17}">
      <dsp:nvSpPr>
        <dsp:cNvPr id="0" name=""/>
        <dsp:cNvSpPr/>
      </dsp:nvSpPr>
      <dsp:spPr>
        <a:xfrm>
          <a:off x="898897" y="1668779"/>
          <a:ext cx="370840" cy="370840"/>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EDB7D-6D68-42B0-BC0B-3AF78053B1BD}">
      <dsp:nvSpPr>
        <dsp:cNvPr id="0" name=""/>
        <dsp:cNvSpPr/>
      </dsp:nvSpPr>
      <dsp:spPr>
        <a:xfrm>
          <a:off x="2188091" y="2225039"/>
          <a:ext cx="1984426"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2020–2021 </a:t>
          </a:r>
          <a:r>
            <a:rPr lang="en-AU" sz="1800" kern="1200">
              <a:latin typeface="Arial" panose="020B0604020202020204" pitchFamily="34" charset="0"/>
              <a:cs typeface="Arial" panose="020B0604020202020204" pitchFamily="34" charset="0"/>
            </a:rPr>
            <a:t>Review, draft, consult and refine</a:t>
          </a:r>
        </a:p>
      </dsp:txBody>
      <dsp:txXfrm>
        <a:off x="2188091" y="2225039"/>
        <a:ext cx="1984426" cy="1483360"/>
      </dsp:txXfrm>
    </dsp:sp>
    <dsp:sp modelId="{305A8906-6E0B-4D90-BD85-8C9C39929877}">
      <dsp:nvSpPr>
        <dsp:cNvPr id="0" name=""/>
        <dsp:cNvSpPr/>
      </dsp:nvSpPr>
      <dsp:spPr>
        <a:xfrm>
          <a:off x="2994884" y="1668779"/>
          <a:ext cx="370840" cy="370840"/>
        </a:xfrm>
        <a:prstGeom prst="ellipse">
          <a:avLst/>
        </a:prstGeom>
        <a:solidFill>
          <a:schemeClr val="accent2">
            <a:shade val="80000"/>
            <a:hueOff val="180201"/>
            <a:satOff val="-14608"/>
            <a:lumOff val="11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F7497-AB51-4CA7-8563-A5B2DDC22A57}">
      <dsp:nvSpPr>
        <dsp:cNvPr id="0" name=""/>
        <dsp:cNvSpPr/>
      </dsp:nvSpPr>
      <dsp:spPr>
        <a:xfrm>
          <a:off x="4194243" y="0"/>
          <a:ext cx="1531464"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1 April 2022 </a:t>
          </a:r>
          <a:r>
            <a:rPr lang="en-AU" sz="1800" kern="1200">
              <a:latin typeface="Arial" panose="020B0604020202020204" pitchFamily="34" charset="0"/>
              <a:cs typeface="Arial" panose="020B0604020202020204" pitchFamily="34" charset="0"/>
            </a:rPr>
            <a:t>Version 9.0 of Australian Curriculum approved</a:t>
          </a:r>
        </a:p>
      </dsp:txBody>
      <dsp:txXfrm>
        <a:off x="4194243" y="0"/>
        <a:ext cx="1531464" cy="1483360"/>
      </dsp:txXfrm>
    </dsp:sp>
    <dsp:sp modelId="{15FCAAF7-963F-4BB9-9675-13BB63105AFE}">
      <dsp:nvSpPr>
        <dsp:cNvPr id="0" name=""/>
        <dsp:cNvSpPr/>
      </dsp:nvSpPr>
      <dsp:spPr>
        <a:xfrm>
          <a:off x="4774555" y="1668779"/>
          <a:ext cx="370840" cy="370840"/>
        </a:xfrm>
        <a:prstGeom prst="ellipse">
          <a:avLst/>
        </a:prstGeom>
        <a:solidFill>
          <a:schemeClr val="accent2">
            <a:shade val="80000"/>
            <a:hueOff val="360403"/>
            <a:satOff val="-29217"/>
            <a:lumOff val="23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FB278-A430-4886-A995-A6EB62076AB6}">
      <dsp:nvSpPr>
        <dsp:cNvPr id="0" name=""/>
        <dsp:cNvSpPr/>
      </dsp:nvSpPr>
      <dsp:spPr>
        <a:xfrm>
          <a:off x="5747433" y="2225039"/>
          <a:ext cx="1896967"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9 May 2022</a:t>
          </a:r>
          <a:r>
            <a:rPr lang="en-AU" sz="1800" kern="1200">
              <a:latin typeface="Arial" panose="020B0604020202020204" pitchFamily="34" charset="0"/>
              <a:cs typeface="Arial" panose="020B0604020202020204" pitchFamily="34" charset="0"/>
            </a:rPr>
            <a:t> Australian Curriculum v9.0 published</a:t>
          </a:r>
        </a:p>
      </dsp:txBody>
      <dsp:txXfrm>
        <a:off x="5747433" y="2225039"/>
        <a:ext cx="1896967" cy="1483360"/>
      </dsp:txXfrm>
    </dsp:sp>
    <dsp:sp modelId="{4C67F376-C140-435B-895B-4714AA72B0CE}">
      <dsp:nvSpPr>
        <dsp:cNvPr id="0" name=""/>
        <dsp:cNvSpPr/>
      </dsp:nvSpPr>
      <dsp:spPr>
        <a:xfrm>
          <a:off x="6510497" y="1668779"/>
          <a:ext cx="370840" cy="370840"/>
        </a:xfrm>
        <a:prstGeom prst="ellipse">
          <a:avLst/>
        </a:prstGeom>
        <a:solidFill>
          <a:schemeClr val="accent2">
            <a:shade val="80000"/>
            <a:hueOff val="540604"/>
            <a:satOff val="-43825"/>
            <a:lumOff val="35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2938-BB0E-4411-B9B6-590ED335F0F4}">
      <dsp:nvSpPr>
        <dsp:cNvPr id="0" name=""/>
        <dsp:cNvSpPr/>
      </dsp:nvSpPr>
      <dsp:spPr>
        <a:xfrm>
          <a:off x="31546" y="0"/>
          <a:ext cx="3886836" cy="3031479"/>
        </a:xfrm>
        <a:prstGeom prst="roundRect">
          <a:avLst>
            <a:gd name="adj" fmla="val 10000"/>
          </a:avLst>
        </a:prstGeom>
        <a:solidFill>
          <a:schemeClr val="accent2">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24000" rIns="76200" bIns="76200" numCol="1" spcCol="1270" anchor="t" anchorCtr="0">
          <a:noAutofit/>
        </a:bodyPr>
        <a:lstStyle/>
        <a:p>
          <a:pPr marL="0" lvl="0" indent="0" algn="ctr" defTabSz="889000">
            <a:lnSpc>
              <a:spcPct val="90000"/>
            </a:lnSpc>
            <a:spcBef>
              <a:spcPct val="0"/>
            </a:spcBef>
            <a:spcAft>
              <a:spcPct val="35000"/>
            </a:spcAft>
            <a:buNone/>
          </a:pPr>
          <a:r>
            <a:rPr lang="en-AU" sz="2000" b="1" kern="1200">
              <a:solidFill>
                <a:schemeClr val="bg1"/>
              </a:solidFill>
              <a:latin typeface="Arial" panose="020B0604020202020204" pitchFamily="34" charset="0"/>
              <a:cs typeface="Arial" panose="020B0604020202020204" pitchFamily="34" charset="0"/>
            </a:rPr>
            <a:t>Goal 1: </a:t>
          </a:r>
        </a:p>
        <a:p>
          <a:pPr marL="0" lvl="0" indent="0" algn="ctr" defTabSz="889000">
            <a:lnSpc>
              <a:spcPct val="90000"/>
            </a:lnSpc>
            <a:spcBef>
              <a:spcPct val="0"/>
            </a:spcBef>
            <a:spcAft>
              <a:spcPct val="35000"/>
            </a:spcAft>
            <a:buNone/>
          </a:pPr>
          <a:r>
            <a:rPr lang="en-AU" sz="2000" kern="1200">
              <a:solidFill>
                <a:schemeClr val="bg1"/>
              </a:solidFill>
              <a:latin typeface="Arial" panose="020B0604020202020204" pitchFamily="34" charset="0"/>
              <a:cs typeface="Arial" panose="020B0604020202020204" pitchFamily="34" charset="0"/>
            </a:rPr>
            <a:t>The Australian education system promotes </a:t>
          </a:r>
          <a:br>
            <a:rPr lang="en-AU" sz="2000" kern="1200">
              <a:solidFill>
                <a:schemeClr val="bg1"/>
              </a:solidFill>
              <a:latin typeface="Arial" panose="020B0604020202020204" pitchFamily="34" charset="0"/>
              <a:cs typeface="Arial" panose="020B0604020202020204" pitchFamily="34" charset="0"/>
            </a:rPr>
          </a:br>
          <a:r>
            <a:rPr lang="en-AU" sz="2000" b="1" kern="1200">
              <a:solidFill>
                <a:schemeClr val="bg1"/>
              </a:solidFill>
              <a:latin typeface="Arial" panose="020B0604020202020204" pitchFamily="34" charset="0"/>
              <a:cs typeface="Arial" panose="020B0604020202020204" pitchFamily="34" charset="0"/>
            </a:rPr>
            <a:t>excellence</a:t>
          </a:r>
          <a:r>
            <a:rPr lang="en-AU" sz="2000" kern="1200">
              <a:solidFill>
                <a:schemeClr val="bg1"/>
              </a:solidFill>
              <a:latin typeface="Arial" panose="020B0604020202020204" pitchFamily="34" charset="0"/>
              <a:cs typeface="Arial" panose="020B0604020202020204" pitchFamily="34" charset="0"/>
            </a:rPr>
            <a:t> and </a:t>
          </a:r>
          <a:r>
            <a:rPr lang="en-AU" sz="2000" b="1" kern="1200">
              <a:solidFill>
                <a:schemeClr val="bg1"/>
              </a:solidFill>
              <a:latin typeface="Arial" panose="020B0604020202020204" pitchFamily="34" charset="0"/>
              <a:cs typeface="Arial" panose="020B0604020202020204" pitchFamily="34" charset="0"/>
            </a:rPr>
            <a:t>equity</a:t>
          </a:r>
          <a:r>
            <a:rPr lang="en-AU" sz="2000" kern="1200">
              <a:solidFill>
                <a:schemeClr val="bg1"/>
              </a:solidFill>
              <a:latin typeface="Arial" panose="020B0604020202020204" pitchFamily="34" charset="0"/>
              <a:cs typeface="Arial" panose="020B0604020202020204" pitchFamily="34" charset="0"/>
            </a:rPr>
            <a:t>.</a:t>
          </a:r>
        </a:p>
      </dsp:txBody>
      <dsp:txXfrm>
        <a:off x="120335" y="88789"/>
        <a:ext cx="3709258" cy="2853901"/>
      </dsp:txXfrm>
    </dsp:sp>
    <dsp:sp modelId="{68608270-A3F5-4ED4-A4B0-389332262D7B}">
      <dsp:nvSpPr>
        <dsp:cNvPr id="0" name=""/>
        <dsp:cNvSpPr/>
      </dsp:nvSpPr>
      <dsp:spPr>
        <a:xfrm>
          <a:off x="4541521" y="0"/>
          <a:ext cx="3827173" cy="3031479"/>
        </a:xfrm>
        <a:prstGeom prst="roundRect">
          <a:avLst>
            <a:gd name="adj" fmla="val 10000"/>
          </a:avLst>
        </a:prstGeom>
        <a:solidFill>
          <a:schemeClr val="accent2">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60000" rIns="76200" bIns="76200" numCol="1" spcCol="1270" anchor="t"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AU" sz="2000" b="1" kern="1200">
              <a:solidFill>
                <a:schemeClr val="bg1"/>
              </a:solidFill>
              <a:latin typeface="Arial" panose="020B0604020202020204" pitchFamily="34" charset="0"/>
              <a:cs typeface="Arial" panose="020B0604020202020204" pitchFamily="34" charset="0"/>
            </a:rPr>
            <a:t>Goal 2: </a:t>
          </a:r>
        </a:p>
        <a:p>
          <a:pPr marL="0" lvl="0" indent="0" algn="ctr" defTabSz="889000">
            <a:lnSpc>
              <a:spcPct val="90000"/>
            </a:lnSpc>
            <a:spcBef>
              <a:spcPct val="0"/>
            </a:spcBef>
            <a:spcAft>
              <a:spcPct val="35000"/>
            </a:spcAft>
            <a:buFont typeface="Arial" panose="020B0604020202020204" pitchFamily="34" charset="0"/>
            <a:buNone/>
          </a:pPr>
          <a:r>
            <a:rPr lang="en-AU" sz="2000" kern="1200">
              <a:solidFill>
                <a:schemeClr val="bg1"/>
              </a:solidFill>
              <a:latin typeface="Arial" panose="020B0604020202020204" pitchFamily="34" charset="0"/>
              <a:cs typeface="Arial" panose="020B0604020202020204" pitchFamily="34" charset="0"/>
            </a:rPr>
            <a:t>All young Australians </a:t>
          </a:r>
          <a:br>
            <a:rPr lang="en-AU" sz="2000" kern="1200">
              <a:solidFill>
                <a:schemeClr val="bg1"/>
              </a:solidFill>
              <a:latin typeface="Arial" panose="020B0604020202020204" pitchFamily="34" charset="0"/>
              <a:cs typeface="Arial" panose="020B0604020202020204" pitchFamily="34" charset="0"/>
            </a:rPr>
          </a:br>
          <a:r>
            <a:rPr lang="en-AU" sz="2000" kern="1200">
              <a:solidFill>
                <a:schemeClr val="bg1"/>
              </a:solidFill>
              <a:latin typeface="Arial" panose="020B0604020202020204" pitchFamily="34" charset="0"/>
              <a:cs typeface="Arial" panose="020B0604020202020204" pitchFamily="34" charset="0"/>
            </a:rPr>
            <a:t>become </a:t>
          </a:r>
          <a:r>
            <a:rPr lang="en-AU" sz="2000" b="1" kern="1200">
              <a:solidFill>
                <a:schemeClr val="bg1"/>
              </a:solidFill>
              <a:latin typeface="Arial" panose="020B0604020202020204" pitchFamily="34" charset="0"/>
              <a:cs typeface="Arial" panose="020B0604020202020204" pitchFamily="34" charset="0"/>
            </a:rPr>
            <a:t>confident</a:t>
          </a:r>
          <a:r>
            <a:rPr lang="en-AU" sz="2000" kern="1200">
              <a:solidFill>
                <a:schemeClr val="bg1"/>
              </a:solidFill>
              <a:latin typeface="Arial" panose="020B0604020202020204" pitchFamily="34" charset="0"/>
              <a:cs typeface="Arial" panose="020B0604020202020204" pitchFamily="34" charset="0"/>
            </a:rPr>
            <a:t> and </a:t>
          </a:r>
          <a:r>
            <a:rPr lang="en-AU" sz="2000" b="1" kern="1200">
              <a:solidFill>
                <a:schemeClr val="bg1"/>
              </a:solidFill>
              <a:latin typeface="Arial" panose="020B0604020202020204" pitchFamily="34" charset="0"/>
              <a:cs typeface="Arial" panose="020B0604020202020204" pitchFamily="34" charset="0"/>
            </a:rPr>
            <a:t>creative</a:t>
          </a:r>
          <a:r>
            <a:rPr lang="en-AU" sz="2000" kern="1200">
              <a:solidFill>
                <a:schemeClr val="bg1"/>
              </a:solidFill>
              <a:latin typeface="Arial" panose="020B0604020202020204" pitchFamily="34" charset="0"/>
              <a:cs typeface="Arial" panose="020B0604020202020204" pitchFamily="34" charset="0"/>
            </a:rPr>
            <a:t> individuals, </a:t>
          </a:r>
          <a:r>
            <a:rPr lang="en-AU" sz="2000" b="1" kern="1200">
              <a:solidFill>
                <a:schemeClr val="bg1"/>
              </a:solidFill>
              <a:latin typeface="Arial" panose="020B0604020202020204" pitchFamily="34" charset="0"/>
              <a:cs typeface="Arial" panose="020B0604020202020204" pitchFamily="34" charset="0"/>
            </a:rPr>
            <a:t>successful</a:t>
          </a:r>
          <a:r>
            <a:rPr lang="en-AU" sz="2000" kern="1200">
              <a:solidFill>
                <a:schemeClr val="bg1"/>
              </a:solidFill>
              <a:latin typeface="Arial" panose="020B0604020202020204" pitchFamily="34" charset="0"/>
              <a:cs typeface="Arial" panose="020B0604020202020204" pitchFamily="34" charset="0"/>
            </a:rPr>
            <a:t> lifelong learners and </a:t>
          </a:r>
          <a:r>
            <a:rPr lang="en-AU" sz="2000" b="1" kern="1200">
              <a:solidFill>
                <a:schemeClr val="bg1"/>
              </a:solidFill>
              <a:latin typeface="Arial" panose="020B0604020202020204" pitchFamily="34" charset="0"/>
              <a:cs typeface="Arial" panose="020B0604020202020204" pitchFamily="34" charset="0"/>
            </a:rPr>
            <a:t>active</a:t>
          </a:r>
          <a:r>
            <a:rPr lang="en-AU" sz="2000" kern="1200">
              <a:solidFill>
                <a:schemeClr val="bg1"/>
              </a:solidFill>
              <a:latin typeface="Arial" panose="020B0604020202020204" pitchFamily="34" charset="0"/>
              <a:cs typeface="Arial" panose="020B0604020202020204" pitchFamily="34" charset="0"/>
            </a:rPr>
            <a:t> and </a:t>
          </a:r>
          <a:r>
            <a:rPr lang="en-AU" sz="2000" b="1" kern="1200">
              <a:solidFill>
                <a:schemeClr val="bg1"/>
              </a:solidFill>
              <a:latin typeface="Arial" panose="020B0604020202020204" pitchFamily="34" charset="0"/>
              <a:cs typeface="Arial" panose="020B0604020202020204" pitchFamily="34" charset="0"/>
            </a:rPr>
            <a:t>informed</a:t>
          </a:r>
          <a:r>
            <a:rPr lang="en-AU" sz="2000" kern="1200">
              <a:solidFill>
                <a:schemeClr val="bg1"/>
              </a:solidFill>
              <a:latin typeface="Arial" panose="020B0604020202020204" pitchFamily="34" charset="0"/>
              <a:cs typeface="Arial" panose="020B0604020202020204" pitchFamily="34" charset="0"/>
            </a:rPr>
            <a:t> members of the community.</a:t>
          </a:r>
        </a:p>
      </dsp:txBody>
      <dsp:txXfrm>
        <a:off x="4630310" y="88789"/>
        <a:ext cx="3649595" cy="2853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BDB8F-4B4C-4B18-8F35-F518C8B41943}">
      <dsp:nvSpPr>
        <dsp:cNvPr id="0" name=""/>
        <dsp:cNvSpPr/>
      </dsp:nvSpPr>
      <dsp:spPr>
        <a:xfrm>
          <a:off x="1116135" y="89499"/>
          <a:ext cx="1849561" cy="1274347"/>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C1C72-E218-49E6-8995-100906240D0E}">
      <dsp:nvSpPr>
        <dsp:cNvPr id="0" name=""/>
        <dsp:cNvSpPr/>
      </dsp:nvSpPr>
      <dsp:spPr>
        <a:xfrm>
          <a:off x="1115136" y="1365687"/>
          <a:ext cx="1849561" cy="59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Contemporary</a:t>
          </a:r>
          <a:endParaRPr lang="en-US" sz="1900" kern="1200">
            <a:latin typeface="Arial" panose="020B0604020202020204" pitchFamily="34" charset="0"/>
            <a:cs typeface="Arial" panose="020B0604020202020204" pitchFamily="34" charset="0"/>
          </a:endParaRPr>
        </a:p>
      </dsp:txBody>
      <dsp:txXfrm>
        <a:off x="1115136" y="1365687"/>
        <a:ext cx="1849561" cy="596708"/>
      </dsp:txXfrm>
    </dsp:sp>
    <dsp:sp modelId="{D15CDD2A-D47E-4334-8634-B21DA502B741}">
      <dsp:nvSpPr>
        <dsp:cNvPr id="0" name=""/>
        <dsp:cNvSpPr/>
      </dsp:nvSpPr>
      <dsp:spPr>
        <a:xfrm>
          <a:off x="3660136" y="1917"/>
          <a:ext cx="1849561" cy="1274347"/>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25D9A-0E12-45D0-AF94-C180546E1744}">
      <dsp:nvSpPr>
        <dsp:cNvPr id="0" name=""/>
        <dsp:cNvSpPr/>
      </dsp:nvSpPr>
      <dsp:spPr>
        <a:xfrm>
          <a:off x="3637442" y="1296712"/>
          <a:ext cx="1849561" cy="608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International benchmarks</a:t>
          </a:r>
          <a:endParaRPr lang="en-US" sz="1800" kern="1200">
            <a:latin typeface="Arial" panose="020B0604020202020204" pitchFamily="34" charset="0"/>
            <a:cs typeface="Arial" panose="020B0604020202020204" pitchFamily="34" charset="0"/>
          </a:endParaRPr>
        </a:p>
      </dsp:txBody>
      <dsp:txXfrm>
        <a:off x="3637442" y="1296712"/>
        <a:ext cx="1849561" cy="608977"/>
      </dsp:txXfrm>
    </dsp:sp>
    <dsp:sp modelId="{CC980DD3-B4A6-46D1-9732-50B55656CF27}">
      <dsp:nvSpPr>
        <dsp:cNvPr id="0" name=""/>
        <dsp:cNvSpPr/>
      </dsp:nvSpPr>
      <dsp:spPr>
        <a:xfrm>
          <a:off x="3711095" y="2023011"/>
          <a:ext cx="1849561" cy="1274347"/>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B28DF-905A-4933-A1E3-A5A335F841B1}">
      <dsp:nvSpPr>
        <dsp:cNvPr id="0" name=""/>
        <dsp:cNvSpPr/>
      </dsp:nvSpPr>
      <dsp:spPr>
        <a:xfrm>
          <a:off x="3766804" y="3298938"/>
          <a:ext cx="2531790" cy="68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Improved clarity</a:t>
          </a:r>
          <a:endParaRPr lang="en-US" sz="1800" kern="1200">
            <a:latin typeface="Arial" panose="020B0604020202020204" pitchFamily="34" charset="0"/>
            <a:cs typeface="Arial" panose="020B0604020202020204" pitchFamily="34" charset="0"/>
          </a:endParaRPr>
        </a:p>
      </dsp:txBody>
      <dsp:txXfrm>
        <a:off x="3766804" y="3298938"/>
        <a:ext cx="2531790" cy="686187"/>
      </dsp:txXfrm>
    </dsp:sp>
    <dsp:sp modelId="{BF81D71A-8604-4B7A-9586-0882D681D276}">
      <dsp:nvSpPr>
        <dsp:cNvPr id="0" name=""/>
        <dsp:cNvSpPr/>
      </dsp:nvSpPr>
      <dsp:spPr>
        <a:xfrm>
          <a:off x="1181705" y="2023011"/>
          <a:ext cx="1849561" cy="1274347"/>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937FA-FDCE-4ECD-8527-3587D121F5D7}">
      <dsp:nvSpPr>
        <dsp:cNvPr id="0" name=""/>
        <dsp:cNvSpPr/>
      </dsp:nvSpPr>
      <dsp:spPr>
        <a:xfrm>
          <a:off x="1189455" y="3287402"/>
          <a:ext cx="1849561" cy="63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Refined</a:t>
          </a:r>
          <a:endParaRPr lang="en-US" sz="1900" kern="1200">
            <a:latin typeface="Arial" panose="020B0604020202020204" pitchFamily="34" charset="0"/>
            <a:cs typeface="Arial" panose="020B0604020202020204" pitchFamily="34" charset="0"/>
          </a:endParaRPr>
        </a:p>
      </dsp:txBody>
      <dsp:txXfrm>
        <a:off x="1189455" y="3287402"/>
        <a:ext cx="1849561" cy="635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392527" y="0"/>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a:cs typeface="Arial"/>
          </a:endParaRPr>
        </a:p>
      </dsp:txBody>
      <dsp:txXfrm>
        <a:off x="426505" y="33978"/>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a:cs typeface="Arial"/>
          </a:endParaRPr>
        </a:p>
      </dsp:txBody>
      <dsp:txXfrm>
        <a:off x="455062" y="3053887"/>
        <a:ext cx="5886676"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74DB4-DF90-42E6-AD10-9C17F81212C1}">
      <dsp:nvSpPr>
        <dsp:cNvPr id="0" name=""/>
        <dsp:cNvSpPr/>
      </dsp:nvSpPr>
      <dsp:spPr>
        <a:xfrm>
          <a:off x="6342855" y="861865"/>
          <a:ext cx="2283059" cy="228348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5A0BD-44DA-4CCB-BA93-23DF3BCD8F48}">
      <dsp:nvSpPr>
        <dsp:cNvPr id="0" name=""/>
        <dsp:cNvSpPr/>
      </dsp:nvSpPr>
      <dsp:spPr>
        <a:xfrm>
          <a:off x="6418660" y="937994"/>
          <a:ext cx="2131449" cy="213122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Implementation</a:t>
          </a:r>
        </a:p>
      </dsp:txBody>
      <dsp:txXfrm>
        <a:off x="6723365" y="1242512"/>
        <a:ext cx="1522039" cy="1522187"/>
      </dsp:txXfrm>
    </dsp:sp>
    <dsp:sp modelId="{3EA2B1AB-C0C7-442F-BFAA-B54C16AFEA0E}">
      <dsp:nvSpPr>
        <dsp:cNvPr id="0" name=""/>
        <dsp:cNvSpPr/>
      </dsp:nvSpPr>
      <dsp:spPr>
        <a:xfrm rot="2700000">
          <a:off x="3985998" y="864625"/>
          <a:ext cx="2277560" cy="2277560"/>
        </a:xfrm>
        <a:prstGeom prst="teardrop">
          <a:avLst>
            <a:gd name="adj" fmla="val 100000"/>
          </a:avLst>
        </a:prstGeom>
        <a:solidFill>
          <a:schemeClr val="accent2">
            <a:hueOff val="-5499039"/>
            <a:satOff val="11736"/>
            <a:lumOff val="9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2C671-8855-4783-BE3C-37241BE65B57}">
      <dsp:nvSpPr>
        <dsp:cNvPr id="0" name=""/>
        <dsp:cNvSpPr/>
      </dsp:nvSpPr>
      <dsp:spPr>
        <a:xfrm>
          <a:off x="4059053" y="937994"/>
          <a:ext cx="2131449" cy="2131222"/>
        </a:xfrm>
        <a:prstGeom prst="ellipse">
          <a:avLst/>
        </a:prstGeom>
        <a:solidFill>
          <a:schemeClr val="lt1">
            <a:alpha val="90000"/>
            <a:hueOff val="0"/>
            <a:satOff val="0"/>
            <a:lumOff val="0"/>
            <a:alphaOff val="0"/>
          </a:schemeClr>
        </a:solidFill>
        <a:ln w="12700" cap="flat" cmpd="sng" algn="ctr">
          <a:solidFill>
            <a:schemeClr val="accent2">
              <a:hueOff val="-5499039"/>
              <a:satOff val="11736"/>
              <a:lumOff val="9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Planning</a:t>
          </a:r>
        </a:p>
      </dsp:txBody>
      <dsp:txXfrm>
        <a:off x="4363758" y="1242512"/>
        <a:ext cx="1522039" cy="1522187"/>
      </dsp:txXfrm>
    </dsp:sp>
    <dsp:sp modelId="{37202BDD-7093-4BFD-943B-A84924F76418}">
      <dsp:nvSpPr>
        <dsp:cNvPr id="0" name=""/>
        <dsp:cNvSpPr/>
      </dsp:nvSpPr>
      <dsp:spPr>
        <a:xfrm rot="2700000">
          <a:off x="1626391" y="864625"/>
          <a:ext cx="2277560" cy="2277560"/>
        </a:xfrm>
        <a:prstGeom prst="teardrop">
          <a:avLst>
            <a:gd name="adj" fmla="val 100000"/>
          </a:avLst>
        </a:prstGeom>
        <a:solidFill>
          <a:schemeClr val="accent2">
            <a:hueOff val="-10998079"/>
            <a:satOff val="23471"/>
            <a:lumOff val="1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8DC2B-6DE0-4EA2-B8DF-EE288C057C67}">
      <dsp:nvSpPr>
        <dsp:cNvPr id="0" name=""/>
        <dsp:cNvSpPr/>
      </dsp:nvSpPr>
      <dsp:spPr>
        <a:xfrm>
          <a:off x="1699446" y="937994"/>
          <a:ext cx="2131449" cy="2131222"/>
        </a:xfrm>
        <a:prstGeom prst="ellipse">
          <a:avLst/>
        </a:prstGeom>
        <a:solidFill>
          <a:schemeClr val="lt1">
            <a:alpha val="90000"/>
            <a:hueOff val="0"/>
            <a:satOff val="0"/>
            <a:lumOff val="0"/>
            <a:alphaOff val="0"/>
          </a:schemeClr>
        </a:solidFill>
        <a:ln w="12700" cap="flat" cmpd="sng" algn="ctr">
          <a:solidFill>
            <a:schemeClr val="accent2">
              <a:hueOff val="-10998079"/>
              <a:satOff val="23471"/>
              <a:lumOff val="1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Familiarisation</a:t>
          </a:r>
        </a:p>
      </dsp:txBody>
      <dsp:txXfrm>
        <a:off x="2004151" y="1242512"/>
        <a:ext cx="1522039" cy="15221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086232"/>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16494"/>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a:cs typeface="Arial"/>
          </a:endParaRPr>
        </a:p>
      </dsp:txBody>
      <dsp:txXfrm>
        <a:off x="455062" y="3053887"/>
        <a:ext cx="588667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7/01/2025</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7/01/2025</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spcBef>
                <a:spcPct val="50000"/>
              </a:spcBef>
              <a:buFont typeface="Arial" panose="020B0604020202020204" pitchFamily="34" charset="0"/>
              <a:buNone/>
              <a:defRPr/>
            </a:pPr>
            <a:r>
              <a:rPr lang="en-AU" sz="1200">
                <a:latin typeface="Arial" panose="020B0604020202020204" pitchFamily="34" charset="0"/>
                <a:cs typeface="Arial" panose="020B0604020202020204" pitchFamily="34" charset="0"/>
              </a:rPr>
              <a:t>Hide this slide before presenting.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184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In December 2019, all Australian education ministers signed the </a:t>
            </a:r>
            <a:r>
              <a:rPr lang="en-AU" err="1"/>
              <a:t>Mparntwe</a:t>
            </a:r>
            <a:r>
              <a:rPr lang="en-AU"/>
              <a:t> (pronounced M-ban-</a:t>
            </a:r>
            <a:r>
              <a:rPr lang="en-AU" err="1"/>
              <a:t>tua</a:t>
            </a:r>
            <a:r>
              <a:rPr lang="en-AU"/>
              <a:t>), or Alice Springs, Education Declaration.</a:t>
            </a:r>
          </a:p>
          <a:p>
            <a:pPr marL="171450" indent="-171450">
              <a:buFont typeface="Arial" panose="020B0604020202020204" pitchFamily="34" charset="0"/>
              <a:buChar char="•"/>
            </a:pPr>
            <a:r>
              <a:rPr lang="en-AU" b="0"/>
              <a:t>2020–2021 — ACARA announced the review of v8.4 to v9.0. This involved a review of v8.4, drafting of the consultation curriculum, consultation process and subsequent refinement.</a:t>
            </a:r>
          </a:p>
          <a:p>
            <a:pPr marL="171450" indent="-171450">
              <a:buFont typeface="Arial" panose="020B0604020202020204" pitchFamily="34" charset="0"/>
              <a:buChar char="•"/>
            </a:pPr>
            <a:r>
              <a:rPr lang="en-AU" b="0"/>
              <a:t>Queensland teachers were instrumental in this consultation process, offering direct feedback to ACARA through the consultation survey and to the QCAA to form the Queensland response. </a:t>
            </a:r>
          </a:p>
          <a:p>
            <a:pPr marL="171450" indent="-171450">
              <a:buFont typeface="Arial" panose="020B0604020202020204" pitchFamily="34" charset="0"/>
              <a:buChar char="•"/>
            </a:pPr>
            <a:r>
              <a:rPr lang="en-AU" b="0"/>
              <a:t>The revised v9.0 curriculum was approved by education ministers on 1 April 2022.</a:t>
            </a:r>
          </a:p>
          <a:p>
            <a:pPr marL="171450" indent="-171450">
              <a:buFont typeface="Arial" panose="020B0604020202020204" pitchFamily="34" charset="0"/>
              <a:buChar char="•"/>
            </a:pPr>
            <a:r>
              <a:rPr lang="en-AU" b="0"/>
              <a:t>It was published in May 2022.</a:t>
            </a:r>
          </a:p>
          <a:p>
            <a:pPr marL="171450" indent="-171450">
              <a:buFont typeface="Arial" panose="020B0604020202020204" pitchFamily="34" charset="0"/>
              <a:buChar char="•"/>
            </a:pPr>
            <a:r>
              <a:rPr lang="en-AU" b="0"/>
              <a:t>So, we have not had long to engage with Version 9.0. </a:t>
            </a:r>
          </a:p>
          <a:p>
            <a:pPr marL="171450" indent="-171450">
              <a:buFont typeface="Arial" panose="020B0604020202020204" pitchFamily="34" charset="0"/>
              <a:buChar char="•"/>
            </a:pPr>
            <a:r>
              <a:rPr lang="en-AU" b="0"/>
              <a:t>We will explore why the curriculum update is a positive step for our teachers, our students and our community.</a:t>
            </a:r>
          </a:p>
          <a:p>
            <a:endParaRPr lang="en-US"/>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2904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With an elbow partner, discuss:</a:t>
            </a:r>
          </a:p>
          <a:p>
            <a:pPr marL="628650" lvl="1" indent="-171450">
              <a:buFont typeface="Symbol" panose="05050102010706020507" pitchFamily="18" charset="2"/>
              <a:buChar char="-"/>
            </a:pPr>
            <a:r>
              <a:rPr lang="en-AU"/>
              <a:t>H</a:t>
            </a:r>
            <a:r>
              <a:rPr lang="en-US"/>
              <a:t>ow has the world changed since 2011?</a:t>
            </a:r>
          </a:p>
          <a:p>
            <a:pPr marL="628650" lvl="1" indent="-171450">
              <a:buFont typeface="Symbol" panose="05050102010706020507" pitchFamily="18" charset="2"/>
              <a:buChar char="-"/>
            </a:pPr>
            <a:r>
              <a:rPr lang="en-US"/>
              <a:t>Why is a contemporary curriculum essential for our students’ future success?</a:t>
            </a:r>
          </a:p>
          <a:p>
            <a:pPr marL="171450" indent="-171450">
              <a:buFont typeface="Arial" panose="020B0604020202020204" pitchFamily="34" charset="0"/>
              <a:buChar char="•"/>
            </a:pPr>
            <a:r>
              <a:rPr lang="en-US"/>
              <a:t>You could consider:</a:t>
            </a: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a:solidFill>
                  <a:srgbClr val="000000"/>
                </a:solidFill>
                <a:effectLst/>
                <a:ea typeface="Times New Roman" panose="02020603050405020304" pitchFamily="18" charset="0"/>
                <a:cs typeface="Times New Roman" panose="02020603050405020304" pitchFamily="18" charset="0"/>
              </a:rPr>
              <a:t>How have the ways we communicate changed? </a:t>
            </a:r>
            <a:endParaRPr lang="en-AU">
              <a:effectLst/>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a:solidFill>
                  <a:srgbClr val="000000"/>
                </a:solidFill>
                <a:effectLst/>
                <a:ea typeface="Times New Roman" panose="02020603050405020304" pitchFamily="18" charset="0"/>
                <a:cs typeface="Times New Roman" panose="02020603050405020304" pitchFamily="18" charset="0"/>
              </a:rPr>
              <a:t>What challenges will students face from 2024?</a:t>
            </a:r>
            <a:endParaRPr lang="en-AU">
              <a:effectLst/>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a:solidFill>
                  <a:srgbClr val="000000"/>
                </a:solidFill>
                <a:effectLst/>
                <a:ea typeface="Times New Roman" panose="02020603050405020304" pitchFamily="18" charset="0"/>
                <a:cs typeface="Times New Roman" panose="02020603050405020304" pitchFamily="18" charset="0"/>
              </a:rPr>
              <a:t>What would you like to improve for students?</a:t>
            </a:r>
            <a:endParaRPr lang="en-AU">
              <a:effectLs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a:t> (After sufficient time, invite participants to share their answers with the whole group or at tables.)</a:t>
            </a: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48631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As we know, in December 2019, all Australian education ministers signed the </a:t>
            </a:r>
            <a:r>
              <a:rPr lang="en-AU" err="1"/>
              <a:t>Mparntwe</a:t>
            </a:r>
            <a:r>
              <a:rPr lang="en-AU"/>
              <a:t> (pronounced M-ban-</a:t>
            </a:r>
            <a:r>
              <a:rPr lang="en-AU" err="1"/>
              <a:t>tua</a:t>
            </a:r>
            <a:r>
              <a:rPr lang="en-AU"/>
              <a:t>), or Alice Springs, Education Declaration.</a:t>
            </a:r>
          </a:p>
          <a:p>
            <a:pPr marL="171450" indent="-171450">
              <a:buFont typeface="Arial" panose="020B0604020202020204" pitchFamily="34" charset="0"/>
              <a:buChar char="•"/>
            </a:pPr>
            <a:r>
              <a:rPr lang="en-AU"/>
              <a:t>Acknowledging the power of education to transform lives, the declaration sets out a vision for education in Australia and commitment to improving educational outcomes for all Australians.</a:t>
            </a:r>
          </a:p>
          <a:p>
            <a:pPr marL="171450" indent="-171450">
              <a:buFont typeface="Arial" panose="020B0604020202020204" pitchFamily="34" charset="0"/>
              <a:buChar char="•"/>
            </a:pPr>
            <a:r>
              <a:rPr lang="en-AU"/>
              <a:t>It builds on past declarations, i.e. Hobart, Adelaide and Melbourne Declarations.</a:t>
            </a:r>
          </a:p>
          <a:p>
            <a:pPr marL="171450" indent="-171450">
              <a:buFont typeface="Arial" panose="020B0604020202020204" pitchFamily="34" charset="0"/>
              <a:buChar char="•"/>
            </a:pPr>
            <a:r>
              <a:rPr lang="en-AU"/>
              <a:t>As well as reinforcing foundational understandings and skills, it recognises that education must prepare students ‘to thrive in a time of rapid social and technological change, and complex environmental, social and economic challenges’ (Education Services Australia 2019, p. 2).</a:t>
            </a:r>
          </a:p>
          <a:p>
            <a:pPr marL="171450" indent="-171450">
              <a:buFont typeface="Arial" panose="020B0604020202020204" pitchFamily="34" charset="0"/>
              <a:buChar char="•"/>
            </a:pPr>
            <a:r>
              <a:rPr lang="en-AU"/>
              <a:t>The vision is ‘for a world-class education system that encourages and supports every student to be the very best they can be, no matter where they live or what kind of learning challenges they may face’ (ibid).</a:t>
            </a:r>
          </a:p>
          <a:p>
            <a:pPr marL="171450" indent="-171450">
              <a:buFont typeface="Arial" panose="020B0604020202020204" pitchFamily="34" charset="0"/>
              <a:buChar char="•"/>
            </a:pPr>
            <a:r>
              <a:rPr lang="en-AU"/>
              <a:t>With this in mind, the declaration sets out two distinct, but interrelated goals — see slide.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These goals underpinned the review of the Australian Curriculum.</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39482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t>Talking points</a:t>
            </a:r>
          </a:p>
          <a:p>
            <a:pPr marL="171450" indent="-171450">
              <a:buFont typeface="Arial" panose="020B0604020202020204" pitchFamily="34" charset="0"/>
              <a:buChar char="•"/>
              <a:defRPr/>
            </a:pPr>
            <a:r>
              <a:rPr lang="en-AU" b="0"/>
              <a:t>We are now familiar with the goals and vision of the Alice Springs Education Declaration.</a:t>
            </a:r>
          </a:p>
          <a:p>
            <a:pPr marL="171450" indent="-171450">
              <a:buFont typeface="Arial" panose="020B0604020202020204" pitchFamily="34" charset="0"/>
              <a:buChar char="•"/>
              <a:defRPr/>
            </a:pPr>
            <a:r>
              <a:rPr lang="en-AU" b="0"/>
              <a:t>A world-class education system is the vision for which we all strive.</a:t>
            </a:r>
          </a:p>
          <a:p>
            <a:pPr marL="171450" indent="-171450">
              <a:buFont typeface="Arial" panose="020B0604020202020204" pitchFamily="34" charset="0"/>
              <a:buChar char="•"/>
              <a:defRPr/>
            </a:pPr>
            <a:r>
              <a:rPr lang="en-AU" b="0"/>
              <a:t>The challenge is how to enact world-class curriculum and assessment in our school.</a:t>
            </a:r>
          </a:p>
          <a:p>
            <a:pPr marL="171450" indent="-171450">
              <a:buFont typeface="Arial" panose="020B0604020202020204" pitchFamily="34" charset="0"/>
              <a:buChar char="•"/>
              <a:defRPr/>
            </a:pPr>
            <a:r>
              <a:rPr lang="en-AU" b="0"/>
              <a:t>Let’s explore what ‘world-class’ means to each of us.</a:t>
            </a:r>
          </a:p>
          <a:p>
            <a:pPr marL="171450" indent="-171450">
              <a:buFont typeface="Arial" panose="020B0604020202020204" pitchFamily="34" charset="0"/>
              <a:buChar char="•"/>
            </a:pPr>
            <a:r>
              <a:rPr lang="en-AU" b="0"/>
              <a:t>Consider:  </a:t>
            </a:r>
            <a:r>
              <a:rPr lang="en-US" b="0"/>
              <a:t>What does world-class curriculum and assessment mean to you in our school context?</a:t>
            </a:r>
          </a:p>
          <a:p>
            <a:pPr marL="171450" indent="-171450">
              <a:buFont typeface="Arial" panose="020B0604020202020204" pitchFamily="34" charset="0"/>
              <a:buChar char="•"/>
            </a:pPr>
            <a:r>
              <a:rPr lang="en-US" b="0"/>
              <a:t>When I say go, find an elbow partner and generate a shared understanding of world-class curriculum and assessment in our context.</a:t>
            </a:r>
          </a:p>
          <a:p>
            <a:pPr marL="171450" indent="-171450">
              <a:buFont typeface="Arial" panose="020B0604020202020204" pitchFamily="34" charset="0"/>
              <a:buChar char="•"/>
            </a:pPr>
            <a:r>
              <a:rPr lang="en-US" b="0"/>
              <a:t>Be prepared to share with the whole group.</a:t>
            </a:r>
          </a:p>
          <a:p>
            <a:pPr marL="171450" indent="-171450">
              <a:buFont typeface="Arial" panose="020B0604020202020204" pitchFamily="34" charset="0"/>
              <a:buChar char="•"/>
            </a:pPr>
            <a:r>
              <a:rPr lang="en-US" b="0"/>
              <a:t>(After sufficient time, ask for volunteers to share their understandings. Discuss any alignments or areas of divergence that emerge.)</a:t>
            </a:r>
          </a:p>
          <a:p>
            <a:pPr marL="171450" indent="-171450">
              <a:buFont typeface="Arial" panose="020B0604020202020204" pitchFamily="34" charset="0"/>
              <a:buChar char="•"/>
            </a:pPr>
            <a:endParaRPr lang="en-US" b="0"/>
          </a:p>
          <a:p>
            <a:pPr marL="0" indent="0">
              <a:buFont typeface="Arial" panose="020B0604020202020204" pitchFamily="34" charset="0"/>
              <a:buNone/>
            </a:pPr>
            <a:r>
              <a:rPr lang="en-US" b="1"/>
              <a:t>Note for presenters</a:t>
            </a:r>
          </a:p>
          <a:p>
            <a:pPr marL="171450" indent="-171450">
              <a:buFont typeface="Arial" panose="020B0604020202020204" pitchFamily="34" charset="0"/>
              <a:buChar char="•"/>
            </a:pPr>
            <a:r>
              <a:rPr lang="en-US" b="0"/>
              <a:t>Consider sharing responses from the school leaders in Meeting 1 and discussing alignments and areas of divergence.</a:t>
            </a:r>
          </a:p>
          <a:p>
            <a:pPr marL="171450" indent="-171450">
              <a:buFont typeface="Arial" panose="020B0604020202020204" pitchFamily="34" charset="0"/>
              <a:buChar char="•"/>
            </a:pPr>
            <a:r>
              <a:rPr lang="en-US" b="0"/>
              <a:t>Nominate a teacher or leader to take notes, if desired.</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99949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ACARA had clear aims for the review.</a:t>
            </a:r>
          </a:p>
          <a:p>
            <a:pPr marL="171450" indent="-171450">
              <a:buFont typeface="Arial" panose="020B0604020202020204" pitchFamily="34" charset="0"/>
              <a:buChar char="•"/>
            </a:pPr>
            <a:r>
              <a:rPr lang="en-AU"/>
              <a:t>As you can see on this slide, underpinned by the Alice Springs Declaration and working within the current 3D structure, the aims of the Australian Curriculum Version 9.0 are to:</a:t>
            </a:r>
          </a:p>
          <a:p>
            <a:pPr marL="628650" lvl="1" indent="-171450">
              <a:buFont typeface="Symbol" panose="05050102010706020507" pitchFamily="18" charset="2"/>
              <a:buChar char="-"/>
            </a:pPr>
            <a:r>
              <a:rPr lang="en-AU"/>
              <a:t>ensure the curriculum is contemporary </a:t>
            </a:r>
          </a:p>
          <a:p>
            <a:pPr marL="628650" lvl="1" indent="-171450">
              <a:buFont typeface="Symbol" panose="05050102010706020507" pitchFamily="18" charset="2"/>
              <a:buChar char="-"/>
            </a:pPr>
            <a:r>
              <a:rPr lang="en-AU"/>
              <a:t>benchmark the Australian Curriculum against other international jurisdictions, including British Columbia, Finland, Singapore and New Zealand</a:t>
            </a:r>
          </a:p>
          <a:p>
            <a:pPr marL="628650" lvl="1" indent="-171450">
              <a:buFont typeface="Symbol" panose="05050102010706020507" pitchFamily="18" charset="2"/>
              <a:buChar char="-"/>
            </a:pPr>
            <a:r>
              <a:rPr lang="en-AU"/>
              <a:t>enhance clarity through refined curriculum content and achievement standards</a:t>
            </a:r>
          </a:p>
          <a:p>
            <a:pPr marL="628650" lvl="1" indent="-171450">
              <a:buFont typeface="Symbol" panose="05050102010706020507" pitchFamily="18" charset="2"/>
              <a:buChar char="-"/>
            </a:pPr>
            <a:r>
              <a:rPr lang="en-AU"/>
              <a:t>improve user experience on a new website with enhanced functionality.</a:t>
            </a:r>
          </a:p>
          <a:p>
            <a:endParaRPr lang="en-AU" b="1"/>
          </a:p>
          <a:p>
            <a:r>
              <a:rPr lang="en-AU" b="1"/>
              <a:t>Source of images</a:t>
            </a:r>
          </a:p>
          <a:p>
            <a:pPr marL="171450" indent="-171450">
              <a:buFont typeface="Arial" panose="020B0604020202020204" pitchFamily="34" charset="0"/>
              <a:buChar char="•"/>
            </a:pPr>
            <a:r>
              <a:rPr lang="en-AU" b="0"/>
              <a:t>Fibre optics by </a:t>
            </a:r>
            <a:r>
              <a:rPr lang="en-AU" b="0" err="1"/>
              <a:t>chaitawat</a:t>
            </a:r>
            <a:r>
              <a:rPr lang="en-AU" b="0"/>
              <a:t> at </a:t>
            </a:r>
            <a:r>
              <a:rPr lang="en-AU" b="0" err="1"/>
              <a:t>Pixabay</a:t>
            </a:r>
            <a:r>
              <a:rPr lang="en-AU" b="0"/>
              <a:t>. https://pixabay.com/photos/fiber-optic-cable-blue-network-2749588/</a:t>
            </a:r>
          </a:p>
          <a:p>
            <a:pPr marL="171450" indent="-171450">
              <a:buFont typeface="Arial" panose="020B0604020202020204" pitchFamily="34" charset="0"/>
              <a:buChar char="•"/>
            </a:pPr>
            <a:r>
              <a:rPr lang="en-AU" b="0"/>
              <a:t>Globe by </a:t>
            </a:r>
            <a:r>
              <a:rPr lang="en-AU" b="0" err="1"/>
              <a:t>geralt</a:t>
            </a:r>
            <a:r>
              <a:rPr lang="en-AU" b="0"/>
              <a:t> at </a:t>
            </a:r>
            <a:r>
              <a:rPr lang="en-AU" b="0" err="1"/>
              <a:t>Pixabay</a:t>
            </a:r>
            <a:r>
              <a:rPr lang="en-AU" b="0"/>
              <a:t>. https://pixabay.com/photos/globe-earth-world-globalization-2489596/ </a:t>
            </a:r>
          </a:p>
          <a:p>
            <a:pPr marL="171450" indent="-171450">
              <a:buFont typeface="Arial" panose="020B0604020202020204" pitchFamily="34" charset="0"/>
              <a:buChar char="•"/>
            </a:pPr>
            <a:r>
              <a:rPr lang="en-AU" b="0"/>
              <a:t>Leaf and water droplets by ju1959jjj at </a:t>
            </a:r>
            <a:r>
              <a:rPr lang="en-AU" b="0" err="1"/>
              <a:t>Pixabay</a:t>
            </a:r>
            <a:r>
              <a:rPr lang="en-AU" b="0"/>
              <a:t>. https://pixabay.com/photos/nature-flower-flowers-yard-macro-2986145/</a:t>
            </a:r>
          </a:p>
          <a:p>
            <a:pPr marL="171450" indent="-171450" algn="l" rtl="0" eaLnBrk="0" fontAlgn="base" hangingPunct="0">
              <a:spcBef>
                <a:spcPct val="30000"/>
              </a:spcBef>
              <a:spcAft>
                <a:spcPct val="0"/>
              </a:spcAft>
              <a:buFont typeface="Arial" panose="020B0604020202020204" pitchFamily="34" charset="0"/>
              <a:buChar char="•"/>
            </a:pPr>
            <a:r>
              <a:rPr lang="en-US" sz="1200" b="0" kern="1200">
                <a:solidFill>
                  <a:schemeClr val="tx1"/>
                </a:solidFill>
                <a:latin typeface="+mn-lt"/>
                <a:ea typeface="+mn-ea"/>
                <a:cs typeface="+mn-cs"/>
              </a:rPr>
              <a:t>Computer keyboard by Janeb13 at </a:t>
            </a:r>
            <a:r>
              <a:rPr lang="en-US" sz="1200" b="0" kern="1200" err="1">
                <a:solidFill>
                  <a:schemeClr val="tx1"/>
                </a:solidFill>
                <a:latin typeface="+mn-lt"/>
                <a:ea typeface="+mn-ea"/>
                <a:cs typeface="+mn-cs"/>
              </a:rPr>
              <a:t>Pixabay</a:t>
            </a:r>
            <a:r>
              <a:rPr lang="en-US" sz="1200" b="0" kern="1200">
                <a:solidFill>
                  <a:schemeClr val="tx1"/>
                </a:solidFill>
                <a:latin typeface="+mn-lt"/>
                <a:ea typeface="+mn-ea"/>
                <a:cs typeface="+mn-cs"/>
              </a:rPr>
              <a:t> https://pixabay.com/photos/pc-computer-screen-desktop-computer-1207683/ Used under terms of </a:t>
            </a:r>
            <a:r>
              <a:rPr lang="en-US" sz="1200" b="0" kern="1200" err="1">
                <a:solidFill>
                  <a:schemeClr val="tx1"/>
                </a:solidFill>
                <a:latin typeface="+mn-lt"/>
                <a:ea typeface="+mn-ea"/>
                <a:cs typeface="+mn-cs"/>
              </a:rPr>
              <a:t>Pixabay</a:t>
            </a:r>
            <a:r>
              <a:rPr lang="en-US" sz="1200" b="0" kern="1200">
                <a:solidFill>
                  <a:schemeClr val="tx1"/>
                </a:solidFill>
                <a:latin typeface="+mn-lt"/>
                <a:ea typeface="+mn-ea"/>
                <a:cs typeface="+mn-cs"/>
              </a:rPr>
              <a:t> license.</a:t>
            </a:r>
            <a:endParaRPr lang="en-AU" sz="1200" b="0" kern="1200">
              <a:solidFill>
                <a:schemeClr val="tx1"/>
              </a:solidFill>
              <a:latin typeface="+mn-lt"/>
              <a:ea typeface="+mn-ea"/>
              <a:cs typeface="+mn-cs"/>
            </a:endParaRPr>
          </a:p>
          <a:p>
            <a:pPr marL="457200" lvl="1"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19410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Let us start with what has </a:t>
            </a:r>
            <a:r>
              <a:rPr lang="en-AU" b="1"/>
              <a:t>not</a:t>
            </a:r>
            <a:r>
              <a:rPr lang="en-AU"/>
              <a:t> changed in Australian Curriculum v9.0. </a:t>
            </a:r>
          </a:p>
          <a:p>
            <a:pPr marL="171450" indent="-171450">
              <a:buFont typeface="Arial" panose="020B0604020202020204" pitchFamily="34" charset="0"/>
              <a:buChar char="•"/>
            </a:pPr>
            <a:r>
              <a:rPr lang="en-AU"/>
              <a:t>Overall the structure of the Australian Curriculum is largely unchanged. We still have:</a:t>
            </a:r>
          </a:p>
          <a:p>
            <a:pPr marL="628650" lvl="1" indent="-171450">
              <a:buFont typeface="Calibri" panose="020F0502020204030204" pitchFamily="34" charset="0"/>
              <a:buChar char="‒"/>
            </a:pPr>
            <a:r>
              <a:rPr lang="en-AU"/>
              <a:t>eight learning areas — English, Health and Physical Education, Humanities and Social Sciences, Languages, Mathematics, Science, Technologies and The Arts</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a:t>three cross-curriculum priorities to provide students with the ‘tools and language</a:t>
            </a:r>
            <a:r>
              <a:rPr lang="en-AU" sz="1200" kern="1200">
                <a:solidFill>
                  <a:schemeClr val="tx1"/>
                </a:solidFill>
                <a:latin typeface="+mn-lt"/>
                <a:ea typeface="+mn-ea"/>
                <a:cs typeface="+mn-cs"/>
              </a:rPr>
              <a:t> t</a:t>
            </a:r>
            <a:r>
              <a:rPr lang="en-AU"/>
              <a:t>o engage with and better understand their world’ (ACARA, 2012, p. 18). These are Aboriginal and Torres Strait Islander histories and cultures, Asia and Australia’s engagement with Asia, and Sustainability</a:t>
            </a:r>
          </a:p>
          <a:p>
            <a:pPr marL="628650" lvl="1" indent="-171450">
              <a:buFont typeface="Calibri" panose="020F0502020204030204" pitchFamily="34" charset="0"/>
              <a:buChar char="‒"/>
            </a:pPr>
            <a:r>
              <a:rPr lang="en-AU" sz="1200" kern="1200">
                <a:solidFill>
                  <a:schemeClr val="tx1"/>
                </a:solidFill>
                <a:latin typeface="+mn-lt"/>
                <a:ea typeface="+mn-ea"/>
                <a:cs typeface="+mn-cs"/>
              </a:rPr>
              <a:t>the continued inclusion of seven general capabilities reflecting the 21st century skills — Critical and creative thinking, Ethical understanding, Intercultural understanding, Literacy, Numeracy, Personal and social understanding, and Digital literacy.</a:t>
            </a:r>
          </a:p>
          <a:p>
            <a:pPr marL="171450" lvl="0" indent="-171450">
              <a:buFont typeface="Arial" panose="020B0604020202020204" pitchFamily="34" charset="0"/>
              <a:buChar char="•"/>
            </a:pPr>
            <a:r>
              <a:rPr lang="en-AU" sz="1200" kern="1200">
                <a:solidFill>
                  <a:schemeClr val="tx1"/>
                </a:solidFill>
                <a:latin typeface="+mn-lt"/>
                <a:ea typeface="+mn-ea"/>
                <a:cs typeface="+mn-cs"/>
              </a:rPr>
              <a:t>Changes in the structure include:</a:t>
            </a:r>
          </a:p>
          <a:p>
            <a:pPr marL="628650" lvl="1" indent="-171450">
              <a:buFont typeface="Calibri" panose="020F0502020204030204" pitchFamily="34" charset="0"/>
              <a:buChar char="‒"/>
            </a:pPr>
            <a:r>
              <a:rPr lang="en-AU" sz="1200" kern="1200">
                <a:solidFill>
                  <a:schemeClr val="tx1"/>
                </a:solidFill>
                <a:latin typeface="+mn-lt"/>
                <a:ea typeface="+mn-ea"/>
                <a:cs typeface="+mn-cs"/>
              </a:rPr>
              <a:t>a naming change in a general capability.  Information and communication technology or ICT as it was previously known is now called Digital literacy to reflect the terminology commonly used in industry.</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a:t>a change in the cross-curriculum priority of Sustainability with the addition of Design.</a:t>
            </a:r>
          </a:p>
          <a:p>
            <a:pPr marL="171450" lvl="0" indent="-171450">
              <a:buFont typeface="Arial" panose="020B0604020202020204" pitchFamily="34" charset="0"/>
              <a:buChar char="•"/>
            </a:pPr>
            <a:endParaRPr lang="en-AU" sz="1200" kern="1200">
              <a:solidFill>
                <a:schemeClr val="tx1"/>
              </a:solidFill>
              <a:latin typeface="+mn-lt"/>
              <a:ea typeface="+mn-ea"/>
              <a:cs typeface="+mn-cs"/>
            </a:endParaRPr>
          </a:p>
          <a:p>
            <a:pPr marL="628650" lvl="1" indent="-171450">
              <a:buFont typeface="Calibri" panose="020F0502020204030204" pitchFamily="34" charset="0"/>
              <a:buChar char="‒"/>
            </a:pPr>
            <a:endParaRPr lang="en-AU"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74973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indent="-171450">
              <a:buFont typeface="Arial" panose="020B0604020202020204" pitchFamily="34" charset="0"/>
              <a:buChar char="•"/>
            </a:pPr>
            <a:r>
              <a:rPr lang="en-AU"/>
              <a:t>[Introduce Section 2].</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1024602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This memo was sent to schools on 11 July 2023.</a:t>
            </a:r>
          </a:p>
          <a:p>
            <a:pPr marL="171450" indent="-171450">
              <a:buFont typeface="Arial" panose="020B0604020202020204" pitchFamily="34" charset="0"/>
              <a:buChar char="•"/>
            </a:pPr>
            <a:r>
              <a:rPr lang="en-AU"/>
              <a:t>The purpose was to advise schools of the updated implementation schedules for the P–10 Australian Curriculum v9.0 that will inform the development and delivery of QCAA resources and a professional learning program.</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42279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b="0"/>
              <a:t>(Refer to slide.)</a:t>
            </a:r>
          </a:p>
          <a:p>
            <a:pPr marL="171450" indent="-171450">
              <a:buFont typeface="Arial" panose="020B0604020202020204" pitchFamily="34" charset="0"/>
              <a:buChar char="•"/>
            </a:pPr>
            <a:r>
              <a:rPr lang="en-AU" b="0"/>
              <a:t>The updated QCAA professional development and support schedule for Prep–Year 6 is available from the QCAA website.</a:t>
            </a:r>
          </a:p>
          <a:p>
            <a:endParaRPr lang="en-AU" b="1"/>
          </a:p>
          <a:p>
            <a:r>
              <a:rPr lang="en-AU" b="1"/>
              <a:t>Note for presenter</a:t>
            </a:r>
          </a:p>
          <a:p>
            <a:pPr marL="171450" indent="-171450">
              <a:buFont typeface="Arial" panose="020B0604020202020204" pitchFamily="34" charset="0"/>
              <a:buChar char="•"/>
            </a:pPr>
            <a:r>
              <a:rPr lang="en-AU" b="0"/>
              <a:t>It might be useful to download the schedule and have copies available for the meeting.</a:t>
            </a:r>
          </a:p>
          <a:p>
            <a:pPr marL="171450" indent="-171450">
              <a:buFont typeface="Arial" panose="020B0604020202020204" pitchFamily="34" charset="0"/>
              <a:buChar char="•"/>
            </a:pPr>
            <a:r>
              <a:rPr lang="en-AU" b="0"/>
              <a:t>A link to this is available in the Meeting 1 guide.</a:t>
            </a: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49137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E88A6-81E3-E88E-5452-CEE794731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85FE5-8E5F-6BE0-C50A-1878E5BCD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89636-5276-239B-7BFE-1A2E364DF815}"/>
              </a:ext>
            </a:extLst>
          </p:cNvPr>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b="0"/>
              <a:t>(Refer to slide.)</a:t>
            </a:r>
          </a:p>
          <a:p>
            <a:pPr marL="171450" indent="-171450">
              <a:buFont typeface="Arial" panose="020B0604020202020204" pitchFamily="34" charset="0"/>
              <a:buChar char="•"/>
            </a:pPr>
            <a:r>
              <a:rPr lang="en-AU" b="0"/>
              <a:t>The updated QCAA professional development and support schedule for Prep–Year 6 is available from the QCAA website.</a:t>
            </a:r>
          </a:p>
          <a:p>
            <a:endParaRPr lang="en-AU" b="1"/>
          </a:p>
          <a:p>
            <a:r>
              <a:rPr lang="en-AU" b="1"/>
              <a:t>Note for presenter</a:t>
            </a:r>
          </a:p>
          <a:p>
            <a:pPr marL="171450" indent="-171450">
              <a:buFont typeface="Arial" panose="020B0604020202020204" pitchFamily="34" charset="0"/>
              <a:buChar char="•"/>
            </a:pPr>
            <a:r>
              <a:rPr lang="en-AU" b="0"/>
              <a:t>It might be useful to download this and have copies available for the meeting.</a:t>
            </a:r>
          </a:p>
          <a:p>
            <a:pPr marL="171450" indent="-171450">
              <a:buFont typeface="Arial" panose="020B0604020202020204" pitchFamily="34" charset="0"/>
              <a:buChar char="•"/>
            </a:pPr>
            <a:r>
              <a:rPr lang="en-AU" b="0"/>
              <a:t>A link to this is available in the Meeting 1 guide.</a:t>
            </a:r>
          </a:p>
          <a:p>
            <a:pPr marL="171450" indent="-1714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7DE0822F-7D87-2BD4-72D9-8A152ECE8237}"/>
              </a:ext>
            </a:extLst>
          </p:cNvPr>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00297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indent="-171450">
              <a:buFont typeface="Arial" panose="020B0604020202020204" pitchFamily="34" charset="0"/>
              <a:buChar char="•"/>
            </a:pPr>
            <a:r>
              <a:rPr lang="en-AU"/>
              <a:t>Outline general purpose of session: </a:t>
            </a:r>
            <a:r>
              <a:rPr lang="en-US"/>
              <a:t>To develop a shared understanding of why the school is changing to the Australian Curriculum Version 9.0 by:</a:t>
            </a:r>
          </a:p>
          <a:p>
            <a:pPr marL="628650" lvl="1" indent="-171450">
              <a:buFont typeface="Symbol" panose="05050102010706020507" pitchFamily="18" charset="2"/>
              <a:buChar char="-"/>
            </a:pPr>
            <a:r>
              <a:rPr lang="en-US"/>
              <a:t>sharing our learning from the QCAA forum for school leaders </a:t>
            </a:r>
          </a:p>
          <a:p>
            <a:pPr marL="628650" lvl="1" indent="-171450">
              <a:buFont typeface="Symbol" panose="05050102010706020507" pitchFamily="18" charset="2"/>
              <a:buChar char="-"/>
            </a:pPr>
            <a:r>
              <a:rPr lang="en-US"/>
              <a:t>engaging in professional conversations</a:t>
            </a:r>
          </a:p>
          <a:p>
            <a:pPr marL="628650" lvl="1" indent="-171450">
              <a:buFont typeface="Symbol" panose="05050102010706020507" pitchFamily="18" charset="2"/>
              <a:buChar char="-"/>
            </a:pPr>
            <a:r>
              <a:rPr lang="en-US"/>
              <a:t>considering the next steps for our school.</a:t>
            </a:r>
          </a:p>
          <a:p>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latin typeface="Arial" panose="020B0604020202020204" pitchFamily="34" charset="0"/>
                <a:cs typeface="Arial" panose="020B0604020202020204" pitchFamily="34" charset="0"/>
              </a:rPr>
              <a:t>Source of image: </a:t>
            </a:r>
            <a:r>
              <a:rPr lang="en-US" b="0">
                <a:latin typeface="Arial" panose="020B0604020202020204" pitchFamily="34" charset="0"/>
                <a:cs typeface="Arial" panose="020B0604020202020204" pitchFamily="34" charset="0"/>
              </a:rPr>
              <a:t>QCAA </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790988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b="0"/>
              <a:t>(Refer to slide.)</a:t>
            </a:r>
          </a:p>
          <a:p>
            <a:pPr marL="171450" indent="-171450">
              <a:buFont typeface="Arial" panose="020B0604020202020204" pitchFamily="34" charset="0"/>
              <a:buChar char="•"/>
            </a:pPr>
            <a:r>
              <a:rPr lang="en-AU" b="0"/>
              <a:t>The updated QCAA professional development and support schedule for Years 7–10 is available from the QCAA website.</a:t>
            </a:r>
          </a:p>
          <a:p>
            <a:endParaRPr lang="en-AU" b="1"/>
          </a:p>
          <a:p>
            <a:r>
              <a:rPr lang="en-AU" b="1"/>
              <a:t>Note for presenter</a:t>
            </a:r>
          </a:p>
          <a:p>
            <a:pPr marL="171450" indent="-171450">
              <a:buFont typeface="Arial" panose="020B0604020202020204" pitchFamily="34" charset="0"/>
              <a:buChar char="•"/>
            </a:pPr>
            <a:r>
              <a:rPr lang="en-AU" b="0"/>
              <a:t>It might be useful to download this and have copies available for the meeting.</a:t>
            </a:r>
          </a:p>
          <a:p>
            <a:pPr marL="171450" indent="-171450">
              <a:buFont typeface="Arial" panose="020B0604020202020204" pitchFamily="34" charset="0"/>
              <a:buChar char="•"/>
            </a:pPr>
            <a:r>
              <a:rPr lang="en-AU" b="0"/>
              <a:t>A link to this is available in the Meeting 1 guide.</a:t>
            </a: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252010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Talking points</a:t>
            </a:r>
          </a:p>
          <a:p>
            <a:pPr marL="285750" indent="-285750">
              <a:buFont typeface="Arial" panose="020B0604020202020204" pitchFamily="34" charset="0"/>
              <a:buChar char="•"/>
            </a:pPr>
            <a:r>
              <a:rPr lang="en-AU" sz="1200" dirty="0">
                <a:effectLst/>
                <a:latin typeface="+mn-lt"/>
                <a:ea typeface="Times New Roman" panose="02020603050405020304" pitchFamily="18" charset="0"/>
                <a:cs typeface="Times New Roman" panose="02020603050405020304" pitchFamily="18" charset="0"/>
              </a:rPr>
              <a:t>The QCAA recommends three broad phases when implementing Version 9.0 of the Australian Curriculum:</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familiarisation with the Version 9.0 curriculum, including a review of existing school curriculum and assessment plans for alignment to the curriculum</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planning for teaching, learning and assessment</a:t>
            </a:r>
            <a:r>
              <a:rPr lang="en-AU" b="0" i="0" dirty="0">
                <a:solidFill>
                  <a:srgbClr val="000000"/>
                </a:solidFill>
                <a:effectLst/>
                <a:latin typeface="Times New Roman" panose="02020603050405020304" pitchFamily="18" charset="0"/>
              </a:rPr>
              <a:t>   </a:t>
            </a:r>
            <a:endParaRPr lang="en-AU" sz="1200" dirty="0">
              <a:effectLst/>
              <a:latin typeface="+mn-lt"/>
              <a:ea typeface="Times New Roman" panose="02020603050405020304" pitchFamily="18" charset="0"/>
              <a:cs typeface="Times New Roman" panose="02020603050405020304" pitchFamily="18" charset="0"/>
            </a:endParaRP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implementation of Version 9.0, including designing assessment and making judgments.</a:t>
            </a:r>
          </a:p>
          <a:p>
            <a:pPr marL="171450" indent="-171450">
              <a:buFont typeface="Arial" panose="020B0604020202020204" pitchFamily="34" charset="0"/>
              <a:buChar char="•"/>
            </a:pPr>
            <a:r>
              <a:rPr lang="en-AU" sz="1200" dirty="0">
                <a:latin typeface="+mn-lt"/>
              </a:rPr>
              <a:t>The QCAA will offer professional support in two key areas:</a:t>
            </a:r>
          </a:p>
          <a:p>
            <a:pPr marL="628650" lvl="1" indent="-171450">
              <a:buFont typeface="Symbol" panose="05050102010706020507" pitchFamily="18" charset="2"/>
              <a:buChar char="-"/>
            </a:pPr>
            <a:r>
              <a:rPr lang="en-AU" sz="1200" dirty="0">
                <a:latin typeface="+mn-lt"/>
              </a:rPr>
              <a:t>curriculum literacy, i.e. knowledge and understanding of the Australian Curriculum; skills to plan with the curriculum for the full range of learners</a:t>
            </a:r>
          </a:p>
          <a:p>
            <a:pPr marL="628650" marR="0" lvl="1"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AU" sz="1200" dirty="0">
                <a:latin typeface="+mn-lt"/>
              </a:rPr>
              <a:t>assessment literacy, i.e. knowledge of assessment design; skills to design assessments, create marking guides and make judgments, and provide feedback aligned to the achievement standards.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3623248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(Introduce Section 3.)</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3760358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ACARA developed the Australian Curriculum v9.0.</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The QCAA supports schools in all Queensland sectors with advice, resources and professional learning.</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The QCAA professional learning events will be advertised through the QCAA events webpage.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2213368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pPr marL="171450" indent="-171450">
              <a:buFont typeface="Arial" panose="020B0604020202020204" pitchFamily="34" charset="0"/>
              <a:buChar char="•"/>
            </a:pPr>
            <a:r>
              <a:rPr lang="en-US"/>
              <a:t>The QCAA have updated their webpages.</a:t>
            </a:r>
          </a:p>
          <a:p>
            <a:pPr marL="171450" indent="-171450">
              <a:buFont typeface="Arial" panose="020B0604020202020204" pitchFamily="34" charset="0"/>
              <a:buChar char="•"/>
            </a:pPr>
            <a:r>
              <a:rPr lang="en-US"/>
              <a:t>The new pages give you online access to the advice and resources the QCAA is developing for all three dimensions of Version 9.0.</a:t>
            </a:r>
          </a:p>
          <a:p>
            <a:pPr marL="171450" indent="-171450">
              <a:buFont typeface="Arial" panose="020B0604020202020204" pitchFamily="34" charset="0"/>
              <a:buChar char="•"/>
            </a:pPr>
            <a:r>
              <a:rPr lang="en-US"/>
              <a:t>The QCAA website landing page for Australian Curriculum provides the options to access either advice, resources or professional learning for Version 8.4 or Version 9.0.</a:t>
            </a:r>
          </a:p>
          <a:p>
            <a:pPr marL="171450" indent="-171450">
              <a:buFont typeface="Arial" panose="020B0604020202020204" pitchFamily="34" charset="0"/>
              <a:buChar char="•"/>
            </a:pPr>
            <a:r>
              <a:rPr lang="en-US"/>
              <a:t>Access to Version 8.4 aligned advice, resources and professional learning will remain until it is no longer required.</a:t>
            </a:r>
          </a:p>
          <a:p>
            <a:pPr marL="171450" indent="-171450">
              <a:buFont typeface="Arial" panose="020B0604020202020204" pitchFamily="34" charset="0"/>
              <a:buChar char="•"/>
            </a:pPr>
            <a:r>
              <a:rPr lang="en-US"/>
              <a:t>New resources and advice will be available progressively on the Version 9.0 webpages of the QCAA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1227227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QCAA provide an extensive range of resources via their webpages to support you as you familiarise with the changes from v8.4 to v9.0.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range will grow throughout the phases of familiarisation, planning and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We will be well supported in the process of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resources can be identified easily by the </a:t>
            </a:r>
            <a:r>
              <a:rPr lang="en-AU" b="0" err="1"/>
              <a:t>ACiQ</a:t>
            </a:r>
            <a:r>
              <a:rPr lang="en-AU" b="0"/>
              <a:t> v9.0 stamp in the top-right corner.</a:t>
            </a:r>
            <a:endParaRPr lang="en-AU" b="1"/>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2499183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snapshot of changes and the summary of changes documents are good places to start to support our awareness of the degree of changes in each learning area.</a:t>
            </a:r>
          </a:p>
          <a:p>
            <a:pPr marL="171450" indent="-171450">
              <a:buFont typeface="Arial" panose="020B0604020202020204" pitchFamily="34" charset="0"/>
              <a:buChar char="•"/>
            </a:pPr>
            <a:r>
              <a:rPr lang="en-AU" b="0"/>
              <a:t>Purpose: to support familiarisation by providing a high-level summary.</a:t>
            </a:r>
          </a:p>
          <a:p>
            <a:pPr marL="171450" indent="-171450">
              <a:buFont typeface="Arial" panose="020B0604020202020204" pitchFamily="34" charset="0"/>
              <a:buChar char="•"/>
            </a:pPr>
            <a:r>
              <a:rPr lang="en-AU" b="0"/>
              <a:t>Audience: principals and school leaders.</a:t>
            </a:r>
          </a:p>
          <a:p>
            <a:pPr marL="171450" indent="-171450">
              <a:buFont typeface="Arial" panose="020B0604020202020204" pitchFamily="34" charset="0"/>
              <a:buChar char="•"/>
            </a:pPr>
            <a:r>
              <a:rPr lang="en-AU" b="0"/>
              <a:t>Use: for leaders to gauge the degree of change in a learning area/subject. For example, a deputy or assistant principal or head of school might use this to identify where most time needs to be allocated. </a:t>
            </a:r>
            <a:endParaRPr lang="en-AU" b="1"/>
          </a:p>
          <a:p>
            <a:endParaRPr lang="en-AU" b="1"/>
          </a:p>
          <a:p>
            <a:r>
              <a:rPr lang="en-AU" b="1"/>
              <a:t>Note for presenter</a:t>
            </a:r>
            <a:endParaRPr lang="en-AU"/>
          </a:p>
          <a:p>
            <a:pPr marL="171450" indent="-171450">
              <a:buFont typeface="Arial" panose="020B0604020202020204" pitchFamily="34" charset="0"/>
              <a:buChar char="•"/>
            </a:pPr>
            <a:r>
              <a:rPr lang="en-AU"/>
              <a:t>Link to the QCAA website: www.qcaa.qld.edu.au/p-10/aciq </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2711161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summary documents are shown here.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Purpose: to support familiarisation by providing a high-level summary, such as the movement of content or skills.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Audience: school leaders, heads of department/curriculum, team leaders.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Use: assists leaders to gauge the degree of change in a learning area/subject. For example, a head of department/curriculum might use this to identify where most time needs to be allocated in reviewing year level programs. </a:t>
            </a:r>
          </a:p>
          <a:p>
            <a:pPr marL="628650" lvl="1" indent="-171450">
              <a:buFont typeface="Calibri" panose="020F0502020204030204" pitchFamily="34" charset="0"/>
              <a:buChar char="‒"/>
            </a:pPr>
            <a:endParaRPr lang="en-AU" b="0"/>
          </a:p>
          <a:p>
            <a:r>
              <a:rPr lang="en-AU" b="1"/>
              <a:t>Note for presenter</a:t>
            </a:r>
            <a:endParaRPr lang="en-AU"/>
          </a:p>
          <a:p>
            <a:pPr marL="171450" indent="-171450">
              <a:buFont typeface="Arial" panose="020B0604020202020204" pitchFamily="34" charset="0"/>
              <a:buChar char="•"/>
            </a:pPr>
            <a:r>
              <a:rPr lang="en-AU"/>
              <a:t>Link to the QCAA website: https://www.qcaa.qld.edu.au/p-10/aciq </a:t>
            </a:r>
          </a:p>
          <a:p>
            <a:endParaRPr lang="en-AU" b="1"/>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747724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comparison documents give a very detailed view of changes within learning area content in each year level.</a:t>
            </a:r>
          </a:p>
          <a:p>
            <a:pPr marL="171450" indent="-171450">
              <a:buFont typeface="Arial" panose="020B0604020202020204" pitchFamily="34" charset="0"/>
              <a:buChar char="•"/>
            </a:pPr>
            <a:r>
              <a:rPr lang="en-US" b="0" dirty="0"/>
              <a:t>Purpose: to provide the final level of detailed change within each learning area and year/band. Illustrates through </a:t>
            </a:r>
            <a:r>
              <a:rPr lang="en-US" b="0" dirty="0" err="1"/>
              <a:t>colour</a:t>
            </a:r>
            <a:r>
              <a:rPr lang="en-US" b="0" dirty="0"/>
              <a:t> what has been removed, what has moved and what is new.</a:t>
            </a:r>
          </a:p>
          <a:p>
            <a:pPr marL="171450" indent="-171450">
              <a:buFont typeface="Arial" panose="020B0604020202020204" pitchFamily="34" charset="0"/>
              <a:buChar char="•"/>
            </a:pPr>
            <a:r>
              <a:rPr lang="en-AU" b="0" dirty="0"/>
              <a:t>Audience: HODs/HOCs and teachers.</a:t>
            </a:r>
          </a:p>
          <a:p>
            <a:pPr marL="171450" marR="0" lvl="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en-AU" sz="1200" b="0" kern="1200" dirty="0">
                <a:solidFill>
                  <a:schemeClr val="tx1"/>
                </a:solidFill>
                <a:latin typeface="+mn-lt"/>
                <a:ea typeface="+mn-ea"/>
                <a:cs typeface="+mn-cs"/>
              </a:rPr>
              <a:t>Use: assist with the detailed auditing of Version 8.4 planning and will highlight what needs to be changed to transition to Version 9.0.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1"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4018973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An example Learning area overview is shown here.</a:t>
            </a:r>
          </a:p>
          <a:p>
            <a:pPr marL="171450" indent="-171450">
              <a:buFont typeface="Arial" panose="020B0604020202020204" pitchFamily="34" charset="0"/>
              <a:buChar char="•"/>
            </a:pPr>
            <a:r>
              <a:rPr lang="en-AU" dirty="0"/>
              <a:t>Purpose: to provide a visual overview of the structure of each learning area</a:t>
            </a:r>
          </a:p>
          <a:p>
            <a:pPr marL="171450" indent="-171450">
              <a:buFont typeface="Arial" panose="020B0604020202020204" pitchFamily="34" charset="0"/>
              <a:buChar char="•"/>
            </a:pPr>
            <a:r>
              <a:rPr lang="en-AU" dirty="0"/>
              <a:t>Audience: school leaders, curriculum leaders or teachers</a:t>
            </a:r>
          </a:p>
          <a:p>
            <a:pPr marL="171450" indent="-171450">
              <a:buFont typeface="Arial" panose="020B0604020202020204" pitchFamily="34" charset="0"/>
              <a:buChar char="•"/>
            </a:pPr>
            <a:r>
              <a:rPr lang="en-AU" dirty="0"/>
              <a:t>Use: supports familiarity with a learning area. </a:t>
            </a:r>
          </a:p>
          <a:p>
            <a:pPr marL="0" indent="0">
              <a:buFont typeface="Arial" panose="020B0604020202020204" pitchFamily="34" charset="0"/>
              <a:buNone/>
            </a:pPr>
            <a:endParaRPr lang="en-AU"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879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Acknowledgment of Country</a:t>
            </a:r>
          </a:p>
          <a:p>
            <a:pPr marL="171450" indent="-171450">
              <a:buFont typeface="Arial" panose="020B0604020202020204" pitchFamily="34" charset="0"/>
              <a:buChar char="•"/>
            </a:pPr>
            <a:r>
              <a:rPr lang="en-US"/>
              <a:t>The schools should use protocols and acknowledgment used in their own context.</a:t>
            </a:r>
            <a:endParaRPr lang="en-US">
              <a:cs typeface="Calibri"/>
            </a:endParaRPr>
          </a:p>
          <a:p>
            <a:endParaRPr lang="en-US" sz="16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notes</a:t>
            </a:r>
          </a:p>
          <a:p>
            <a:pPr marL="171450" indent="-171450">
              <a:buFont typeface="Arial" panose="020B0604020202020204" pitchFamily="34" charset="0"/>
              <a:buChar char="•"/>
            </a:pPr>
            <a:r>
              <a:rPr lang="en-US" dirty="0"/>
              <a:t>The QCAA PD resources tab provides learning area specific professional development resources to assist schools and teachers in planning for and implementing the Australian Curriculum Version 9.0.</a:t>
            </a:r>
          </a:p>
          <a:p>
            <a:pPr marL="171450" indent="-171450">
              <a:buFont typeface="Arial" panose="020B0604020202020204" pitchFamily="34" charset="0"/>
              <a:buChar char="•"/>
            </a:pPr>
            <a:r>
              <a:rPr lang="en-US" dirty="0"/>
              <a:t>Purpose: to support familiarisation by providing resources that capture the professional learning that has been delivered by the QCAA in workshops or webinars.</a:t>
            </a:r>
          </a:p>
          <a:p>
            <a:pPr marL="171450" indent="-171450">
              <a:buFont typeface="Arial" panose="020B0604020202020204" pitchFamily="34" charset="0"/>
              <a:buChar char="•"/>
            </a:pPr>
            <a:r>
              <a:rPr lang="en-US" dirty="0"/>
              <a:t>Audience: </a:t>
            </a:r>
            <a:r>
              <a:rPr lang="en-AU" b="0" dirty="0"/>
              <a:t>HODs/HOCs and teachers</a:t>
            </a:r>
            <a:r>
              <a:rPr lang="en-US" dirty="0"/>
              <a:t>.</a:t>
            </a:r>
          </a:p>
          <a:p>
            <a:pPr marL="171450" indent="-171450">
              <a:buFont typeface="Arial" panose="020B0604020202020204" pitchFamily="34" charset="0"/>
              <a:buChar char="•"/>
            </a:pPr>
            <a:r>
              <a:rPr lang="en-US" dirty="0"/>
              <a:t>Use: assist with the familiarisation and implementation of a particular learning area.</a:t>
            </a:r>
          </a:p>
          <a:p>
            <a:pPr marL="171450" indent="-171450">
              <a:buFont typeface="Arial" panose="020B0604020202020204" pitchFamily="34" charset="0"/>
              <a:buChar char="•"/>
            </a:pPr>
            <a:endParaRPr lang="en-US"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88885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(Facilitate discussion as outlined on the slide.)</a:t>
            </a:r>
          </a:p>
          <a:p>
            <a:pPr marL="171450" indent="-171450">
              <a:buFont typeface="Arial" panose="020B0604020202020204" pitchFamily="34" charset="0"/>
              <a:buChar char="•"/>
            </a:pPr>
            <a:r>
              <a:rPr lang="en-AU"/>
              <a:t>(After sufficient time, teachers can report to the whole group. For efficiency, reporting might be to table groups or the equivalent.)</a:t>
            </a:r>
          </a:p>
          <a:p>
            <a:pPr marL="171450" indent="-171450">
              <a:buFont typeface="Arial" panose="020B0604020202020204" pitchFamily="34" charset="0"/>
              <a:buChar char="•"/>
            </a:pPr>
            <a:endParaRPr lang="en-AU"/>
          </a:p>
          <a:p>
            <a:pPr marL="0" indent="0">
              <a:buFont typeface="Arial" panose="020B0604020202020204" pitchFamily="34" charset="0"/>
              <a:buNone/>
            </a:pPr>
            <a:r>
              <a:rPr lang="en-AU" b="1"/>
              <a:t>Note to presenters</a:t>
            </a:r>
          </a:p>
          <a:p>
            <a:pPr marL="171450" indent="-171450">
              <a:buFont typeface="Arial" panose="020B0604020202020204" pitchFamily="34" charset="0"/>
              <a:buChar char="•"/>
            </a:pPr>
            <a:r>
              <a:rPr lang="en-AU"/>
              <a:t>Change the instructions on the slide to suit the specific context of the meeting, including organisation of teaching teams (e.g. learning area or year level teams) and arrangement of furniture.</a:t>
            </a:r>
          </a:p>
          <a:p>
            <a:pPr marL="171450" indent="-171450">
              <a:buFont typeface="Arial" panose="020B0604020202020204" pitchFamily="34" charset="0"/>
              <a:buChar char="•"/>
            </a:pPr>
            <a:r>
              <a:rPr lang="en-AU"/>
              <a:t>The Snapshot of changes and Summary of changes can be provided in hard copy or teachers can access them online if you wish them to engage with the QCAA website — see the Meeting 2 guide for links. The latter is likely to take more time.</a:t>
            </a:r>
          </a:p>
          <a:p>
            <a:pPr marL="171450" indent="-171450">
              <a:buFont typeface="Arial" panose="020B0604020202020204" pitchFamily="34" charset="0"/>
              <a:buChar char="•"/>
            </a:pPr>
            <a:r>
              <a:rPr lang="en-AU"/>
              <a:t>As you may wish to capture the ideas that are raised, nominate a specific teacher or school leader to make notes as teachers report. Someone from each table should be responsible for recording if reporting will be in table groups.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2782632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a:t>(Introduce Section 4.)</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166812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endParaRPr lang="en-AU" b="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Today we became aware of why the Australian Curriculum has been refined. We have seen some examples of the resources and professional learning opportunities that will be available to guide us on this journey.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Considerations for our school during the familiarisation stage will include resources, professional learning for teachers, providing time for familiarisation and auditing, and communication with our community, including the students.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These will be matters that are discussed further by the school leadership team, as well as faculties/teaching teams. (Note: Modify this talking point to suit your school’s decision-making processes and structure.)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Note for presenter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considerations shown above are suggestions. Add in, change or delete information to suit your context.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Refer to your notes from the QCAA forum for school leaders or to the considerations the leadership team identified in Meeting 1: Beginning to plan for the Australian Curriculum v9.0.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33</a:t>
            </a:fld>
            <a:endParaRPr lang="en-AU"/>
          </a:p>
        </p:txBody>
      </p:sp>
    </p:spTree>
    <p:extLst>
      <p:ext uri="{BB962C8B-B14F-4D97-AF65-F5344CB8AC3E}">
        <p14:creationId xmlns:p14="http://schemas.microsoft.com/office/powerpoint/2010/main" val="2928388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A draft plan has been developed by the leadership team.</a:t>
            </a:r>
          </a:p>
          <a:p>
            <a:pPr marL="171450" indent="-171450">
              <a:buFont typeface="Arial" panose="020B0604020202020204" pitchFamily="34" charset="0"/>
              <a:buChar char="•"/>
            </a:pPr>
            <a:r>
              <a:rPr lang="en-AU"/>
              <a:t>[Provide more detail on process used so far and the planned consultation process.]</a:t>
            </a:r>
          </a:p>
          <a:p>
            <a:pPr marL="171450" indent="-171450">
              <a:buFont typeface="Arial" panose="020B0604020202020204" pitchFamily="34" charset="0"/>
              <a:buChar char="•"/>
            </a:pPr>
            <a:r>
              <a:rPr lang="en-AU"/>
              <a:t>[Open to discussion, time allowing.]</a:t>
            </a:r>
          </a:p>
          <a:p>
            <a:pPr marL="171450" indent="-171450">
              <a:buFont typeface="Arial" panose="020B0604020202020204" pitchFamily="34" charset="0"/>
              <a:buChar char="•"/>
            </a:pPr>
            <a:endParaRPr lang="en-AU"/>
          </a:p>
          <a:p>
            <a:pPr marL="0" indent="0">
              <a:buFont typeface="Arial" panose="020B0604020202020204" pitchFamily="34" charset="0"/>
              <a:buNone/>
            </a:pPr>
            <a:r>
              <a:rPr lang="en-AU" b="1"/>
              <a:t>Note for presenter</a:t>
            </a:r>
          </a:p>
          <a:p>
            <a:pPr marL="171450" indent="-171450">
              <a:buFont typeface="Arial" panose="020B0604020202020204" pitchFamily="34" charset="0"/>
              <a:buChar char="•"/>
            </a:pPr>
            <a:r>
              <a:rPr lang="en-AU"/>
              <a:t>A template for a school implementation schedule was included as a resource for Meeting 1.</a:t>
            </a:r>
          </a:p>
          <a:p>
            <a:pPr marL="171450" indent="-171450">
              <a:buFont typeface="Arial" panose="020B0604020202020204" pitchFamily="34" charset="0"/>
              <a:buChar char="•"/>
            </a:pPr>
            <a:r>
              <a:rPr lang="en-AU"/>
              <a:t>If completed, a draft could be displayed on the screen (use more than one slide, if required) or hard copies could be distributed. Alternatively, email a digital version before or after Meeting 2.</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3740552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a:t>These are the topics we considered in this meeting.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2220557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t>Our goals today were to help you to:</a:t>
            </a:r>
          </a:p>
          <a:p>
            <a:pPr marL="628650" marR="0" lvl="1"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US" sz="1200"/>
              <a:t>become familiar with the need for the Australian Curriculum v9.0</a:t>
            </a:r>
          </a:p>
          <a:p>
            <a:pPr marL="628650" marR="0" lvl="1"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US" sz="1200"/>
              <a:t>develop a shared understanding of what Version 9.0 offers our school and our students.</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2172494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b="0"/>
              <a:t>Before we finish, we would like to give you time to reflect on what you have heard today.</a:t>
            </a:r>
          </a:p>
          <a:p>
            <a:pPr marL="171450" indent="-171450">
              <a:buFont typeface="Arial" panose="020B0604020202020204" pitchFamily="34" charset="0"/>
              <a:buChar char="•"/>
            </a:pPr>
            <a:r>
              <a:rPr lang="en-AU" b="0"/>
              <a:t>These reflections can be anonymous.</a:t>
            </a:r>
          </a:p>
          <a:p>
            <a:pPr marL="171450" indent="-171450">
              <a:buFont typeface="Arial" panose="020B0604020202020204" pitchFamily="34" charset="0"/>
              <a:buChar char="•"/>
            </a:pPr>
            <a:r>
              <a:rPr lang="en-AU" b="0"/>
              <a:t>We will collate the reflections and use the results to inform our school strategic planning for implementing the Australian Curriculum v9.0.</a:t>
            </a:r>
          </a:p>
          <a:p>
            <a:pPr marL="171450" indent="-171450">
              <a:buFont typeface="Arial" panose="020B0604020202020204" pitchFamily="34" charset="0"/>
              <a:buChar char="•"/>
            </a:pPr>
            <a:endParaRPr lang="en-AU" b="0"/>
          </a:p>
          <a:p>
            <a:pPr marL="0" indent="0">
              <a:buFont typeface="Arial" panose="020B0604020202020204" pitchFamily="34" charset="0"/>
              <a:buNone/>
            </a:pPr>
            <a:r>
              <a:rPr lang="en-AU" b="1"/>
              <a:t>Note to presenter</a:t>
            </a:r>
          </a:p>
          <a:p>
            <a:pPr marL="171450" indent="-171450">
              <a:buFont typeface="Arial" panose="020B0604020202020204" pitchFamily="34" charset="0"/>
              <a:buChar char="•"/>
            </a:pPr>
            <a:r>
              <a:rPr lang="en-AU" b="0"/>
              <a:t>You will require:</a:t>
            </a:r>
          </a:p>
          <a:p>
            <a:pPr marL="628650" lvl="1" indent="-171450">
              <a:buFont typeface="Symbol" panose="05050102010706020507" pitchFamily="18" charset="2"/>
              <a:buChar char="-"/>
            </a:pPr>
            <a:r>
              <a:rPr lang="en-AU" b="0"/>
              <a:t>sufficient copies of the reflection sheets — one per person</a:t>
            </a:r>
          </a:p>
          <a:p>
            <a:pPr marL="628650" lvl="1" indent="-171450">
              <a:buFont typeface="Symbol" panose="05050102010706020507" pitchFamily="18" charset="2"/>
              <a:buChar char="-"/>
            </a:pPr>
            <a:r>
              <a:rPr lang="en-AU" b="0"/>
              <a:t>a box or other receptacle for collecting completed reflections.</a:t>
            </a:r>
          </a:p>
          <a:p>
            <a:endParaRPr lang="en-AU" b="1"/>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1407125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a:latin typeface="+mn-lt"/>
              </a:rPr>
              <a:t>(Before finishing, clarify next steps — </a:t>
            </a:r>
            <a:r>
              <a:rPr lang="en-AU" sz="1200">
                <a:effectLst/>
                <a:latin typeface="+mn-lt"/>
                <a:ea typeface="MS Mincho" panose="02020609040205080304" pitchFamily="49" charset="-128"/>
                <a:cs typeface="Times New Roman" panose="02020603050405020304" pitchFamily="18" charset="0"/>
              </a:rPr>
              <a:t>see slide for possibilities, but modify this to suit your school context and needs, as well as any work already undertaken by school leaders</a:t>
            </a:r>
            <a:r>
              <a:rPr lang="en-AU" sz="1200">
                <a:latin typeface="+mn-lt"/>
              </a:rPr>
              <a:t>.)</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583336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Talking points</a:t>
            </a:r>
          </a:p>
          <a:p>
            <a:pPr marL="171450" indent="-171450">
              <a:buFont typeface="Arial" panose="020B0604020202020204" pitchFamily="34" charset="0"/>
              <a:buChar char="•"/>
            </a:pPr>
            <a:r>
              <a:rPr lang="en-AU" sz="1200" b="0">
                <a:latin typeface="+mn-lt"/>
              </a:rPr>
              <a:t>Thank you for your participation in today’s meeting.</a:t>
            </a:r>
          </a:p>
          <a:p>
            <a:pPr marL="171450" indent="-171450">
              <a:buFont typeface="Arial" panose="020B0604020202020204" pitchFamily="34" charset="0"/>
              <a:buChar char="•"/>
            </a:pPr>
            <a:r>
              <a:rPr lang="en-AU" sz="1200" b="0">
                <a:latin typeface="+mn-lt"/>
              </a:rPr>
              <a:t>Please continue the discussion about moving to the Australian Curriculum v9.0 over the coming days.</a:t>
            </a:r>
          </a:p>
          <a:p>
            <a:pPr marL="0" indent="0">
              <a:buFont typeface="Arial" panose="020B0604020202020204" pitchFamily="34" charset="0"/>
              <a:buNone/>
            </a:pPr>
            <a:endParaRPr lang="en-AU" sz="1200" b="0">
              <a:latin typeface="+mn-lt"/>
            </a:endParaRPr>
          </a:p>
          <a:p>
            <a:pPr marL="0" indent="0">
              <a:buFont typeface="Arial" panose="020B0604020202020204" pitchFamily="34" charset="0"/>
              <a:buNone/>
            </a:pPr>
            <a:r>
              <a:rPr lang="en-AU" sz="1200" b="1">
                <a:latin typeface="+mn-lt"/>
              </a:rPr>
              <a:t>Note for presenter</a:t>
            </a:r>
          </a:p>
          <a:p>
            <a:pPr marL="171450" indent="-171450">
              <a:buFont typeface="Arial" panose="020B0604020202020204" pitchFamily="34" charset="0"/>
              <a:buChar char="•"/>
            </a:pPr>
            <a:r>
              <a:rPr lang="en-AU" sz="1200">
                <a:effectLst/>
                <a:latin typeface="+mn-lt"/>
                <a:ea typeface="Arial" panose="020B0604020202020204" pitchFamily="34" charset="0"/>
                <a:cs typeface="Times New Roman" panose="02020603050405020304" pitchFamily="18" charset="0"/>
              </a:rPr>
              <a:t>Before leaving the room, ensure someone is responsible for collecting the reflection sheets. </a:t>
            </a:r>
            <a:endParaRPr lang="en-AU" sz="1200" b="0">
              <a:latin typeface="+mn-lt"/>
            </a:endParaRPr>
          </a:p>
          <a:p>
            <a:endParaRPr lang="en-AU" b="1"/>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108527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[Share goals and success criteria with participants.]</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3819661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4321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155155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43</a:t>
            </a:fld>
            <a:endParaRPr lang="en-AU"/>
          </a:p>
        </p:txBody>
      </p:sp>
    </p:spTree>
    <p:extLst>
      <p:ext uri="{BB962C8B-B14F-4D97-AF65-F5344CB8AC3E}">
        <p14:creationId xmlns:p14="http://schemas.microsoft.com/office/powerpoint/2010/main" val="366716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indent="-171450">
              <a:buFont typeface="Arial" panose="020B0604020202020204" pitchFamily="34" charset="0"/>
              <a:buChar char="•"/>
            </a:pPr>
            <a:r>
              <a:rPr lang="en-AU"/>
              <a:t>Today we are going to explore key reasons for a move from the Australian Curriculum v8.4 to Australian Curriculum 9.0. </a:t>
            </a:r>
          </a:p>
          <a:p>
            <a:pPr marL="171450" indent="-171450">
              <a:buFont typeface="Arial" panose="020B0604020202020204" pitchFamily="34" charset="0"/>
              <a:buChar char="•"/>
            </a:pPr>
            <a:r>
              <a:rPr lang="en-AU"/>
              <a:t>Some of you may already have some understanding why. Others may not. </a:t>
            </a:r>
          </a:p>
          <a:p>
            <a:pPr marL="171450" indent="-171450">
              <a:buFont typeface="Arial" panose="020B0604020202020204" pitchFamily="34" charset="0"/>
              <a:buChar char="•"/>
            </a:pPr>
            <a:r>
              <a:rPr lang="en-AU"/>
              <a:t>Because we are all at different stages of our knowledge, we will explore this together to make sure we have a shared understanding by the time we finish today.</a:t>
            </a:r>
          </a:p>
          <a:p>
            <a:pPr marL="171450" indent="-171450">
              <a:buFont typeface="Arial" panose="020B0604020202020204" pitchFamily="34" charset="0"/>
              <a:buChar char="•"/>
            </a:pPr>
            <a:r>
              <a:rPr lang="en-AU"/>
              <a:t>Think for a moment about what you already know about why we are moving to the Australian Curriculum v9.0 from v8.4.</a:t>
            </a:r>
          </a:p>
          <a:p>
            <a:pPr marL="171450" indent="-171450">
              <a:buFont typeface="Arial" panose="020B0604020202020204" pitchFamily="34" charset="0"/>
              <a:buChar char="•"/>
            </a:pPr>
            <a:r>
              <a:rPr lang="en-AU"/>
              <a:t>Then, share what you know with the person sitting next to you.</a:t>
            </a:r>
          </a:p>
          <a:p>
            <a:pPr marL="171450" indent="-171450">
              <a:buFont typeface="Arial" panose="020B0604020202020204" pitchFamily="34" charset="0"/>
              <a:buChar char="•"/>
            </a:pPr>
            <a:r>
              <a:rPr lang="en-AU"/>
              <a:t>[Provide sufficient time for discussion. Presenter can move around to various pairs, listening to the understandings expressed.]</a:t>
            </a:r>
          </a:p>
          <a:p>
            <a:pPr marL="171450" indent="-171450">
              <a:buFont typeface="Arial" panose="020B0604020202020204" pitchFamily="34" charset="0"/>
              <a:buChar char="•"/>
            </a:pPr>
            <a:r>
              <a:rPr lang="en-AU"/>
              <a:t>[Ad-lib observations based on the discussions.]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26901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Presenter notes</a:t>
            </a:r>
          </a:p>
          <a:p>
            <a:pPr marL="171450" indent="-171450">
              <a:buFont typeface="Arial" panose="020B0604020202020204" pitchFamily="34" charset="0"/>
              <a:buChar char="•"/>
            </a:pPr>
            <a:r>
              <a:rPr lang="en-AU" b="0"/>
              <a:t>The purpose is to instil confidence and positivity about the Australian Curriculum v9.0, and to support the beginnings of conversations about opportunities provided by v9.0</a:t>
            </a:r>
          </a:p>
          <a:p>
            <a:pPr marL="171450" indent="-171450">
              <a:buFont typeface="Arial" panose="020B0604020202020204" pitchFamily="34" charset="0"/>
              <a:buChar char="•"/>
            </a:pPr>
            <a:r>
              <a:rPr lang="en-AU" b="0"/>
              <a:t>Add a 30-second elevator pitch </a:t>
            </a:r>
            <a:r>
              <a:rPr lang="en-US" b="0"/>
              <a:t>to explain the need for the Australian Curriculum v9.0. Use the one created at the Forum for school leaders in 2022, create a new one — see the examples of a pitch below.</a:t>
            </a:r>
          </a:p>
          <a:p>
            <a:pPr marL="171450" indent="-171450">
              <a:buFont typeface="Arial" panose="020B0604020202020204" pitchFamily="34" charset="0"/>
              <a:buChar char="•"/>
            </a:pPr>
            <a:r>
              <a:rPr lang="en-AU" b="0"/>
              <a:t>Add dot points to the slide to reinforce your pitch for the meeting.</a:t>
            </a:r>
          </a:p>
          <a:p>
            <a:pPr marL="171450" indent="-171450">
              <a:buFont typeface="Arial" panose="020B0604020202020204" pitchFamily="34" charset="0"/>
              <a:buChar char="•"/>
            </a:pPr>
            <a:r>
              <a:rPr lang="en-AU" b="0"/>
              <a:t>Deliver your pitch to explain the need for the Australian Curriculum v9.0.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kern="120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a:solidFill>
                  <a:schemeClr val="tx1"/>
                </a:solidFill>
                <a:latin typeface="+mn-lt"/>
                <a:ea typeface="+mn-ea"/>
                <a:cs typeface="+mn-cs"/>
              </a:rPr>
              <a:t>Examples of a pitch</a:t>
            </a:r>
          </a:p>
          <a:p>
            <a:pPr marL="171450" indent="-171450">
              <a:lnSpc>
                <a:spcPct val="110000"/>
              </a:lnSpc>
              <a:spcBef>
                <a:spcPts val="600"/>
              </a:spcBef>
              <a:spcAft>
                <a:spcPts val="600"/>
              </a:spcAft>
              <a:buFont typeface="Arial" panose="020B0604020202020204" pitchFamily="34" charset="0"/>
              <a:buChar char="•"/>
            </a:pPr>
            <a:r>
              <a:rPr lang="en-AU">
                <a:effectLst/>
                <a:ea typeface="Times New Roman" panose="02020603050405020304" pitchFamily="18" charset="0"/>
                <a:cs typeface="Times New Roman" panose="02020603050405020304" pitchFamily="18" charset="0"/>
              </a:rPr>
              <a:t>Queensland first implemented the Australian Curriculum in 2011. The Australian Curriculum in Queensland</a:t>
            </a:r>
            <a:r>
              <a:rPr lang="en-AU" baseline="0">
                <a:effectLst/>
                <a:ea typeface="Times New Roman" panose="02020603050405020304" pitchFamily="18" charset="0"/>
                <a:cs typeface="Times New Roman" panose="02020603050405020304" pitchFamily="18" charset="0"/>
              </a:rPr>
              <a:t> </a:t>
            </a:r>
            <a:r>
              <a:rPr lang="en-AU">
                <a:effectLst/>
                <a:ea typeface="Times New Roman" panose="02020603050405020304" pitchFamily="18" charset="0"/>
                <a:cs typeface="Times New Roman" panose="02020603050405020304" pitchFamily="18" charset="0"/>
              </a:rPr>
              <a:t>is therefore over 11 years old.</a:t>
            </a:r>
          </a:p>
          <a:p>
            <a:pPr marL="171450" indent="-171450">
              <a:lnSpc>
                <a:spcPct val="110000"/>
              </a:lnSpc>
              <a:spcBef>
                <a:spcPts val="600"/>
              </a:spcBef>
              <a:spcAft>
                <a:spcPts val="600"/>
              </a:spcAft>
              <a:buFont typeface="Arial" panose="020B0604020202020204" pitchFamily="34" charset="0"/>
              <a:buChar char="•"/>
            </a:pPr>
            <a:r>
              <a:rPr lang="en-AU">
                <a:effectLst/>
                <a:ea typeface="Times New Roman" panose="02020603050405020304" pitchFamily="18" charset="0"/>
                <a:cs typeface="Times New Roman" panose="02020603050405020304" pitchFamily="18" charset="0"/>
              </a:rPr>
              <a:t>Communication was very different in 2011. Think about how many devices were in your home. Most of your students would not have had a significant digital footprint. Had you heard of a professional social influencer?</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Think of the other changes in society that have come about — our focus on mental health and well-being, privacy and security. Were these topics as hotly discussed?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In 2011, how did society measure success? Recent world events have made many people change their priorities and goals.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Who were the leaders in education? Were you aware of how Australia compared internationally? What research has taken place since 2011 to inform our practice, resulting in shifts in your knowledge and ways of working?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Was student agency part of our thinking? Were we providing the degree of flexibility that our classrooms now offer?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This refresh of the curriculum is an opportunity for us to move the Australian Curriculum forward to prepare our students for a very different future than that projected in 2011. It is also an opportunity for us to refresh and build on the great work we have already done.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05868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a:t>These are the topics we will cover in this session.</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300363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a:t>[Introduce Section 1].</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91672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Before moving forward, let’s take a step back to develop a shared understanding of how Version 9.0 of the Australian Curriculum developed.</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There are some key dates along the way, beginning with 2008 when there was agreement by federal and state education ministers to create an Australian Curriculum, through the Australian Curriculum, Assessment and Reporting Authority (ACARA). </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This was an action that came from the signing of the Melbourne Education Declaration.</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ACARA were tasked with writing the Australian Curriculum. The first version was released in 2010.</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Queensland commenced implementation in 2011.</a:t>
            </a:r>
          </a:p>
          <a:p>
            <a:pPr marL="171450" indent="-171450" algn="l" rtl="0" eaLnBrk="0" fontAlgn="base" hangingPunct="0">
              <a:spcBef>
                <a:spcPct val="30000"/>
              </a:spcBef>
              <a:spcAft>
                <a:spcPct val="0"/>
              </a:spcAft>
              <a:buFont typeface="Arial" panose="020B0604020202020204" pitchFamily="34" charset="0"/>
              <a:buChar char="•"/>
            </a:pPr>
            <a:endParaRPr lang="en-AU" sz="1200" kern="120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lang="en-AU" sz="1200" b="1" kern="1200">
                <a:solidFill>
                  <a:schemeClr val="tx1"/>
                </a:solidFill>
                <a:latin typeface="+mn-lt"/>
                <a:ea typeface="+mn-ea"/>
                <a:cs typeface="+mn-cs"/>
              </a:rPr>
              <a:t>Notes for presenter</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This means that the Australian Curriculum in Queensland is now over 11 years old.</a:t>
            </a:r>
          </a:p>
          <a:p>
            <a:pPr marL="171450" indent="-171450">
              <a:buFont typeface="Arial" panose="020B0604020202020204" pitchFamily="34" charset="0"/>
              <a:buChar char="•"/>
            </a:pPr>
            <a:r>
              <a:rPr lang="en-AU"/>
              <a:t>Leaders could be asked to pause for a moment and consider where they were in 2010 and the differences between then and 2022. (Ad-lib with a relevant, personal anecdote.)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460328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qcaa.qld.edu.au/copyright"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hyperlink" Target="https://www.qcaa.qld.edu.au/copyright"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hyperlink" Target="https://www.qcaa.qld.edu.au/copyright"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13.jpeg"/><Relationship Id="rId7" Type="http://schemas.openxmlformats.org/officeDocument/2006/relationships/image" Target="../media/image16.jpeg"/><Relationship Id="rId12" Type="http://schemas.openxmlformats.org/officeDocument/2006/relationships/image" Target="../media/image18.png"/><Relationship Id="rId2" Type="http://schemas.openxmlformats.org/officeDocument/2006/relationships/hyperlink" Target="https://www.instagram.com/myqce/" TargetMode="External"/><Relationship Id="rId1" Type="http://schemas.openxmlformats.org/officeDocument/2006/relationships/slideMaster" Target="../slideMasters/slideMaster4.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4.jpeg"/><Relationship Id="rId10" Type="http://schemas.openxmlformats.org/officeDocument/2006/relationships/image" Target="../media/image22.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hyperlink" Target="https://www.qcaa.qld.edu.au/copyright"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CE3DD-CD3F-6E1A-500B-626512895B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3120" y="1"/>
            <a:ext cx="8976411" cy="3207734"/>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157C886-4635-443C-8BD4-E8E23685E6A8}"/>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47D86E75-08AB-CD6E-B541-273BF0C03758}"/>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F498CB49-40DB-322E-EA9C-4FD1A79EC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263019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604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References</a:t>
            </a:r>
            <a:endParaRPr lang="en-AU"/>
          </a:p>
        </p:txBody>
      </p:sp>
      <p:sp>
        <p:nvSpPr>
          <p:cNvPr id="8" name="Content Placeholder 7">
            <a:extLst>
              <a:ext uri="{FF2B5EF4-FFF2-40B4-BE49-F238E27FC236}">
                <a16:creationId xmlns:a16="http://schemas.microsoft.com/office/drawing/2014/main" id="{728E6F92-E5D9-4B7A-A5FD-5BD06157127A}"/>
              </a:ext>
            </a:extLst>
          </p:cNvPr>
          <p:cNvSpPr>
            <a:spLocks noGrp="1"/>
          </p:cNvSpPr>
          <p:nvPr>
            <p:ph sz="quarter" idx="10" hasCustomPrompt="1"/>
          </p:nvPr>
        </p:nvSpPr>
        <p:spPr>
          <a:xfrm>
            <a:off x="320976" y="771525"/>
            <a:ext cx="8496000" cy="3716338"/>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Text</a:t>
            </a:r>
          </a:p>
        </p:txBody>
      </p:sp>
    </p:spTree>
    <p:extLst>
      <p:ext uri="{BB962C8B-B14F-4D97-AF65-F5344CB8AC3E}">
        <p14:creationId xmlns:p14="http://schemas.microsoft.com/office/powerpoint/2010/main" val="3562501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1183821"/>
            <a:ext cx="8496000" cy="3304042"/>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Text</a:t>
            </a:r>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Acknowledgments</a:t>
            </a:r>
            <a:endParaRPr lang="en-AU"/>
          </a:p>
        </p:txBody>
      </p:sp>
      <p:pic>
        <p:nvPicPr>
          <p:cNvPr id="4" name="Picture 3">
            <a:hlinkClick r:id="rId2"/>
            <a:extLst>
              <a:ext uri="{FF2B5EF4-FFF2-40B4-BE49-F238E27FC236}">
                <a16:creationId xmlns:a16="http://schemas.microsoft.com/office/drawing/2014/main" id="{70247D21-6793-4DFC-A2F4-2109C47AFB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394315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6464920"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3008793"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a:extLst>
              <a:ext uri="{FF2B5EF4-FFF2-40B4-BE49-F238E27FC236}">
                <a16:creationId xmlns:a16="http://schemas.microsoft.com/office/drawing/2014/main" id="{AC5F6CA8-6874-4498-9F24-4B5049B483D4}"/>
              </a:ext>
            </a:extLst>
          </p:cNvPr>
          <p:cNvGrpSpPr/>
          <p:nvPr userDrawn="1"/>
        </p:nvGrpSpPr>
        <p:grpSpPr>
          <a:xfrm>
            <a:off x="477981" y="2787774"/>
            <a:ext cx="2129109" cy="1511343"/>
            <a:chOff x="555837" y="3438000"/>
            <a:chExt cx="2129109" cy="1511343"/>
          </a:xfrm>
        </p:grpSpPr>
        <p:sp>
          <p:nvSpPr>
            <p:cNvPr id="12" name="Pinterest - text">
              <a:extLst>
                <a:ext uri="{FF2B5EF4-FFF2-40B4-BE49-F238E27FC236}">
                  <a16:creationId xmlns:a16="http://schemas.microsoft.com/office/drawing/2014/main" id="{093AC0AA-CC5C-4FBC-95AB-DB63707CAEFA}"/>
                </a:ext>
              </a:extLst>
            </p:cNvPr>
            <p:cNvSpPr/>
            <p:nvPr/>
          </p:nvSpPr>
          <p:spPr>
            <a:xfrm>
              <a:off x="555837" y="4653979"/>
              <a:ext cx="2129109" cy="261610"/>
            </a:xfrm>
            <a:prstGeom prst="rect">
              <a:avLst/>
            </a:prstGeom>
          </p:spPr>
          <p:txBody>
            <a:bodyPr wrap="none">
              <a:spAutoFit/>
            </a:bodyPr>
            <a:lstStyle/>
            <a:p>
              <a:pPr algn="ctr"/>
              <a:r>
                <a:rPr lang="en-AU" sz="1100"/>
                <a:t>www.pinterest.com/QCAA_edu</a:t>
              </a:r>
              <a:endParaRPr lang="en-AU" sz="1050"/>
            </a:p>
          </p:txBody>
        </p:sp>
        <p:sp>
          <p:nvSpPr>
            <p:cNvPr id="13" name="Pinterest link">
              <a:hlinkClick r:id="rId6"/>
              <a:extLst>
                <a:ext uri="{FF2B5EF4-FFF2-40B4-BE49-F238E27FC236}">
                  <a16:creationId xmlns:a16="http://schemas.microsoft.com/office/drawing/2014/main" id="{F63404A8-6E48-4F95-A0C2-55BED24D8548}"/>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2C69C23D-DDC5-47C9-ADA6-CA324877BA9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271758"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8"/>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46724"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twitter.com/QCAA_edu</a:t>
              </a:r>
              <a:endParaRPr lang="en-AU" sz="1050"/>
            </a:p>
          </p:txBody>
        </p:sp>
        <p:sp>
          <p:nvSpPr>
            <p:cNvPr id="21" name="Twitter link">
              <a:hlinkClick r:id="rId10"/>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1768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2"/>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63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95262"/>
            <a:ext cx="8496300" cy="329804"/>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a:prstGeom prst="rect">
            <a:avLst/>
          </a:prstGeo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53587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4828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7083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3762192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4725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114101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74475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pic>
        <p:nvPicPr>
          <p:cNvPr id="3" name="Picture 2">
            <a:hlinkClick r:id="rId4"/>
            <a:extLst>
              <a:ext uri="{FF2B5EF4-FFF2-40B4-BE49-F238E27FC236}">
                <a16:creationId xmlns:a16="http://schemas.microsoft.com/office/drawing/2014/main" id="{AB14B6D5-C485-2288-1715-3B17154FF1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2195556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1552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
        <p:nvSpPr>
          <p:cNvPr id="8" name="Title 1">
            <a:extLst>
              <a:ext uri="{FF2B5EF4-FFF2-40B4-BE49-F238E27FC236}">
                <a16:creationId xmlns:a16="http://schemas.microsoft.com/office/drawing/2014/main" id="{E5B4DC9D-0396-E023-48EB-8F68BBA6E434}"/>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9" name="TextBox 8">
            <a:extLst>
              <a:ext uri="{FF2B5EF4-FFF2-40B4-BE49-F238E27FC236}">
                <a16:creationId xmlns:a16="http://schemas.microsoft.com/office/drawing/2014/main" id="{B391D32C-0DB8-FF07-13EB-B887DFA7B26F}"/>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10" name="Picture 9" descr="A colorful art piece with a flower&#10;&#10;Description automatically generated with medium confidence">
            <a:extLst>
              <a:ext uri="{FF2B5EF4-FFF2-40B4-BE49-F238E27FC236}">
                <a16:creationId xmlns:a16="http://schemas.microsoft.com/office/drawing/2014/main" id="{ADF07D7A-B312-4662-7AED-97015A72D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pic>
        <p:nvPicPr>
          <p:cNvPr id="11" name="Graphic 10" descr="Queensland Curriculum and Assessment Authority (QCAA) logo">
            <a:extLst>
              <a:ext uri="{FF2B5EF4-FFF2-40B4-BE49-F238E27FC236}">
                <a16:creationId xmlns:a16="http://schemas.microsoft.com/office/drawing/2014/main" id="{CDEDCF1F-7AC7-125E-8E31-733FC8BDF8A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400" y="4662000"/>
            <a:ext cx="2512800" cy="246011"/>
          </a:xfrm>
          <a:prstGeom prst="rect">
            <a:avLst/>
          </a:prstGeom>
        </p:spPr>
      </p:pic>
      <p:pic>
        <p:nvPicPr>
          <p:cNvPr id="12" name="Graphic 11" descr="QCAA tagline: For all Queensland schools">
            <a:extLst>
              <a:ext uri="{FF2B5EF4-FFF2-40B4-BE49-F238E27FC236}">
                <a16:creationId xmlns:a16="http://schemas.microsoft.com/office/drawing/2014/main" id="{2DE11B32-29B8-833C-FD71-5CD7AC191D4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130965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557265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371704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3743094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22679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37366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81145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67309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04389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62892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73989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50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730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975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
        <p:nvSpPr>
          <p:cNvPr id="8" name="Title 1">
            <a:extLst>
              <a:ext uri="{FF2B5EF4-FFF2-40B4-BE49-F238E27FC236}">
                <a16:creationId xmlns:a16="http://schemas.microsoft.com/office/drawing/2014/main" id="{E5B4DC9D-0396-E023-48EB-8F68BBA6E434}"/>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9" name="TextBox 8">
            <a:extLst>
              <a:ext uri="{FF2B5EF4-FFF2-40B4-BE49-F238E27FC236}">
                <a16:creationId xmlns:a16="http://schemas.microsoft.com/office/drawing/2014/main" id="{B391D32C-0DB8-FF07-13EB-B887DFA7B26F}"/>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10" name="Picture 9" descr="A colorful art piece with a flower&#10;&#10;Description automatically generated with medium confidence">
            <a:extLst>
              <a:ext uri="{FF2B5EF4-FFF2-40B4-BE49-F238E27FC236}">
                <a16:creationId xmlns:a16="http://schemas.microsoft.com/office/drawing/2014/main" id="{ADF07D7A-B312-4662-7AED-97015A72D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pic>
        <p:nvPicPr>
          <p:cNvPr id="11" name="Graphic 10" descr="Queensland Curriculum and Assessment Authority (QCAA) logo">
            <a:extLst>
              <a:ext uri="{FF2B5EF4-FFF2-40B4-BE49-F238E27FC236}">
                <a16:creationId xmlns:a16="http://schemas.microsoft.com/office/drawing/2014/main" id="{CDEDCF1F-7AC7-125E-8E31-733FC8BDF8A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400" y="4662000"/>
            <a:ext cx="2512800" cy="246011"/>
          </a:xfrm>
          <a:prstGeom prst="rect">
            <a:avLst/>
          </a:prstGeom>
        </p:spPr>
      </p:pic>
      <p:pic>
        <p:nvPicPr>
          <p:cNvPr id="12" name="Graphic 11" descr="QCAA tagline: For all Queensland schools">
            <a:extLst>
              <a:ext uri="{FF2B5EF4-FFF2-40B4-BE49-F238E27FC236}">
                <a16:creationId xmlns:a16="http://schemas.microsoft.com/office/drawing/2014/main" id="{2DE11B32-29B8-833C-FD71-5CD7AC191D4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2565278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455245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143926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qcaa.qld.edu.au/copyright" TargetMode="External"/><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2.png"/><Relationship Id="rId2" Type="http://schemas.openxmlformats.org/officeDocument/2006/relationships/slideLayout" Target="../slideLayouts/slideLayout6.xml"/><Relationship Id="rId16"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0.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9.svg"/><Relationship Id="rId2" Type="http://schemas.openxmlformats.org/officeDocument/2006/relationships/slideLayout" Target="../slideLayouts/slideLayout21.xml"/><Relationship Id="rId16" Type="http://schemas.openxmlformats.org/officeDocument/2006/relationships/image" Target="../media/image20.sv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8.png"/><Relationship Id="rId5" Type="http://schemas.openxmlformats.org/officeDocument/2006/relationships/slideLayout" Target="../slideLayouts/slideLayout24.xml"/><Relationship Id="rId15" Type="http://schemas.openxmlformats.org/officeDocument/2006/relationships/image" Target="../media/image19.png"/><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1.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1.sv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0.png"/><Relationship Id="rId2" Type="http://schemas.openxmlformats.org/officeDocument/2006/relationships/slideLayout" Target="../slideLayouts/slideLayout30.xml"/><Relationship Id="rId16" Type="http://schemas.openxmlformats.org/officeDocument/2006/relationships/image" Target="../media/image9.svg"/><Relationship Id="rId20" Type="http://schemas.openxmlformats.org/officeDocument/2006/relationships/image" Target="../media/image20.sv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8.png"/><Relationship Id="rId10" Type="http://schemas.openxmlformats.org/officeDocument/2006/relationships/slideLayout" Target="../slideLayouts/slideLayout38.xml"/><Relationship Id="rId19" Type="http://schemas.openxmlformats.org/officeDocument/2006/relationships/image" Target="../media/image19.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8"/>
            <a:extLst>
              <a:ext uri="{FF2B5EF4-FFF2-40B4-BE49-F238E27FC236}">
                <a16:creationId xmlns:a16="http://schemas.microsoft.com/office/drawing/2014/main" id="{849DF473-659C-4AA4-9D6B-28AB7FE3BA0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4" r:id="rId1"/>
    <p:sldLayoutId id="2147484176" r:id="rId2"/>
    <p:sldLayoutId id="2147484177" r:id="rId3"/>
    <p:sldLayoutId id="2147484182" r:id="rId4"/>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7">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C00CF6A2-F3AF-33A9-FC6F-D52B351994E4}"/>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82" r:id="rId2"/>
    <p:sldLayoutId id="2147484083" r:id="rId3"/>
    <p:sldLayoutId id="2147484084" r:id="rId4"/>
    <p:sldLayoutId id="2147484074" r:id="rId5"/>
    <p:sldLayoutId id="2147484075" r:id="rId6"/>
    <p:sldLayoutId id="2147484076" r:id="rId7"/>
    <p:sldLayoutId id="2147484077" r:id="rId8"/>
    <p:sldLayoutId id="2147484078" r:id="rId9"/>
    <p:sldLayoutId id="2147484079" r:id="rId10"/>
    <p:sldLayoutId id="2147484080" r:id="rId11"/>
    <p:sldLayoutId id="2147484138" r:id="rId12"/>
    <p:sldLayoutId id="2147484140" r:id="rId13"/>
    <p:sldLayoutId id="2147484085" r:id="rId14"/>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894906"/>
      </p:ext>
    </p:extLst>
  </p:cSld>
  <p:clrMap bg1="lt1" tx1="dk1" bg2="lt2" tx2="dk2" accent1="accent1" accent2="accent2" accent3="accent3" accent4="accent4" accent5="accent5" accent6="accent6" hlink="hlink" folHlink="folHlink"/>
  <p:sldLayoutIdLst>
    <p:sldLayoutId id="2147484181" r:id="rId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589320626"/>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p15:clr>
            <a:srgbClr val="F26B43"/>
          </p15:clr>
        </p15:guide>
        <p15:guide id="10" orient="horz" pos="3091">
          <p15:clr>
            <a:srgbClr val="F26B43"/>
          </p15:clr>
        </p15:guide>
        <p15:guide id="11" pos="204">
          <p15:clr>
            <a:srgbClr val="F26B43"/>
          </p15:clr>
        </p15:guide>
        <p15:guide id="12" pos="5556">
          <p15:clr>
            <a:srgbClr val="F26B43"/>
          </p15:clr>
        </p15:guide>
        <p15:guide id="13" orient="horz" pos="2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60412421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7" r:id="rId13"/>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dese.gov.au/alice-springs-mparntwe-education-declaration/resources/alice-springs-mparntwe-education-declaration" TargetMode="External"/><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hyperlink" Target="mailto:copyright@acara.edu.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hyperlink" Target="http://www.qcaa.qld.edu.au/copyrig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169C3C-320E-4863-A083-8E5AB618500D}"/>
              </a:ext>
            </a:extLst>
          </p:cNvPr>
          <p:cNvSpPr>
            <a:spLocks noGrp="1"/>
          </p:cNvSpPr>
          <p:nvPr>
            <p:ph idx="1"/>
          </p:nvPr>
        </p:nvSpPr>
        <p:spPr>
          <a:xfrm>
            <a:off x="2719754" y="940526"/>
            <a:ext cx="6089284" cy="3507273"/>
          </a:xfrm>
        </p:spPr>
        <p:txBody>
          <a:bodyPr vert="horz" lIns="0" tIns="0" rIns="0" bIns="0" rtlCol="0" anchor="t">
            <a:normAutofit/>
          </a:bodyPr>
          <a:lstStyle/>
          <a:p>
            <a:r>
              <a:rPr lang="en-AU" sz="1800">
                <a:latin typeface="Arial"/>
                <a:cs typeface="Arial"/>
              </a:rPr>
              <a:t>This presentation is designed for delivery by a school leader or their delegate to deliver key messages from the QCAA Forum for school leaders (2022) to their communities.</a:t>
            </a:r>
          </a:p>
          <a:p>
            <a:r>
              <a:rPr lang="en-AU" sz="1800" b="1">
                <a:latin typeface="Arial"/>
                <a:cs typeface="Arial"/>
              </a:rPr>
              <a:t>Before you present:</a:t>
            </a:r>
          </a:p>
          <a:p>
            <a:pPr marL="285750" indent="-285750">
              <a:buFont typeface="Arial" panose="020B0604020202020204" pitchFamily="34" charset="0"/>
              <a:buChar char="•"/>
            </a:pPr>
            <a:r>
              <a:rPr lang="en-US" sz="1800">
                <a:latin typeface="Arial"/>
                <a:cs typeface="Arial"/>
              </a:rPr>
              <a:t>read the guidance for school leaders </a:t>
            </a:r>
          </a:p>
          <a:p>
            <a:pPr marL="285750" indent="-285750">
              <a:buFont typeface="Arial" panose="020B0604020202020204" pitchFamily="34" charset="0"/>
              <a:buChar char="•"/>
            </a:pPr>
            <a:r>
              <a:rPr lang="en-US" sz="1800">
                <a:latin typeface="Arial"/>
                <a:cs typeface="Arial"/>
              </a:rPr>
              <a:t>engage with the meeting guide for this presentation</a:t>
            </a:r>
          </a:p>
          <a:p>
            <a:pPr marL="285750" indent="-285750">
              <a:buFont typeface="Arial" panose="020B0604020202020204" pitchFamily="34" charset="0"/>
              <a:buChar char="•"/>
            </a:pPr>
            <a:r>
              <a:rPr lang="en-US" sz="1800">
                <a:latin typeface="Arial"/>
                <a:cs typeface="Arial"/>
              </a:rPr>
              <a:t>review the slideshow</a:t>
            </a:r>
          </a:p>
          <a:p>
            <a:pPr marL="285750" indent="-285750">
              <a:buFont typeface="Arial" panose="020B0604020202020204" pitchFamily="34" charset="0"/>
              <a:buChar char="•"/>
            </a:pPr>
            <a:r>
              <a:rPr lang="en-US" sz="1800">
                <a:latin typeface="Arial"/>
                <a:cs typeface="Arial"/>
              </a:rPr>
              <a:t>add activities or conversation starters to suit your school’s needs</a:t>
            </a:r>
          </a:p>
          <a:p>
            <a:pPr marL="285750" indent="-285750">
              <a:buFont typeface="Arial" panose="020B0604020202020204" pitchFamily="34" charset="0"/>
              <a:buChar char="•"/>
            </a:pPr>
            <a:r>
              <a:rPr lang="en-US" sz="1800">
                <a:latin typeface="Arial"/>
                <a:cs typeface="Arial"/>
              </a:rPr>
              <a:t>hide slides that are not appropriate for your context.</a:t>
            </a:r>
            <a:endParaRPr lang="en-AU" sz="1800"/>
          </a:p>
          <a:p>
            <a:pPr marL="342900" indent="-342900">
              <a:buFont typeface="Arial" panose="020B0604020202020204" pitchFamily="34" charset="0"/>
              <a:buChar char="•"/>
            </a:pPr>
            <a:endParaRPr lang="en-AU"/>
          </a:p>
          <a:p>
            <a:endParaRPr lang="en-AU"/>
          </a:p>
        </p:txBody>
      </p:sp>
      <p:sp>
        <p:nvSpPr>
          <p:cNvPr id="8" name="Title 1">
            <a:extLst>
              <a:ext uri="{FF2B5EF4-FFF2-40B4-BE49-F238E27FC236}">
                <a16:creationId xmlns:a16="http://schemas.microsoft.com/office/drawing/2014/main" id="{B616AA8A-8669-4DE7-0DD2-4D8B9445583E}"/>
              </a:ext>
            </a:extLst>
          </p:cNvPr>
          <p:cNvSpPr>
            <a:spLocks noGrp="1"/>
          </p:cNvSpPr>
          <p:nvPr>
            <p:ph type="title"/>
          </p:nvPr>
        </p:nvSpPr>
        <p:spPr>
          <a:xfrm>
            <a:off x="327025" y="274637"/>
            <a:ext cx="8496000" cy="360000"/>
          </a:xfrm>
        </p:spPr>
        <p:txBody>
          <a:bodyPr>
            <a:noAutofit/>
          </a:bodyPr>
          <a:lstStyle/>
          <a:p>
            <a:r>
              <a:rPr lang="en-AU" sz="3200"/>
              <a:t>What you will need for this meeting</a:t>
            </a:r>
            <a:endParaRPr lang="en-US" sz="3200"/>
          </a:p>
        </p:txBody>
      </p:sp>
      <p:sp>
        <p:nvSpPr>
          <p:cNvPr id="2" name="Oval 1">
            <a:extLst>
              <a:ext uri="{FF2B5EF4-FFF2-40B4-BE49-F238E27FC236}">
                <a16:creationId xmlns:a16="http://schemas.microsoft.com/office/drawing/2014/main" id="{49573C47-2CDB-D8B0-934A-D67383EC7E99}"/>
              </a:ext>
            </a:extLst>
          </p:cNvPr>
          <p:cNvSpPr/>
          <p:nvPr/>
        </p:nvSpPr>
        <p:spPr>
          <a:xfrm>
            <a:off x="288319" y="1272932"/>
            <a:ext cx="2160968" cy="2205054"/>
          </a:xfrm>
          <a:prstGeom prst="ellipse">
            <a:avLst/>
          </a:prstGeom>
          <a:solidFill>
            <a:schemeClr val="bg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a:solidFill>
                  <a:schemeClr val="bg2"/>
                </a:solidFill>
              </a:rPr>
              <a:t>Before you start</a:t>
            </a:r>
          </a:p>
        </p:txBody>
      </p:sp>
    </p:spTree>
    <p:custDataLst>
      <p:tags r:id="rId1"/>
    </p:custDataLst>
    <p:extLst>
      <p:ext uri="{BB962C8B-B14F-4D97-AF65-F5344CB8AC3E}">
        <p14:creationId xmlns:p14="http://schemas.microsoft.com/office/powerpoint/2010/main" val="3922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3E7F-8E8A-4A8E-A2B8-A51CDEAF800E}"/>
              </a:ext>
            </a:extLst>
          </p:cNvPr>
          <p:cNvSpPr>
            <a:spLocks noGrp="1"/>
          </p:cNvSpPr>
          <p:nvPr>
            <p:ph type="title"/>
          </p:nvPr>
        </p:nvSpPr>
        <p:spPr/>
        <p:txBody>
          <a:bodyPr/>
          <a:lstStyle/>
          <a:p>
            <a:r>
              <a:rPr lang="en-AU"/>
              <a:t>Looking back</a:t>
            </a:r>
          </a:p>
        </p:txBody>
      </p:sp>
      <p:graphicFrame>
        <p:nvGraphicFramePr>
          <p:cNvPr id="6" name="Content Placeholder 3">
            <a:extLst>
              <a:ext uri="{FF2B5EF4-FFF2-40B4-BE49-F238E27FC236}">
                <a16:creationId xmlns:a16="http://schemas.microsoft.com/office/drawing/2014/main" id="{214B0FEB-34E5-EB9B-0327-B32B7DD7FA06}"/>
              </a:ext>
            </a:extLst>
          </p:cNvPr>
          <p:cNvGraphicFramePr>
            <a:graphicFrameLocks noGrp="1"/>
          </p:cNvGraphicFramePr>
          <p:nvPr>
            <p:ph idx="1"/>
            <p:extLst>
              <p:ext uri="{D42A27DB-BD31-4B8C-83A1-F6EECF244321}">
                <p14:modId xmlns:p14="http://schemas.microsoft.com/office/powerpoint/2010/main" val="181363495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29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0B9A-4131-4368-85A1-DA3B04311F13}"/>
              </a:ext>
            </a:extLst>
          </p:cNvPr>
          <p:cNvSpPr>
            <a:spLocks noGrp="1"/>
          </p:cNvSpPr>
          <p:nvPr>
            <p:ph type="title"/>
          </p:nvPr>
        </p:nvSpPr>
        <p:spPr/>
        <p:txBody>
          <a:bodyPr/>
          <a:lstStyle/>
          <a:p>
            <a:r>
              <a:rPr lang="en-AU"/>
              <a:t>Reflection: A contemporary curriculum</a:t>
            </a:r>
          </a:p>
        </p:txBody>
      </p:sp>
      <p:sp>
        <p:nvSpPr>
          <p:cNvPr id="6" name="TextBox 5">
            <a:extLst>
              <a:ext uri="{FF2B5EF4-FFF2-40B4-BE49-F238E27FC236}">
                <a16:creationId xmlns:a16="http://schemas.microsoft.com/office/drawing/2014/main" id="{D7081EF0-E636-405B-A65E-2BD2BFDA7885}"/>
              </a:ext>
            </a:extLst>
          </p:cNvPr>
          <p:cNvSpPr txBox="1"/>
          <p:nvPr/>
        </p:nvSpPr>
        <p:spPr>
          <a:xfrm>
            <a:off x="222671" y="777146"/>
            <a:ext cx="8329146" cy="2092881"/>
          </a:xfrm>
          <a:prstGeom prst="rect">
            <a:avLst/>
          </a:prstGeom>
          <a:noFill/>
        </p:spPr>
        <p:txBody>
          <a:bodyPr wrap="square" rtlCol="0">
            <a:spAutoFit/>
          </a:bodyPr>
          <a:lstStyle/>
          <a:p>
            <a:r>
              <a:rPr lang="en-AU" sz="2000" b="1">
                <a:solidFill>
                  <a:schemeClr val="accent3"/>
                </a:solidFill>
              </a:rPr>
              <a:t>In a moment …</a:t>
            </a:r>
            <a:endParaRPr lang="en-AU" sz="2000">
              <a:solidFill>
                <a:schemeClr val="accent3"/>
              </a:solidFill>
            </a:endParaRPr>
          </a:p>
          <a:p>
            <a:r>
              <a:rPr lang="en-AU" sz="2000"/>
              <a:t>With an elbow partner, consider:</a:t>
            </a:r>
          </a:p>
          <a:p>
            <a:pPr marL="342900" indent="-342900">
              <a:buFont typeface="Arial" panose="020B0604020202020204" pitchFamily="34" charset="0"/>
              <a:buChar char="•"/>
            </a:pPr>
            <a:r>
              <a:rPr lang="en-AU" sz="2000"/>
              <a:t>How has the world changed since 2011?</a:t>
            </a:r>
          </a:p>
          <a:p>
            <a:pPr marL="342900" indent="-342900">
              <a:buFont typeface="Arial" panose="020B0604020202020204" pitchFamily="34" charset="0"/>
              <a:buChar char="•"/>
            </a:pPr>
            <a:r>
              <a:rPr lang="en-US" sz="2000"/>
              <a:t>Why is a contemporary curriculum essential for our students’ future success?</a:t>
            </a:r>
          </a:p>
        </p:txBody>
      </p:sp>
      <p:sp>
        <p:nvSpPr>
          <p:cNvPr id="12" name="Arrow: Right 11">
            <a:extLst>
              <a:ext uri="{FF2B5EF4-FFF2-40B4-BE49-F238E27FC236}">
                <a16:creationId xmlns:a16="http://schemas.microsoft.com/office/drawing/2014/main" id="{222E4641-A983-57E0-0B82-1CDD96DF3AC2}"/>
              </a:ext>
            </a:extLst>
          </p:cNvPr>
          <p:cNvSpPr/>
          <p:nvPr/>
        </p:nvSpPr>
        <p:spPr>
          <a:xfrm>
            <a:off x="1192975" y="3529634"/>
            <a:ext cx="2424278" cy="105806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AU" b="1">
                <a:latin typeface="Arial" panose="020B0604020202020204" pitchFamily="34" charset="0"/>
                <a:cs typeface="Arial" panose="020B0604020202020204" pitchFamily="34" charset="0"/>
              </a:rPr>
              <a:t>Looking forward</a:t>
            </a:r>
          </a:p>
        </p:txBody>
      </p:sp>
      <p:sp>
        <p:nvSpPr>
          <p:cNvPr id="14" name="Arrow: Left 13">
            <a:extLst>
              <a:ext uri="{FF2B5EF4-FFF2-40B4-BE49-F238E27FC236}">
                <a16:creationId xmlns:a16="http://schemas.microsoft.com/office/drawing/2014/main" id="{B942D823-ADBB-3CEB-F467-918D2722DE31}"/>
              </a:ext>
            </a:extLst>
          </p:cNvPr>
          <p:cNvSpPr/>
          <p:nvPr/>
        </p:nvSpPr>
        <p:spPr>
          <a:xfrm>
            <a:off x="592183" y="2925539"/>
            <a:ext cx="2272543" cy="1058400"/>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latin typeface="Arial" panose="020B0604020202020204" pitchFamily="34" charset="0"/>
                <a:cs typeface="Arial" panose="020B0604020202020204" pitchFamily="34" charset="0"/>
              </a:rPr>
              <a:t>Looking back</a:t>
            </a:r>
          </a:p>
        </p:txBody>
      </p:sp>
      <p:pic>
        <p:nvPicPr>
          <p:cNvPr id="4" name="Picture 3" descr="A close-up of two people&#10;&#10;Description automatically generated">
            <a:extLst>
              <a:ext uri="{FF2B5EF4-FFF2-40B4-BE49-F238E27FC236}">
                <a16:creationId xmlns:a16="http://schemas.microsoft.com/office/drawing/2014/main" id="{1B21DDA9-84FF-5061-48AF-5DC9FB4E49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0356" y="3401435"/>
            <a:ext cx="1275823" cy="1275823"/>
          </a:xfrm>
          <a:prstGeom prst="rect">
            <a:avLst/>
          </a:prstGeom>
        </p:spPr>
      </p:pic>
      <p:pic>
        <p:nvPicPr>
          <p:cNvPr id="5" name="Picture 4" descr="A group of people talking&#10;&#10;Description automatically generated">
            <a:extLst>
              <a:ext uri="{FF2B5EF4-FFF2-40B4-BE49-F238E27FC236}">
                <a16:creationId xmlns:a16="http://schemas.microsoft.com/office/drawing/2014/main" id="{830C6315-580D-C7A3-48FD-CF3B4EED32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6644" y="3370877"/>
            <a:ext cx="1306381" cy="1306381"/>
          </a:xfrm>
          <a:prstGeom prst="rect">
            <a:avLst/>
          </a:prstGeom>
        </p:spPr>
      </p:pic>
    </p:spTree>
    <p:extLst>
      <p:ext uri="{BB962C8B-B14F-4D97-AF65-F5344CB8AC3E}">
        <p14:creationId xmlns:p14="http://schemas.microsoft.com/office/powerpoint/2010/main" val="101243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3A9-31CC-4C27-AD41-DAB6627A379B}"/>
              </a:ext>
            </a:extLst>
          </p:cNvPr>
          <p:cNvSpPr>
            <a:spLocks noGrp="1"/>
          </p:cNvSpPr>
          <p:nvPr>
            <p:ph type="title"/>
          </p:nvPr>
        </p:nvSpPr>
        <p:spPr/>
        <p:txBody>
          <a:bodyPr/>
          <a:lstStyle/>
          <a:p>
            <a:r>
              <a:rPr lang="en-AU"/>
              <a:t>Curriculum change: Why?</a:t>
            </a:r>
          </a:p>
        </p:txBody>
      </p:sp>
      <p:sp>
        <p:nvSpPr>
          <p:cNvPr id="5" name="TextBox 4">
            <a:extLst>
              <a:ext uri="{FF2B5EF4-FFF2-40B4-BE49-F238E27FC236}">
                <a16:creationId xmlns:a16="http://schemas.microsoft.com/office/drawing/2014/main" id="{2C8FF58F-6AE0-420E-B4AE-61A2CBDCD7C1}"/>
              </a:ext>
            </a:extLst>
          </p:cNvPr>
          <p:cNvSpPr txBox="1"/>
          <p:nvPr/>
        </p:nvSpPr>
        <p:spPr>
          <a:xfrm>
            <a:off x="327025" y="4429150"/>
            <a:ext cx="8496000" cy="215444"/>
          </a:xfrm>
          <a:prstGeom prst="rect">
            <a:avLst/>
          </a:prstGeom>
          <a:noFill/>
        </p:spPr>
        <p:txBody>
          <a:bodyPr wrap="square" rtlCol="0">
            <a:spAutoFit/>
          </a:bodyPr>
          <a:lstStyle/>
          <a:p>
            <a:r>
              <a:rPr lang="en-AU" sz="800"/>
              <a:t>Education Services Australia 2019, </a:t>
            </a:r>
            <a:r>
              <a:rPr lang="en-AU" sz="800">
                <a:hlinkClick r:id="rId3"/>
              </a:rPr>
              <a:t>www.dese.gov.au/alice-springs-mparntwe-education-declaration/resources/alice-springs-mparntwe-education-declaration</a:t>
            </a:r>
            <a:r>
              <a:rPr lang="en-AU" sz="800"/>
              <a:t>, p. 4 </a:t>
            </a:r>
          </a:p>
        </p:txBody>
      </p:sp>
      <p:sp>
        <p:nvSpPr>
          <p:cNvPr id="9" name="Content Placeholder 2">
            <a:extLst>
              <a:ext uri="{FF2B5EF4-FFF2-40B4-BE49-F238E27FC236}">
                <a16:creationId xmlns:a16="http://schemas.microsoft.com/office/drawing/2014/main" id="{C5F6A67D-E7F9-73D4-0792-C4799E6CB7B5}"/>
              </a:ext>
            </a:extLst>
          </p:cNvPr>
          <p:cNvSpPr>
            <a:spLocks noGrp="1"/>
          </p:cNvSpPr>
          <p:nvPr>
            <p:ph idx="1"/>
          </p:nvPr>
        </p:nvSpPr>
        <p:spPr>
          <a:xfrm>
            <a:off x="327025" y="771550"/>
            <a:ext cx="8349430" cy="360000"/>
          </a:xfrm>
          <a:solidFill>
            <a:schemeClr val="accent2">
              <a:lumMod val="20000"/>
              <a:lumOff val="80000"/>
            </a:schemeClr>
          </a:solidFill>
          <a:ln w="25400">
            <a:noFill/>
          </a:ln>
        </p:spPr>
        <p:txBody>
          <a:bodyPr tIns="18000"/>
          <a:lstStyle/>
          <a:p>
            <a:pPr algn="ctr"/>
            <a:r>
              <a:rPr lang="en-AU" b="1"/>
              <a:t>Vision: </a:t>
            </a:r>
            <a:r>
              <a:rPr lang="en-AU"/>
              <a:t>A world-class education system</a:t>
            </a:r>
          </a:p>
          <a:p>
            <a:endParaRPr lang="en-AU" b="1"/>
          </a:p>
          <a:p>
            <a:endParaRPr lang="en-AU" b="1"/>
          </a:p>
        </p:txBody>
      </p:sp>
      <p:graphicFrame>
        <p:nvGraphicFramePr>
          <p:cNvPr id="10" name="Diagram 9">
            <a:extLst>
              <a:ext uri="{FF2B5EF4-FFF2-40B4-BE49-F238E27FC236}">
                <a16:creationId xmlns:a16="http://schemas.microsoft.com/office/drawing/2014/main" id="{53F444C5-9915-FE0C-53F3-EE3448DCE805}"/>
              </a:ext>
            </a:extLst>
          </p:cNvPr>
          <p:cNvGraphicFramePr/>
          <p:nvPr>
            <p:extLst>
              <p:ext uri="{D42A27DB-BD31-4B8C-83A1-F6EECF244321}">
                <p14:modId xmlns:p14="http://schemas.microsoft.com/office/powerpoint/2010/main" val="1112798075"/>
              </p:ext>
            </p:extLst>
          </p:nvPr>
        </p:nvGraphicFramePr>
        <p:xfrm>
          <a:off x="306064" y="1268463"/>
          <a:ext cx="8370391" cy="3031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670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09CC9-7D80-468A-A374-97BB11779D0E}"/>
              </a:ext>
            </a:extLst>
          </p:cNvPr>
          <p:cNvSpPr>
            <a:spLocks noGrp="1"/>
          </p:cNvSpPr>
          <p:nvPr>
            <p:ph type="title"/>
          </p:nvPr>
        </p:nvSpPr>
        <p:spPr/>
        <p:txBody>
          <a:bodyPr/>
          <a:lstStyle/>
          <a:p>
            <a:r>
              <a:rPr lang="en-AU"/>
              <a:t>Reflection: A world-class curriculum</a:t>
            </a:r>
          </a:p>
        </p:txBody>
      </p:sp>
      <p:sp>
        <p:nvSpPr>
          <p:cNvPr id="4" name="Content Placeholder 3">
            <a:extLst>
              <a:ext uri="{FF2B5EF4-FFF2-40B4-BE49-F238E27FC236}">
                <a16:creationId xmlns:a16="http://schemas.microsoft.com/office/drawing/2014/main" id="{910FAB05-48CD-404C-9FBE-E11F2C73F960}"/>
              </a:ext>
            </a:extLst>
          </p:cNvPr>
          <p:cNvSpPr>
            <a:spLocks noGrp="1"/>
          </p:cNvSpPr>
          <p:nvPr>
            <p:ph idx="1"/>
          </p:nvPr>
        </p:nvSpPr>
        <p:spPr>
          <a:xfrm>
            <a:off x="327024" y="771550"/>
            <a:ext cx="7204355" cy="3708000"/>
          </a:xfrm>
        </p:spPr>
        <p:txBody>
          <a:bodyPr/>
          <a:lstStyle/>
          <a:p>
            <a:r>
              <a:rPr lang="en-AU" b="1">
                <a:solidFill>
                  <a:schemeClr val="accent3"/>
                </a:solidFill>
              </a:rPr>
              <a:t>In a moment …</a:t>
            </a:r>
          </a:p>
          <a:p>
            <a:endParaRPr lang="en-AU" b="1">
              <a:solidFill>
                <a:schemeClr val="accent3"/>
              </a:solidFill>
            </a:endParaRPr>
          </a:p>
          <a:p>
            <a:r>
              <a:rPr lang="en-AU" b="1"/>
              <a:t>Individually, consider:</a:t>
            </a:r>
          </a:p>
          <a:p>
            <a:r>
              <a:rPr lang="en-AU"/>
              <a:t>What does </a:t>
            </a:r>
            <a:r>
              <a:rPr lang="en-AU" i="1"/>
              <a:t>world-class curriculum and assessment </a:t>
            </a:r>
            <a:br>
              <a:rPr lang="en-AU" i="1"/>
            </a:br>
            <a:r>
              <a:rPr lang="en-AU"/>
              <a:t>mean to us in our school context?</a:t>
            </a:r>
          </a:p>
          <a:p>
            <a:endParaRPr lang="en-AU" b="1">
              <a:solidFill>
                <a:schemeClr val="accent3"/>
              </a:solidFill>
            </a:endParaRPr>
          </a:p>
          <a:p>
            <a:r>
              <a:rPr lang="en-AU" b="1"/>
              <a:t>When I say go:</a:t>
            </a:r>
          </a:p>
          <a:p>
            <a:r>
              <a:rPr lang="en-AU"/>
              <a:t>Find an elbow partner and generate a shared understanding of </a:t>
            </a:r>
            <a:r>
              <a:rPr lang="en-AU" i="1"/>
              <a:t>world-class curriculum and assessment </a:t>
            </a:r>
            <a:r>
              <a:rPr lang="en-AU"/>
              <a:t>in our context.</a:t>
            </a:r>
          </a:p>
        </p:txBody>
      </p:sp>
      <p:pic>
        <p:nvPicPr>
          <p:cNvPr id="5" name="Picture 4" descr="A close-up of two people&#10;&#10;Description automatically generated">
            <a:extLst>
              <a:ext uri="{FF2B5EF4-FFF2-40B4-BE49-F238E27FC236}">
                <a16:creationId xmlns:a16="http://schemas.microsoft.com/office/drawing/2014/main" id="{2573578F-C223-B8F8-B505-5FFCA90ED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5637" y="3033555"/>
            <a:ext cx="1275823" cy="1275823"/>
          </a:xfrm>
          <a:prstGeom prst="rect">
            <a:avLst/>
          </a:prstGeom>
        </p:spPr>
      </p:pic>
      <p:pic>
        <p:nvPicPr>
          <p:cNvPr id="7" name="Picture 6" descr="A drawing of a person thinking&#10;&#10;Description automatically generated">
            <a:extLst>
              <a:ext uri="{FF2B5EF4-FFF2-40B4-BE49-F238E27FC236}">
                <a16:creationId xmlns:a16="http://schemas.microsoft.com/office/drawing/2014/main" id="{58F23853-37B0-2ADD-882F-8435C139B1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3519" y="1227367"/>
            <a:ext cx="1213457" cy="1213457"/>
          </a:xfrm>
          <a:prstGeom prst="rect">
            <a:avLst/>
          </a:prstGeom>
        </p:spPr>
      </p:pic>
    </p:spTree>
    <p:extLst>
      <p:ext uri="{BB962C8B-B14F-4D97-AF65-F5344CB8AC3E}">
        <p14:creationId xmlns:p14="http://schemas.microsoft.com/office/powerpoint/2010/main" val="198983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335D-8898-4B0D-BDFB-62FD3C2C9386}"/>
              </a:ext>
            </a:extLst>
          </p:cNvPr>
          <p:cNvSpPr>
            <a:spLocks noGrp="1"/>
          </p:cNvSpPr>
          <p:nvPr>
            <p:ph type="title"/>
          </p:nvPr>
        </p:nvSpPr>
        <p:spPr/>
        <p:txBody>
          <a:bodyPr/>
          <a:lstStyle/>
          <a:p>
            <a:r>
              <a:rPr lang="en-AU"/>
              <a:t>ACARA aims for the revised Australian Curriculum</a:t>
            </a:r>
          </a:p>
        </p:txBody>
      </p:sp>
      <p:graphicFrame>
        <p:nvGraphicFramePr>
          <p:cNvPr id="3" name="Diagram 2">
            <a:extLst>
              <a:ext uri="{FF2B5EF4-FFF2-40B4-BE49-F238E27FC236}">
                <a16:creationId xmlns:a16="http://schemas.microsoft.com/office/drawing/2014/main" id="{93DE4C3A-CDA8-5B9E-2D21-D2A9031DD4D0}"/>
              </a:ext>
            </a:extLst>
          </p:cNvPr>
          <p:cNvGraphicFramePr/>
          <p:nvPr>
            <p:extLst>
              <p:ext uri="{D42A27DB-BD31-4B8C-83A1-F6EECF244321}">
                <p14:modId xmlns:p14="http://schemas.microsoft.com/office/powerpoint/2010/main" val="2832478068"/>
              </p:ext>
            </p:extLst>
          </p:nvPr>
        </p:nvGraphicFramePr>
        <p:xfrm>
          <a:off x="1043607" y="748844"/>
          <a:ext cx="7056785" cy="4083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7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2463-BCF1-4719-B5D9-0A7FBED4AE11}"/>
              </a:ext>
            </a:extLst>
          </p:cNvPr>
          <p:cNvSpPr>
            <a:spLocks noGrp="1"/>
          </p:cNvSpPr>
          <p:nvPr>
            <p:ph type="title"/>
          </p:nvPr>
        </p:nvSpPr>
        <p:spPr/>
        <p:txBody>
          <a:bodyPr/>
          <a:lstStyle/>
          <a:p>
            <a:r>
              <a:rPr lang="en-AU"/>
              <a:t>Three dimensions of Australian Curriculum v9.0</a:t>
            </a:r>
          </a:p>
        </p:txBody>
      </p:sp>
      <p:sp>
        <p:nvSpPr>
          <p:cNvPr id="6" name="Text Placeholder 5">
            <a:extLst>
              <a:ext uri="{FF2B5EF4-FFF2-40B4-BE49-F238E27FC236}">
                <a16:creationId xmlns:a16="http://schemas.microsoft.com/office/drawing/2014/main" id="{3F314E59-9237-466F-8B77-41D9FF00E4C2}"/>
              </a:ext>
            </a:extLst>
          </p:cNvPr>
          <p:cNvSpPr>
            <a:spLocks noGrp="1"/>
          </p:cNvSpPr>
          <p:nvPr>
            <p:ph type="body" sz="quarter" idx="12"/>
          </p:nvPr>
        </p:nvSpPr>
        <p:spPr>
          <a:xfrm>
            <a:off x="323850" y="4371950"/>
            <a:ext cx="8496300" cy="216025"/>
          </a:xfrm>
        </p:spPr>
        <p:txBody>
          <a:bodyPr>
            <a:normAutofit/>
          </a:bodyPr>
          <a:lstStyle/>
          <a:p>
            <a:r>
              <a:rPr lang="en-US" sz="1200">
                <a:effectLst/>
                <a:latin typeface="Segoe UI" panose="020B0502040204020203" pitchFamily="34" charset="0"/>
              </a:rPr>
              <a:t>ACARA image from Summary overview (video) https://v9.australiancurriculum.edu.au/help/website-tour </a:t>
            </a:r>
            <a:endParaRPr lang="en-AU" sz="600"/>
          </a:p>
        </p:txBody>
      </p:sp>
      <p:pic>
        <p:nvPicPr>
          <p:cNvPr id="4" name="Content Placeholder 5">
            <a:extLst>
              <a:ext uri="{FF2B5EF4-FFF2-40B4-BE49-F238E27FC236}">
                <a16:creationId xmlns:a16="http://schemas.microsoft.com/office/drawing/2014/main" id="{645FF09A-6F00-ADC4-0B9B-B68578DB0A7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3279031" y="827276"/>
            <a:ext cx="5541119" cy="3352035"/>
          </a:xfrm>
          <a:prstGeom prst="rect">
            <a:avLst/>
          </a:prstGeom>
        </p:spPr>
      </p:pic>
      <p:sp>
        <p:nvSpPr>
          <p:cNvPr id="3" name="TextBox 2">
            <a:extLst>
              <a:ext uri="{FF2B5EF4-FFF2-40B4-BE49-F238E27FC236}">
                <a16:creationId xmlns:a16="http://schemas.microsoft.com/office/drawing/2014/main" id="{AC7B8488-2A7B-937C-2837-004516620C87}"/>
              </a:ext>
            </a:extLst>
          </p:cNvPr>
          <p:cNvSpPr txBox="1"/>
          <p:nvPr/>
        </p:nvSpPr>
        <p:spPr>
          <a:xfrm>
            <a:off x="323850" y="1419622"/>
            <a:ext cx="2663974" cy="707886"/>
          </a:xfrm>
          <a:prstGeom prst="rect">
            <a:avLst/>
          </a:prstGeom>
          <a:noFill/>
        </p:spPr>
        <p:txBody>
          <a:bodyPr wrap="square" rtlCol="0">
            <a:spAutoFit/>
          </a:bodyPr>
          <a:lstStyle/>
          <a:p>
            <a:r>
              <a:rPr lang="en-AU" sz="2000"/>
              <a:t>Largely unchanged from v8.4</a:t>
            </a:r>
          </a:p>
        </p:txBody>
      </p:sp>
    </p:spTree>
    <p:extLst>
      <p:ext uri="{BB962C8B-B14F-4D97-AF65-F5344CB8AC3E}">
        <p14:creationId xmlns:p14="http://schemas.microsoft.com/office/powerpoint/2010/main" val="104937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1427105737"/>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99926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8D09-275C-619E-D587-055FA2457887}"/>
              </a:ext>
            </a:extLst>
          </p:cNvPr>
          <p:cNvSpPr>
            <a:spLocks noGrp="1"/>
          </p:cNvSpPr>
          <p:nvPr>
            <p:ph type="title"/>
          </p:nvPr>
        </p:nvSpPr>
        <p:spPr/>
        <p:txBody>
          <a:bodyPr>
            <a:normAutofit/>
          </a:bodyPr>
          <a:lstStyle/>
          <a:p>
            <a:r>
              <a:rPr lang="en-AU">
                <a:latin typeface="Arial"/>
                <a:cs typeface="Arial"/>
              </a:rPr>
              <a:t>Memo: </a:t>
            </a:r>
            <a:r>
              <a:rPr lang="en-US">
                <a:latin typeface="Arial"/>
                <a:cs typeface="Arial"/>
              </a:rPr>
              <a:t>057/22</a:t>
            </a:r>
            <a:endParaRPr lang="en-AU">
              <a:latin typeface="Arial"/>
              <a:cs typeface="Arial"/>
            </a:endParaRPr>
          </a:p>
        </p:txBody>
      </p:sp>
      <p:pic>
        <p:nvPicPr>
          <p:cNvPr id="5" name="Content Placeholder 4">
            <a:extLst>
              <a:ext uri="{FF2B5EF4-FFF2-40B4-BE49-F238E27FC236}">
                <a16:creationId xmlns:a16="http://schemas.microsoft.com/office/drawing/2014/main" id="{DF30C31A-E879-0510-8E2D-4667F8B45F5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327025" y="872183"/>
            <a:ext cx="2232248" cy="3169933"/>
          </a:xfrm>
          <a:ln>
            <a:solidFill>
              <a:schemeClr val="accent1"/>
            </a:solidFill>
          </a:ln>
          <a:effectLst>
            <a:outerShdw blurRad="50800" dist="38100" dir="2700000" algn="tl" rotWithShape="0">
              <a:schemeClr val="accent1">
                <a:alpha val="40000"/>
              </a:schemeClr>
            </a:outerShdw>
          </a:effectLst>
        </p:spPr>
      </p:pic>
      <p:sp>
        <p:nvSpPr>
          <p:cNvPr id="3" name="Content Placeholder 2">
            <a:extLst>
              <a:ext uri="{FF2B5EF4-FFF2-40B4-BE49-F238E27FC236}">
                <a16:creationId xmlns:a16="http://schemas.microsoft.com/office/drawing/2014/main" id="{2B4A0F76-B315-C457-C5FC-DD21751D5BA3}"/>
              </a:ext>
            </a:extLst>
          </p:cNvPr>
          <p:cNvSpPr>
            <a:spLocks noGrp="1"/>
          </p:cNvSpPr>
          <p:nvPr>
            <p:ph sz="half" idx="2"/>
          </p:nvPr>
        </p:nvSpPr>
        <p:spPr>
          <a:xfrm>
            <a:off x="2915817" y="872183"/>
            <a:ext cx="5992802" cy="3554397"/>
          </a:xfrm>
        </p:spPr>
        <p:txBody>
          <a:bodyPr vert="horz" lIns="0" tIns="0" rIns="0" bIns="0" rtlCol="0" anchor="t">
            <a:normAutofit/>
          </a:bodyPr>
          <a:lstStyle/>
          <a:p>
            <a:pPr marL="342900" indent="-342900">
              <a:buFont typeface="Arial" panose="020B0604020202020204" pitchFamily="34" charset="0"/>
              <a:buChar char="•"/>
            </a:pPr>
            <a:r>
              <a:rPr lang="en-US">
                <a:latin typeface="Arial"/>
                <a:cs typeface="Arial"/>
              </a:rPr>
              <a:t>Published 11 July 2023</a:t>
            </a:r>
          </a:p>
          <a:p>
            <a:pPr marL="342900" indent="-342900">
              <a:buFont typeface="Arial" panose="020B0604020202020204" pitchFamily="34" charset="0"/>
              <a:buChar char="•"/>
            </a:pPr>
            <a:r>
              <a:rPr lang="en-US">
                <a:latin typeface="Arial"/>
                <a:cs typeface="Arial"/>
              </a:rPr>
              <a:t>Separate professional development and support schedules for primary (Prep–Year 6) and secondary (Years 7–10) schooling contexts</a:t>
            </a:r>
          </a:p>
        </p:txBody>
      </p:sp>
    </p:spTree>
    <p:extLst>
      <p:ext uri="{BB962C8B-B14F-4D97-AF65-F5344CB8AC3E}">
        <p14:creationId xmlns:p14="http://schemas.microsoft.com/office/powerpoint/2010/main" val="254648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sz="2000">
                <a:latin typeface="Arial"/>
                <a:ea typeface="Arial" panose="020B0604020202020204" pitchFamily="34" charset="0"/>
                <a:cs typeface="Times New Roman"/>
              </a:rPr>
              <a:t> </a:t>
            </a:r>
            <a:r>
              <a:rPr lang="en-AU" sz="2000">
                <a:effectLst/>
                <a:latin typeface="Arial"/>
                <a:ea typeface="Arial" panose="020B0604020202020204" pitchFamily="34" charset="0"/>
                <a:cs typeface="Times New Roman"/>
              </a:rPr>
              <a:t>Prep–Year 6: </a:t>
            </a:r>
            <a:r>
              <a:rPr lang="en-AU" sz="2000">
                <a:latin typeface="Arial"/>
                <a:ea typeface="Arial" panose="020B0604020202020204" pitchFamily="34" charset="0"/>
                <a:cs typeface="Times New Roman"/>
              </a:rPr>
              <a:t>Professional development and support schedule</a:t>
            </a:r>
            <a:endParaRPr lang="en-AU" sz="2000">
              <a:latin typeface="Arial"/>
              <a:cs typeface="Times New Roman"/>
            </a:endParaRP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4246" y="715795"/>
          <a:ext cx="8495508" cy="3657432"/>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4175971">
                  <a:extLst>
                    <a:ext uri="{9D8B030D-6E8A-4147-A177-3AD203B41FA5}">
                      <a16:colId xmlns:a16="http://schemas.microsoft.com/office/drawing/2014/main" val="20001"/>
                    </a:ext>
                  </a:extLst>
                </a:gridCol>
                <a:gridCol w="3530945">
                  <a:extLst>
                    <a:ext uri="{9D8B030D-6E8A-4147-A177-3AD203B41FA5}">
                      <a16:colId xmlns:a16="http://schemas.microsoft.com/office/drawing/2014/main" val="20002"/>
                    </a:ext>
                  </a:extLst>
                </a:gridCol>
              </a:tblGrid>
              <a:tr h="297152">
                <a:tc>
                  <a:txBody>
                    <a:bodyPr/>
                    <a:lstStyle/>
                    <a:p>
                      <a:r>
                        <a:rPr lang="en-AU" sz="180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Familiarisation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500">
                          <a:solidFill>
                            <a:schemeClr val="tx2"/>
                          </a:solidFill>
                          <a:latin typeface="Arial" panose="020B0604020202020204" pitchFamily="34" charset="0"/>
                          <a:cs typeface="Arial" panose="020B0604020202020204" pitchFamily="34" charset="0"/>
                        </a:rPr>
                        <a:t>2023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English</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Mathematics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a:txBody>
                    <a:bodyPr/>
                    <a:lstStyle/>
                    <a:p>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BlToTr w="12700"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10001"/>
                  </a:ext>
                </a:extLst>
              </a:tr>
              <a:tr h="278013">
                <a:tc rowSpan="2">
                  <a:txBody>
                    <a:bodyPr/>
                    <a:lstStyle/>
                    <a:p>
                      <a:r>
                        <a:rPr lang="en-AU" sz="1500">
                          <a:solidFill>
                            <a:schemeClr val="tx2"/>
                          </a:solidFill>
                          <a:latin typeface="Arial" panose="020B0604020202020204" pitchFamily="34" charset="0"/>
                          <a:cs typeface="Arial" panose="020B0604020202020204" pitchFamily="34" charset="0"/>
                        </a:rPr>
                        <a:t>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a:solidFill>
                            <a:schemeClr val="tx2"/>
                          </a:solidFill>
                          <a:latin typeface="Arial" panose="020B0604020202020204" pitchFamily="34" charset="0"/>
                          <a:cs typeface="Arial" panose="020B0604020202020204" pitchFamily="34" charset="0"/>
                        </a:rPr>
                        <a:t>English — extended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a:solidFill>
                            <a:schemeClr val="tx2"/>
                          </a:solidFill>
                          <a:latin typeface="Arial" panose="020B0604020202020204" pitchFamily="34" charset="0"/>
                          <a:cs typeface="Arial" panose="020B0604020202020204" pitchFamily="34" charset="0"/>
                        </a:rPr>
                        <a:t>Mathematics — extended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2">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13909836"/>
                  </a:ext>
                </a:extLst>
              </a:tr>
              <a:tr h="278013">
                <a:tc vMerge="1">
                  <a:txBody>
                    <a:bodyPr/>
                    <a:lstStyle/>
                    <a:p>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Sciences</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Technologies</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Health and Physical Education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rowSpan="2">
                  <a:txBody>
                    <a:bodyPr/>
                    <a:lstStyle/>
                    <a:p>
                      <a:r>
                        <a:rPr lang="en-AU" sz="1500">
                          <a:solidFill>
                            <a:schemeClr val="tx2"/>
                          </a:solidFill>
                          <a:latin typeface="Arial" panose="020B0604020202020204" pitchFamily="34" charset="0"/>
                          <a:cs typeface="Arial" panose="020B0604020202020204" pitchFamily="34" charset="0"/>
                        </a:rPr>
                        <a:t>2025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Sciences — extended</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Technologies — extended</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Health and Physical Education — extended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rowSpan="2">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English</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Mathematics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032234928"/>
                  </a:ext>
                </a:extLst>
              </a:tr>
              <a:tr h="278013">
                <a:tc vMerge="1">
                  <a:txBody>
                    <a:bodyPr/>
                    <a:lstStyle/>
                    <a:p>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The Arts</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Humanities and Social Sciences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162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8406-E2CD-9177-998A-8B96DB9A9BFD}"/>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57B0FAD5-F335-F9AE-107C-4FBAD9C3908D}"/>
              </a:ext>
            </a:extLst>
          </p:cNvPr>
          <p:cNvSpPr>
            <a:spLocks noGrp="1"/>
          </p:cNvSpPr>
          <p:nvPr>
            <p:ph type="title"/>
          </p:nvPr>
        </p:nvSpPr>
        <p:spPr>
          <a:xfrm>
            <a:off x="327025" y="274637"/>
            <a:ext cx="8496000" cy="360000"/>
          </a:xfrm>
        </p:spPr>
        <p:txBody>
          <a:bodyPr>
            <a:normAutofit/>
          </a:bodyPr>
          <a:lstStyle/>
          <a:p>
            <a:r>
              <a:rPr lang="en-AU" sz="2000">
                <a:latin typeface="Arial"/>
                <a:ea typeface="Arial" panose="020B0604020202020204" pitchFamily="34" charset="0"/>
                <a:cs typeface="Times New Roman"/>
              </a:rPr>
              <a:t> </a:t>
            </a:r>
            <a:r>
              <a:rPr lang="en-AU" sz="2000">
                <a:effectLst/>
                <a:latin typeface="Arial"/>
                <a:ea typeface="Arial" panose="020B0604020202020204" pitchFamily="34" charset="0"/>
                <a:cs typeface="Times New Roman"/>
              </a:rPr>
              <a:t>Prep–Year 6: </a:t>
            </a:r>
            <a:r>
              <a:rPr lang="en-AU" sz="2000">
                <a:latin typeface="Arial"/>
                <a:ea typeface="Arial" panose="020B0604020202020204" pitchFamily="34" charset="0"/>
                <a:cs typeface="Times New Roman"/>
              </a:rPr>
              <a:t>Professional development and support schedule</a:t>
            </a:r>
            <a:endParaRPr lang="en-AU" sz="2000">
              <a:latin typeface="Arial"/>
              <a:cs typeface="Times New Roman"/>
            </a:endParaRPr>
          </a:p>
        </p:txBody>
      </p:sp>
      <p:graphicFrame>
        <p:nvGraphicFramePr>
          <p:cNvPr id="35" name="Content Placeholder 3">
            <a:extLst>
              <a:ext uri="{FF2B5EF4-FFF2-40B4-BE49-F238E27FC236}">
                <a16:creationId xmlns:a16="http://schemas.microsoft.com/office/drawing/2014/main" id="{3FDDA885-4EB3-4D69-869F-2B8EEA43EE83}"/>
              </a:ext>
            </a:extLst>
          </p:cNvPr>
          <p:cNvGraphicFramePr>
            <a:graphicFrameLocks/>
          </p:cNvGraphicFramePr>
          <p:nvPr/>
        </p:nvGraphicFramePr>
        <p:xfrm>
          <a:off x="324246" y="771550"/>
          <a:ext cx="8495508" cy="2186856"/>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4175971">
                  <a:extLst>
                    <a:ext uri="{9D8B030D-6E8A-4147-A177-3AD203B41FA5}">
                      <a16:colId xmlns:a16="http://schemas.microsoft.com/office/drawing/2014/main" val="20001"/>
                    </a:ext>
                  </a:extLst>
                </a:gridCol>
                <a:gridCol w="3530945">
                  <a:extLst>
                    <a:ext uri="{9D8B030D-6E8A-4147-A177-3AD203B41FA5}">
                      <a16:colId xmlns:a16="http://schemas.microsoft.com/office/drawing/2014/main" val="20002"/>
                    </a:ext>
                  </a:extLst>
                </a:gridCol>
              </a:tblGrid>
              <a:tr h="297152">
                <a:tc>
                  <a:txBody>
                    <a:bodyPr/>
                    <a:lstStyle/>
                    <a:p>
                      <a:r>
                        <a:rPr lang="en-AU" sz="180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Familiarisation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600">
                          <a:solidFill>
                            <a:schemeClr val="tx2"/>
                          </a:solidFill>
                          <a:latin typeface="Arial" panose="020B0604020202020204" pitchFamily="34" charset="0"/>
                          <a:cs typeface="Arial" panose="020B0604020202020204" pitchFamily="34" charset="0"/>
                        </a:rPr>
                        <a:t>2026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Languages — extended</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The Arts — extended</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Humanities and Social Sciences — extended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Sciences</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Technologies</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Health and Physical Education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65375113"/>
                  </a:ext>
                </a:extLst>
              </a:tr>
              <a:tr h="278013">
                <a:tc>
                  <a:txBody>
                    <a:bodyPr/>
                    <a:lstStyle/>
                    <a:p>
                      <a:r>
                        <a:rPr lang="en-AU" sz="1600">
                          <a:solidFill>
                            <a:schemeClr val="tx2"/>
                          </a:solidFill>
                          <a:latin typeface="Arial" panose="020B0604020202020204" pitchFamily="34" charset="0"/>
                          <a:cs typeface="Arial" panose="020B0604020202020204" pitchFamily="34" charset="0"/>
                        </a:rPr>
                        <a:t>2027</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solidFill>
                            <a:schemeClr val="tx2"/>
                          </a:solidFill>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The Arts</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Humanities and Social Sciences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525087712"/>
                  </a:ext>
                </a:extLst>
              </a:tr>
            </a:tbl>
          </a:graphicData>
        </a:graphic>
      </p:graphicFrame>
    </p:spTree>
    <p:extLst>
      <p:ext uri="{BB962C8B-B14F-4D97-AF65-F5344CB8AC3E}">
        <p14:creationId xmlns:p14="http://schemas.microsoft.com/office/powerpoint/2010/main" val="308095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AFEB-0A92-4F46-B1A2-7DF6935067EF}"/>
              </a:ext>
            </a:extLst>
          </p:cNvPr>
          <p:cNvSpPr>
            <a:spLocks noGrp="1"/>
          </p:cNvSpPr>
          <p:nvPr>
            <p:ph type="ctrTitle"/>
          </p:nvPr>
        </p:nvSpPr>
        <p:spPr>
          <a:xfrm>
            <a:off x="216371" y="3369500"/>
            <a:ext cx="8603779" cy="789141"/>
          </a:xfrm>
        </p:spPr>
        <p:txBody>
          <a:bodyPr>
            <a:normAutofit fontScale="90000"/>
          </a:bodyPr>
          <a:lstStyle/>
          <a:p>
            <a:r>
              <a:rPr lang="en-AU" sz="3200">
                <a:effectLst/>
                <a:latin typeface="Arial" panose="020B0604020202020204" pitchFamily="34" charset="0"/>
                <a:ea typeface="MS Mincho" panose="02020609040205080304" pitchFamily="49" charset="-128"/>
                <a:cs typeface="Times New Roman" panose="02020603050405020304" pitchFamily="18" charset="0"/>
              </a:rPr>
              <a:t>Understanding the changes to the Australian Curriculum Version 9.0</a:t>
            </a:r>
            <a:endParaRPr lang="en-AU" sz="3200"/>
          </a:p>
        </p:txBody>
      </p:sp>
      <p:sp>
        <p:nvSpPr>
          <p:cNvPr id="3" name="Subtitle 2">
            <a:extLst>
              <a:ext uri="{FF2B5EF4-FFF2-40B4-BE49-F238E27FC236}">
                <a16:creationId xmlns:a16="http://schemas.microsoft.com/office/drawing/2014/main" id="{16861D12-F3C9-EEFC-3899-1C4F7DADCE21}"/>
              </a:ext>
            </a:extLst>
          </p:cNvPr>
          <p:cNvSpPr>
            <a:spLocks noGrp="1"/>
          </p:cNvSpPr>
          <p:nvPr>
            <p:ph type="subTitle" idx="1"/>
          </p:nvPr>
        </p:nvSpPr>
        <p:spPr>
          <a:xfrm>
            <a:off x="223589" y="4158641"/>
            <a:ext cx="8596561" cy="396226"/>
          </a:xfrm>
        </p:spPr>
        <p:txBody>
          <a:bodyPr>
            <a:normAutofit lnSpcReduction="10000"/>
          </a:bodyPr>
          <a:lstStyle/>
          <a:p>
            <a:r>
              <a:rPr lang="en-AU"/>
              <a:t>Meeting 2: For use with teachers</a:t>
            </a:r>
          </a:p>
        </p:txBody>
      </p:sp>
      <p:sp>
        <p:nvSpPr>
          <p:cNvPr id="4" name="Vertical Text Placeholder 3">
            <a:extLst>
              <a:ext uri="{FF2B5EF4-FFF2-40B4-BE49-F238E27FC236}">
                <a16:creationId xmlns:a16="http://schemas.microsoft.com/office/drawing/2014/main" id="{48235180-F950-43DB-B7F0-9A907653B294}"/>
              </a:ext>
            </a:extLst>
          </p:cNvPr>
          <p:cNvSpPr>
            <a:spLocks noGrp="1"/>
          </p:cNvSpPr>
          <p:nvPr>
            <p:ph type="body" orient="vert" sz="quarter" idx="10"/>
          </p:nvPr>
        </p:nvSpPr>
        <p:spPr/>
        <p:txBody>
          <a:bodyPr/>
          <a:lstStyle/>
          <a:p>
            <a:r>
              <a:rPr lang="en-AU"/>
              <a:t>221417</a:t>
            </a:r>
          </a:p>
        </p:txBody>
      </p:sp>
    </p:spTree>
    <p:extLst>
      <p:ext uri="{BB962C8B-B14F-4D97-AF65-F5344CB8AC3E}">
        <p14:creationId xmlns:p14="http://schemas.microsoft.com/office/powerpoint/2010/main" val="16263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fontScale="90000"/>
          </a:bodyPr>
          <a:lstStyle/>
          <a:p>
            <a:r>
              <a:rPr lang="en-AU">
                <a:ea typeface="Arial" panose="020B0604020202020204" pitchFamily="34" charset="0"/>
                <a:cs typeface="Times New Roman" panose="02020603050405020304" pitchFamily="18" charset="0"/>
              </a:rPr>
              <a:t>Years 7</a:t>
            </a:r>
            <a:r>
              <a:rPr lang="en-AU">
                <a:effectLst/>
                <a:latin typeface="Arial" panose="020B0604020202020204" pitchFamily="34" charset="0"/>
                <a:ea typeface="Arial" panose="020B0604020202020204" pitchFamily="34" charset="0"/>
                <a:cs typeface="Times New Roman" panose="02020603050405020304" pitchFamily="18" charset="0"/>
              </a:rPr>
              <a:t>–10:</a:t>
            </a:r>
            <a:r>
              <a:rPr lang="en-AU">
                <a:latin typeface="Arial"/>
                <a:ea typeface="Arial" panose="020B0604020202020204" pitchFamily="34" charset="0"/>
                <a:cs typeface="Times New Roman"/>
              </a:rPr>
              <a:t> Professional development and support schedule</a:t>
            </a:r>
            <a:endParaRPr lang="en-AU"/>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4246" y="771550"/>
          <a:ext cx="8495508" cy="2308776"/>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7706916">
                  <a:extLst>
                    <a:ext uri="{9D8B030D-6E8A-4147-A177-3AD203B41FA5}">
                      <a16:colId xmlns:a16="http://schemas.microsoft.com/office/drawing/2014/main" val="20001"/>
                    </a:ext>
                  </a:extLst>
                </a:gridCol>
              </a:tblGrid>
              <a:tr h="297152">
                <a:tc>
                  <a:txBody>
                    <a:bodyPr/>
                    <a:lstStyle/>
                    <a:p>
                      <a:r>
                        <a:rPr lang="en-AU" sz="180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Familiarisation and 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2000">
                          <a:solidFill>
                            <a:schemeClr val="tx2"/>
                          </a:solidFill>
                          <a:latin typeface="Arial" panose="020B0604020202020204" pitchFamily="34" charset="0"/>
                          <a:cs typeface="Arial" panose="020B0604020202020204" pitchFamily="34" charset="0"/>
                        </a:rPr>
                        <a:t>2023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a:solidFill>
                            <a:schemeClr val="tx2"/>
                          </a:solidFill>
                          <a:latin typeface="Arial" panose="020B0604020202020204" pitchFamily="34" charset="0"/>
                          <a:cs typeface="Arial" panose="020B0604020202020204" pitchFamily="34" charset="0"/>
                        </a:rPr>
                        <a:t>Schools determine their local approach to implementation, e.g. year-level approach or subject/learning area approach.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a:solidFill>
                            <a:schemeClr val="tx2"/>
                          </a:solidFill>
                          <a:latin typeface="Arial" panose="020B0604020202020204" pitchFamily="34" charset="0"/>
                          <a:cs typeface="Arial" panose="020B0604020202020204" pitchFamily="34" charset="0"/>
                        </a:rPr>
                        <a:t>Schools are encouraged to consider the support provided by the QCAA for the transition and the balance of Applied and General subjects offered.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r>
                        <a:rPr lang="en-AU" sz="2000">
                          <a:solidFill>
                            <a:schemeClr val="tx2"/>
                          </a:solidFill>
                          <a:latin typeface="Arial" panose="020B0604020202020204" pitchFamily="34" charset="0"/>
                          <a:cs typeface="Arial" panose="020B0604020202020204" pitchFamily="34" charset="0"/>
                        </a:rPr>
                        <a:t>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r>
                        <a:rPr lang="en-AU" sz="2000">
                          <a:solidFill>
                            <a:schemeClr val="tx2"/>
                          </a:solidFill>
                          <a:latin typeface="Arial" panose="020B0604020202020204" pitchFamily="34" charset="0"/>
                          <a:cs typeface="Arial" panose="020B0604020202020204" pitchFamily="34" charset="0"/>
                        </a:rPr>
                        <a:t>2025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r>
                        <a:rPr lang="en-AU" sz="2000">
                          <a:solidFill>
                            <a:schemeClr val="tx2"/>
                          </a:solidFill>
                          <a:latin typeface="Arial" panose="020B0604020202020204" pitchFamily="34" charset="0"/>
                          <a:cs typeface="Arial" panose="020B0604020202020204" pitchFamily="34" charset="0"/>
                        </a:rPr>
                        <a:t>2026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20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109205033"/>
                  </a:ext>
                </a:extLst>
              </a:tr>
              <a:tr h="278013">
                <a:tc>
                  <a:txBody>
                    <a:bodyPr/>
                    <a:lstStyle/>
                    <a:p>
                      <a:r>
                        <a:rPr lang="en-AU" sz="2000">
                          <a:solidFill>
                            <a:schemeClr val="tx2"/>
                          </a:solidFill>
                          <a:latin typeface="Arial" panose="020B0604020202020204" pitchFamily="34" charset="0"/>
                          <a:cs typeface="Arial" panose="020B0604020202020204" pitchFamily="34" charset="0"/>
                        </a:rPr>
                        <a:t>2027</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2000">
                          <a:solidFill>
                            <a:schemeClr val="tx2"/>
                          </a:solidFill>
                          <a:latin typeface="Arial" panose="020B0604020202020204" pitchFamily="34" charset="0"/>
                          <a:cs typeface="Arial" panose="020B0604020202020204" pitchFamily="34" charset="0"/>
                        </a:rPr>
                        <a:t>All learning areas must be fully implemented.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1465375113"/>
                  </a:ext>
                </a:extLst>
              </a:tr>
            </a:tbl>
          </a:graphicData>
        </a:graphic>
      </p:graphicFrame>
    </p:spTree>
    <p:extLst>
      <p:ext uri="{BB962C8B-B14F-4D97-AF65-F5344CB8AC3E}">
        <p14:creationId xmlns:p14="http://schemas.microsoft.com/office/powerpoint/2010/main" val="49932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2210-9E27-429D-9577-808648770AD4}"/>
              </a:ext>
            </a:extLst>
          </p:cNvPr>
          <p:cNvSpPr>
            <a:spLocks noGrp="1"/>
          </p:cNvSpPr>
          <p:nvPr>
            <p:ph type="title"/>
          </p:nvPr>
        </p:nvSpPr>
        <p:spPr/>
        <p:txBody>
          <a:bodyPr/>
          <a:lstStyle/>
          <a:p>
            <a:r>
              <a:rPr lang="en-AU">
                <a:latin typeface="Arial"/>
                <a:cs typeface="Arial"/>
              </a:rPr>
              <a:t>Australian Curriculum v9.0</a:t>
            </a:r>
            <a:endParaRPr lang="en-AU"/>
          </a:p>
        </p:txBody>
      </p:sp>
      <p:graphicFrame>
        <p:nvGraphicFramePr>
          <p:cNvPr id="5" name="Content Placeholder 4">
            <a:extLst>
              <a:ext uri="{FF2B5EF4-FFF2-40B4-BE49-F238E27FC236}">
                <a16:creationId xmlns:a16="http://schemas.microsoft.com/office/drawing/2014/main" id="{9EA890D2-AC43-E2CE-33B1-46D67447768B}"/>
              </a:ext>
            </a:extLst>
          </p:cNvPr>
          <p:cNvGraphicFramePr>
            <a:graphicFrameLocks noGrp="1"/>
          </p:cNvGraphicFramePr>
          <p:nvPr>
            <p:ph idx="1"/>
            <p:extLst>
              <p:ext uri="{D42A27DB-BD31-4B8C-83A1-F6EECF244321}">
                <p14:modId xmlns:p14="http://schemas.microsoft.com/office/powerpoint/2010/main" val="2649249484"/>
              </p:ext>
            </p:extLst>
          </p:nvPr>
        </p:nvGraphicFramePr>
        <p:xfrm>
          <a:off x="-636608" y="634636"/>
          <a:ext cx="9780608" cy="400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41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668480463"/>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30405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a:t>QCAA professional learning support</a:t>
            </a:r>
          </a:p>
        </p:txBody>
      </p:sp>
      <p:pic>
        <p:nvPicPr>
          <p:cNvPr id="4" name="Picture 3">
            <a:extLst>
              <a:ext uri="{FF2B5EF4-FFF2-40B4-BE49-F238E27FC236}">
                <a16:creationId xmlns:a16="http://schemas.microsoft.com/office/drawing/2014/main" id="{37BA4244-239A-1CA4-B96D-D17C59DBA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741" y="835722"/>
            <a:ext cx="5916156" cy="3745422"/>
          </a:xfrm>
          <a:prstGeom prst="rect">
            <a:avLst/>
          </a:prstGeom>
          <a:effectLst>
            <a:outerShdw blurRad="50800" dist="38100" dir="5400000" algn="t" rotWithShape="0">
              <a:prstClr val="black">
                <a:alpha val="40000"/>
              </a:prstClr>
            </a:outerShdw>
          </a:effectLst>
        </p:spPr>
      </p:pic>
      <p:sp>
        <p:nvSpPr>
          <p:cNvPr id="5" name="Oval 4">
            <a:extLst>
              <a:ext uri="{FF2B5EF4-FFF2-40B4-BE49-F238E27FC236}">
                <a16:creationId xmlns:a16="http://schemas.microsoft.com/office/drawing/2014/main" id="{78430853-DC6D-EE37-7815-54B1CA9E62E5}"/>
              </a:ext>
            </a:extLst>
          </p:cNvPr>
          <p:cNvSpPr/>
          <p:nvPr/>
        </p:nvSpPr>
        <p:spPr>
          <a:xfrm>
            <a:off x="1625766" y="1353868"/>
            <a:ext cx="833970" cy="292052"/>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7E993FB7-DAD4-D52E-87E5-0AFF7C867C7C}"/>
              </a:ext>
            </a:extLst>
          </p:cNvPr>
          <p:cNvSpPr/>
          <p:nvPr/>
        </p:nvSpPr>
        <p:spPr>
          <a:xfrm>
            <a:off x="546317" y="2786428"/>
            <a:ext cx="833970" cy="292052"/>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B731BAAB-E18F-D4DD-1D1B-D772CD0FCE49}"/>
              </a:ext>
            </a:extLst>
          </p:cNvPr>
          <p:cNvPicPr>
            <a:picLocks noChangeAspect="1"/>
          </p:cNvPicPr>
          <p:nvPr/>
        </p:nvPicPr>
        <p:blipFill>
          <a:blip r:embed="rId4"/>
          <a:stretch>
            <a:fillRect/>
          </a:stretch>
        </p:blipFill>
        <p:spPr>
          <a:xfrm>
            <a:off x="6878002" y="835722"/>
            <a:ext cx="1514475" cy="1485900"/>
          </a:xfrm>
          <a:prstGeom prst="rect">
            <a:avLst/>
          </a:prstGeom>
        </p:spPr>
      </p:pic>
    </p:spTree>
    <p:extLst>
      <p:ext uri="{BB962C8B-B14F-4D97-AF65-F5344CB8AC3E}">
        <p14:creationId xmlns:p14="http://schemas.microsoft.com/office/powerpoint/2010/main" val="124899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D3970CA-2447-AEDC-68F7-E677E9AE56D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036117"/>
            <a:ext cx="4244975" cy="3179215"/>
          </a:xfr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FABAD04-724E-4D78-B61C-671B6E921BDD}"/>
              </a:ext>
            </a:extLst>
          </p:cNvPr>
          <p:cNvSpPr>
            <a:spLocks noGrp="1"/>
          </p:cNvSpPr>
          <p:nvPr>
            <p:ph type="title"/>
          </p:nvPr>
        </p:nvSpPr>
        <p:spPr/>
        <p:txBody>
          <a:bodyPr>
            <a:noAutofit/>
          </a:bodyPr>
          <a:lstStyle/>
          <a:p>
            <a:r>
              <a:rPr lang="en-AU"/>
              <a:t>QCAA Australian Curriculum in Queensland (</a:t>
            </a:r>
            <a:r>
              <a:rPr lang="en-AU" err="1"/>
              <a:t>ACiQ</a:t>
            </a:r>
            <a:r>
              <a:rPr lang="en-AU"/>
              <a:t> v9.0) </a:t>
            </a:r>
            <a:br>
              <a:rPr lang="en-AU"/>
            </a:br>
            <a:r>
              <a:rPr lang="en-AU"/>
              <a:t>Web support</a:t>
            </a:r>
          </a:p>
        </p:txBody>
      </p:sp>
      <p:sp>
        <p:nvSpPr>
          <p:cNvPr id="3" name="Content Placeholder 2">
            <a:extLst>
              <a:ext uri="{FF2B5EF4-FFF2-40B4-BE49-F238E27FC236}">
                <a16:creationId xmlns:a16="http://schemas.microsoft.com/office/drawing/2014/main" id="{39095DEE-74FA-48F2-94F9-AB5FD53ED906}"/>
              </a:ext>
            </a:extLst>
          </p:cNvPr>
          <p:cNvSpPr>
            <a:spLocks noGrp="1"/>
          </p:cNvSpPr>
          <p:nvPr>
            <p:ph sz="half" idx="1"/>
          </p:nvPr>
        </p:nvSpPr>
        <p:spPr>
          <a:xfrm>
            <a:off x="327025" y="1036117"/>
            <a:ext cx="4244975" cy="3443433"/>
          </a:xfrm>
        </p:spPr>
        <p:txBody>
          <a:bodyPr/>
          <a:lstStyle/>
          <a:p>
            <a:r>
              <a:rPr lang="en-US"/>
              <a:t>New and updated advice and resources to support:</a:t>
            </a:r>
          </a:p>
          <a:p>
            <a:pPr marL="342900" indent="-342900">
              <a:buFont typeface="Arial" panose="020B0604020202020204" pitchFamily="34" charset="0"/>
              <a:buChar char="•"/>
            </a:pPr>
            <a:r>
              <a:rPr lang="en-US"/>
              <a:t>learning areas</a:t>
            </a:r>
          </a:p>
          <a:p>
            <a:pPr marL="342900" indent="-342900">
              <a:buFont typeface="Arial" panose="020B0604020202020204" pitchFamily="34" charset="0"/>
              <a:buChar char="•"/>
            </a:pPr>
            <a:r>
              <a:rPr lang="en-US"/>
              <a:t>general capabilities</a:t>
            </a:r>
          </a:p>
          <a:p>
            <a:pPr marL="342900" indent="-342900">
              <a:buFont typeface="Arial" panose="020B0604020202020204" pitchFamily="34" charset="0"/>
              <a:buChar char="•"/>
            </a:pPr>
            <a:r>
              <a:rPr lang="en-US"/>
              <a:t>cross-curriculum priorities.</a:t>
            </a:r>
          </a:p>
          <a:p>
            <a:endParaRPr lang="en-AU"/>
          </a:p>
        </p:txBody>
      </p:sp>
      <p:sp>
        <p:nvSpPr>
          <p:cNvPr id="18" name="TextBox 17">
            <a:extLst>
              <a:ext uri="{FF2B5EF4-FFF2-40B4-BE49-F238E27FC236}">
                <a16:creationId xmlns:a16="http://schemas.microsoft.com/office/drawing/2014/main" id="{A0D104DE-D26D-429C-A444-D64FE964D517}"/>
              </a:ext>
            </a:extLst>
          </p:cNvPr>
          <p:cNvSpPr txBox="1"/>
          <p:nvPr/>
        </p:nvSpPr>
        <p:spPr>
          <a:xfrm>
            <a:off x="6588224" y="1275606"/>
            <a:ext cx="720080" cy="101130"/>
          </a:xfrm>
          <a:prstGeom prst="rect">
            <a:avLst/>
          </a:prstGeom>
          <a:solidFill>
            <a:schemeClr val="bg1"/>
          </a:solidFill>
        </p:spPr>
        <p:txBody>
          <a:bodyPr wrap="square" rtlCol="0">
            <a:spAutoFit/>
          </a:bodyPr>
          <a:lstStyle/>
          <a:p>
            <a:endParaRPr lang="en-AU"/>
          </a:p>
        </p:txBody>
      </p:sp>
      <p:sp>
        <p:nvSpPr>
          <p:cNvPr id="4" name="Oval 3">
            <a:extLst>
              <a:ext uri="{FF2B5EF4-FFF2-40B4-BE49-F238E27FC236}">
                <a16:creationId xmlns:a16="http://schemas.microsoft.com/office/drawing/2014/main" id="{2D3A7AC2-4C41-479E-A1FF-8D7FECCEC524}"/>
              </a:ext>
            </a:extLst>
          </p:cNvPr>
          <p:cNvSpPr/>
          <p:nvPr/>
        </p:nvSpPr>
        <p:spPr>
          <a:xfrm>
            <a:off x="6417222" y="2935780"/>
            <a:ext cx="430387" cy="20227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699989E5-39D0-4D64-9C39-409841D2DAF3}"/>
              </a:ext>
            </a:extLst>
          </p:cNvPr>
          <p:cNvSpPr/>
          <p:nvPr/>
        </p:nvSpPr>
        <p:spPr>
          <a:xfrm>
            <a:off x="7905861" y="2892167"/>
            <a:ext cx="510775" cy="245889"/>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9441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673A40-77AD-C69C-8E2C-22B23177CB23}"/>
              </a:ext>
            </a:extLst>
          </p:cNvPr>
          <p:cNvSpPr txBox="1"/>
          <p:nvPr/>
        </p:nvSpPr>
        <p:spPr>
          <a:xfrm>
            <a:off x="253134" y="678924"/>
            <a:ext cx="4403351" cy="2723823"/>
          </a:xfrm>
          <a:prstGeom prst="rect">
            <a:avLst/>
          </a:prstGeom>
          <a:noFill/>
        </p:spPr>
        <p:txBody>
          <a:bodyPr wrap="square" rtlCol="0">
            <a:spAutoFit/>
          </a:bodyPr>
          <a:lstStyle/>
          <a:p>
            <a:r>
              <a:rPr lang="en-AU">
                <a:latin typeface="Arial"/>
                <a:cs typeface="Arial"/>
              </a:rPr>
              <a:t>Resources on the website include learning area:</a:t>
            </a:r>
          </a:p>
          <a:p>
            <a:pPr marL="285750" indent="-285750">
              <a:buFont typeface="Arial" panose="020B0604020202020204" pitchFamily="34" charset="0"/>
              <a:buChar char="•"/>
            </a:pPr>
            <a:r>
              <a:rPr lang="en-AU">
                <a:latin typeface="Arial"/>
                <a:cs typeface="Arial"/>
              </a:rPr>
              <a:t>snapshot of changes</a:t>
            </a:r>
          </a:p>
          <a:p>
            <a:pPr marL="285750" indent="-285750">
              <a:buFont typeface="Arial" panose="020B0604020202020204" pitchFamily="34" charset="0"/>
              <a:buChar char="•"/>
            </a:pPr>
            <a:r>
              <a:rPr lang="en-AU">
                <a:latin typeface="Arial"/>
                <a:cs typeface="Arial"/>
              </a:rPr>
              <a:t>summary of changes</a:t>
            </a:r>
          </a:p>
          <a:p>
            <a:pPr marL="285750" indent="-285750">
              <a:buFont typeface="Arial" panose="020B0604020202020204" pitchFamily="34" charset="0"/>
              <a:buChar char="•"/>
            </a:pPr>
            <a:r>
              <a:rPr lang="en-AU">
                <a:latin typeface="Arial"/>
                <a:cs typeface="Arial"/>
              </a:rPr>
              <a:t>comparison of v8.4 and v9.0</a:t>
            </a:r>
          </a:p>
          <a:p>
            <a:pPr marL="285750" indent="-285750">
              <a:buFont typeface="Arial" panose="020B0604020202020204" pitchFamily="34" charset="0"/>
              <a:buChar char="•"/>
            </a:pPr>
            <a:r>
              <a:rPr lang="en-AU">
                <a:latin typeface="Arial"/>
                <a:cs typeface="Arial"/>
              </a:rPr>
              <a:t>overviews</a:t>
            </a:r>
          </a:p>
          <a:p>
            <a:pPr marL="285750" indent="-285750">
              <a:buFont typeface="Arial" panose="020B0604020202020204" pitchFamily="34" charset="0"/>
              <a:buChar char="•"/>
            </a:pPr>
            <a:r>
              <a:rPr lang="en-AU">
                <a:latin typeface="Arial"/>
                <a:cs typeface="Arial"/>
              </a:rPr>
              <a:t>slideshows.</a:t>
            </a:r>
            <a:endParaRPr lang="en-AU"/>
          </a:p>
        </p:txBody>
      </p:sp>
      <p:pic>
        <p:nvPicPr>
          <p:cNvPr id="16" name="Picture 15">
            <a:extLst>
              <a:ext uri="{FF2B5EF4-FFF2-40B4-BE49-F238E27FC236}">
                <a16:creationId xmlns:a16="http://schemas.microsoft.com/office/drawing/2014/main" id="{B6947B76-B317-D3E4-8BEE-E5D0D12D8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7604" y="241772"/>
            <a:ext cx="1956305" cy="281119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94DDD16D-4B19-51DB-067B-2560DE2831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9664" y="762160"/>
            <a:ext cx="2094760" cy="300448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65EE3335-AF07-3B2D-798F-3A87411BC0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2195" y="1367464"/>
            <a:ext cx="2114267" cy="3004485"/>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B146D6EF-2457-DCBE-A3C8-2F12B473716B}"/>
              </a:ext>
            </a:extLst>
          </p:cNvPr>
          <p:cNvPicPr>
            <a:picLocks noChangeAspect="1"/>
          </p:cNvPicPr>
          <p:nvPr/>
        </p:nvPicPr>
        <p:blipFill>
          <a:blip r:embed="rId6"/>
          <a:stretch>
            <a:fillRect/>
          </a:stretch>
        </p:blipFill>
        <p:spPr>
          <a:xfrm>
            <a:off x="6841406" y="1367464"/>
            <a:ext cx="2161609" cy="3176242"/>
          </a:xfrm>
          <a:prstGeom prst="rect">
            <a:avLst/>
          </a:prstGeom>
          <a:ln>
            <a:noFill/>
          </a:ln>
          <a:effectLst>
            <a:outerShdw blurRad="292100" dist="139700" dir="2700000" algn="tl" rotWithShape="0">
              <a:srgbClr val="333333">
                <a:alpha val="65000"/>
              </a:srgbClr>
            </a:outerShdw>
          </a:effectLst>
        </p:spPr>
      </p:pic>
      <p:sp>
        <p:nvSpPr>
          <p:cNvPr id="9" name="Title 8">
            <a:extLst>
              <a:ext uri="{FF2B5EF4-FFF2-40B4-BE49-F238E27FC236}">
                <a16:creationId xmlns:a16="http://schemas.microsoft.com/office/drawing/2014/main" id="{C5ABBD63-7164-11E8-686A-056CBADCB077}"/>
              </a:ext>
            </a:extLst>
          </p:cNvPr>
          <p:cNvSpPr>
            <a:spLocks noGrp="1"/>
          </p:cNvSpPr>
          <p:nvPr>
            <p:ph type="title"/>
          </p:nvPr>
        </p:nvSpPr>
        <p:spPr/>
        <p:txBody>
          <a:bodyPr/>
          <a:lstStyle/>
          <a:p>
            <a:r>
              <a:rPr lang="en-AU" err="1"/>
              <a:t>ACiQ</a:t>
            </a:r>
            <a:r>
              <a:rPr lang="en-AU"/>
              <a:t> v9.0 resources</a:t>
            </a:r>
          </a:p>
        </p:txBody>
      </p:sp>
      <p:pic>
        <p:nvPicPr>
          <p:cNvPr id="2" name="Picture 1">
            <a:extLst>
              <a:ext uri="{FF2B5EF4-FFF2-40B4-BE49-F238E27FC236}">
                <a16:creationId xmlns:a16="http://schemas.microsoft.com/office/drawing/2014/main" id="{EB2026D9-0331-CA3C-751F-9956570874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84302" y="3008583"/>
            <a:ext cx="2809652" cy="15795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ECC08A1D-55F7-1CAD-EAAF-333C6C53C9A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Tree>
    <p:extLst>
      <p:ext uri="{BB962C8B-B14F-4D97-AF65-F5344CB8AC3E}">
        <p14:creationId xmlns:p14="http://schemas.microsoft.com/office/powerpoint/2010/main" val="27323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a:t>QCAA Snapshot of changes</a:t>
            </a:r>
          </a:p>
        </p:txBody>
      </p:sp>
      <p:sp>
        <p:nvSpPr>
          <p:cNvPr id="4" name="TextBox 3">
            <a:extLst>
              <a:ext uri="{FF2B5EF4-FFF2-40B4-BE49-F238E27FC236}">
                <a16:creationId xmlns:a16="http://schemas.microsoft.com/office/drawing/2014/main" id="{BDE894A8-5856-846C-4034-6EB080A96062}"/>
              </a:ext>
            </a:extLst>
          </p:cNvPr>
          <p:cNvSpPr txBox="1"/>
          <p:nvPr/>
        </p:nvSpPr>
        <p:spPr>
          <a:xfrm>
            <a:off x="321127" y="808384"/>
            <a:ext cx="4406737" cy="707886"/>
          </a:xfrm>
          <a:prstGeom prst="rect">
            <a:avLst/>
          </a:prstGeom>
          <a:noFill/>
        </p:spPr>
        <p:txBody>
          <a:bodyPr wrap="square" rtlCol="0">
            <a:spAutoFit/>
          </a:bodyPr>
          <a:lstStyle/>
          <a:p>
            <a:r>
              <a:rPr lang="en-AU" sz="2000"/>
              <a:t>A snapshot of broad changes to each learning area.</a:t>
            </a:r>
          </a:p>
        </p:txBody>
      </p:sp>
      <p:pic>
        <p:nvPicPr>
          <p:cNvPr id="18" name="Picture 17">
            <a:extLst>
              <a:ext uri="{FF2B5EF4-FFF2-40B4-BE49-F238E27FC236}">
                <a16:creationId xmlns:a16="http://schemas.microsoft.com/office/drawing/2014/main" id="{356012A0-7A77-8333-8DB8-54D06E847B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5723" y="808384"/>
            <a:ext cx="2244429" cy="3210525"/>
          </a:xfrm>
          <a:prstGeom prst="rect">
            <a:avLst/>
          </a:prstGeom>
          <a:ln>
            <a:noFill/>
          </a:ln>
          <a:effectLst>
            <a:outerShdw blurRad="292100" dist="139700" dir="2700000" algn="tl" rotWithShape="0">
              <a:srgbClr val="333333">
                <a:alpha val="65000"/>
              </a:srgbClr>
            </a:outerShdw>
          </a:effectLst>
        </p:spPr>
      </p:pic>
      <p:pic>
        <p:nvPicPr>
          <p:cNvPr id="16" name="Content Placeholder 15">
            <a:extLst>
              <a:ext uri="{FF2B5EF4-FFF2-40B4-BE49-F238E27FC236}">
                <a16:creationId xmlns:a16="http://schemas.microsoft.com/office/drawing/2014/main" id="{365B4A22-D40E-30AC-CD01-BEB46076109A}"/>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3808070" y="1481307"/>
            <a:ext cx="2381125" cy="338942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B083F7F-5086-1531-420D-5FEAF6A05D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Tree>
    <p:extLst>
      <p:ext uri="{BB962C8B-B14F-4D97-AF65-F5344CB8AC3E}">
        <p14:creationId xmlns:p14="http://schemas.microsoft.com/office/powerpoint/2010/main" val="1359633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a:t>QCAA summary of changes</a:t>
            </a:r>
          </a:p>
        </p:txBody>
      </p:sp>
      <p:sp>
        <p:nvSpPr>
          <p:cNvPr id="9" name="Content Placeholder 8">
            <a:extLst>
              <a:ext uri="{FF2B5EF4-FFF2-40B4-BE49-F238E27FC236}">
                <a16:creationId xmlns:a16="http://schemas.microsoft.com/office/drawing/2014/main" id="{A6FF5849-8F21-35FA-EE83-B63BBFEF1A5E}"/>
              </a:ext>
            </a:extLst>
          </p:cNvPr>
          <p:cNvSpPr>
            <a:spLocks noGrp="1"/>
          </p:cNvSpPr>
          <p:nvPr>
            <p:ph sz="half" idx="2"/>
          </p:nvPr>
        </p:nvSpPr>
        <p:spPr>
          <a:xfrm>
            <a:off x="321687" y="814637"/>
            <a:ext cx="4551649" cy="3708000"/>
          </a:xfrm>
        </p:spPr>
        <p:txBody>
          <a:bodyPr/>
          <a:lstStyle/>
          <a:p>
            <a:r>
              <a:rPr lang="en-AU"/>
              <a:t>Summary documents provide detail about the changes in the learning area, e.g. movement of concepts or skills.</a:t>
            </a:r>
          </a:p>
          <a:p>
            <a:endParaRPr lang="en-AU"/>
          </a:p>
        </p:txBody>
      </p:sp>
      <p:pic>
        <p:nvPicPr>
          <p:cNvPr id="7" name="Picture 6">
            <a:extLst>
              <a:ext uri="{FF2B5EF4-FFF2-40B4-BE49-F238E27FC236}">
                <a16:creationId xmlns:a16="http://schemas.microsoft.com/office/drawing/2014/main" id="{07B1A9EB-6E02-1974-610C-DF1BD2D76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9935" y="829422"/>
            <a:ext cx="2077040" cy="2952946"/>
          </a:xfrm>
          <a:prstGeom prst="rect">
            <a:avLst/>
          </a:prstGeom>
          <a:ln w="3175">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30956F1-4EC1-2985-FF03-E63C5E9962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9392" y="1364385"/>
            <a:ext cx="2071455" cy="2949693"/>
          </a:xfrm>
          <a:prstGeom prst="rect">
            <a:avLst/>
          </a:prstGeom>
          <a:ln w="3175">
            <a:solidFill>
              <a:schemeClr val="tx1"/>
            </a:solidFill>
          </a:ln>
          <a:effectLst>
            <a:outerShdw blurRad="50800" dist="38100" dir="2700000" algn="tl" rotWithShape="0">
              <a:prstClr val="black">
                <a:alpha val="40000"/>
              </a:prstClr>
            </a:outerShdw>
          </a:effectLst>
        </p:spPr>
      </p:pic>
      <p:pic>
        <p:nvPicPr>
          <p:cNvPr id="13" name="Content Placeholder 7">
            <a:extLst>
              <a:ext uri="{FF2B5EF4-FFF2-40B4-BE49-F238E27FC236}">
                <a16:creationId xmlns:a16="http://schemas.microsoft.com/office/drawing/2014/main" id="{7738DA2B-677B-FC8E-33A9-970608915591}"/>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4962670" y="1756198"/>
            <a:ext cx="2071369" cy="294643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8CD830CA-67A1-C74A-4496-571BB5E6F4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Tree>
    <p:extLst>
      <p:ext uri="{BB962C8B-B14F-4D97-AF65-F5344CB8AC3E}">
        <p14:creationId xmlns:p14="http://schemas.microsoft.com/office/powerpoint/2010/main" val="390313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a:t>QCAA Comparison of ACv8.4 to v9.0</a:t>
            </a:r>
          </a:p>
        </p:txBody>
      </p:sp>
      <p:graphicFrame>
        <p:nvGraphicFramePr>
          <p:cNvPr id="3" name="Table 2">
            <a:extLst>
              <a:ext uri="{FF2B5EF4-FFF2-40B4-BE49-F238E27FC236}">
                <a16:creationId xmlns:a16="http://schemas.microsoft.com/office/drawing/2014/main" id="{4049F56D-682C-5B6A-EF25-205E9838AEE9}"/>
              </a:ext>
            </a:extLst>
          </p:cNvPr>
          <p:cNvGraphicFramePr>
            <a:graphicFrameLocks noGrp="1"/>
          </p:cNvGraphicFramePr>
          <p:nvPr>
            <p:extLst>
              <p:ext uri="{D42A27DB-BD31-4B8C-83A1-F6EECF244321}">
                <p14:modId xmlns:p14="http://schemas.microsoft.com/office/powerpoint/2010/main" val="2086840605"/>
              </p:ext>
            </p:extLst>
          </p:nvPr>
        </p:nvGraphicFramePr>
        <p:xfrm>
          <a:off x="3919112" y="3284533"/>
          <a:ext cx="2203896" cy="1317555"/>
        </p:xfrm>
        <a:graphic>
          <a:graphicData uri="http://schemas.openxmlformats.org/drawingml/2006/table">
            <a:tbl>
              <a:tblPr firstRow="1" firstCol="1" bandRow="1"/>
              <a:tblGrid>
                <a:gridCol w="585716">
                  <a:extLst>
                    <a:ext uri="{9D8B030D-6E8A-4147-A177-3AD203B41FA5}">
                      <a16:colId xmlns:a16="http://schemas.microsoft.com/office/drawing/2014/main" val="609399940"/>
                    </a:ext>
                  </a:extLst>
                </a:gridCol>
                <a:gridCol w="1618180">
                  <a:extLst>
                    <a:ext uri="{9D8B030D-6E8A-4147-A177-3AD203B41FA5}">
                      <a16:colId xmlns:a16="http://schemas.microsoft.com/office/drawing/2014/main" val="4037777059"/>
                    </a:ext>
                  </a:extLst>
                </a:gridCol>
              </a:tblGrid>
              <a:tr h="263511">
                <a:tc gridSpan="2">
                  <a:txBody>
                    <a:bodyPr/>
                    <a:lstStyle/>
                    <a:p>
                      <a:pPr>
                        <a:lnSpc>
                          <a:spcPct val="107000"/>
                        </a:lnSpc>
                        <a:spcAft>
                          <a:spcPts val="800"/>
                        </a:spcAft>
                      </a:pPr>
                      <a:r>
                        <a:rPr lang="en-AU" sz="1400" b="1">
                          <a:effectLst/>
                          <a:latin typeface="Calibri" panose="020F0502020204030204" pitchFamily="34" charset="0"/>
                          <a:ea typeface="Calibri" panose="020F0502020204030204" pitchFamily="34" charset="0"/>
                          <a:cs typeface="Times New Roman" panose="02020603050405020304" pitchFamily="18" charset="0"/>
                        </a:rPr>
                        <a:t>Key</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361279330"/>
                  </a:ext>
                </a:extLst>
              </a:tr>
              <a:tr h="263511">
                <a:tc>
                  <a:txBody>
                    <a:bodyPr/>
                    <a:lstStyle/>
                    <a:p>
                      <a:pPr>
                        <a:lnSpc>
                          <a:spcPct val="107000"/>
                        </a:lnSpc>
                        <a:spcAft>
                          <a:spcPts val="800"/>
                        </a:spcAft>
                      </a:pPr>
                      <a:r>
                        <a:rPr lang="en-AU" sz="1200">
                          <a:effectLst/>
                          <a:latin typeface="Arial" panose="020B0604020202020204" pitchFamily="34" charset="0"/>
                          <a:ea typeface="Calibri" panose="020F0502020204030204" pitchFamily="34" charset="0"/>
                          <a:cs typeface="Arial" panose="020B0604020202020204" pitchFamily="34" charset="0"/>
                        </a:rPr>
                        <a:t>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Calibri" panose="020F0502020204030204" pitchFamily="34" charset="0"/>
                          <a:cs typeface="Arial" panose="020B0604020202020204" pitchFamily="34" charset="0"/>
                        </a:rPr>
                        <a:t>same/refined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76571"/>
                  </a:ext>
                </a:extLst>
              </a:tr>
              <a:tr h="263511">
                <a:tc>
                  <a:txBody>
                    <a:bodyPr/>
                    <a:lstStyle/>
                    <a:p>
                      <a:pPr>
                        <a:lnSpc>
                          <a:spcPct val="107000"/>
                        </a:lnSpc>
                        <a:spcAft>
                          <a:spcPts val="800"/>
                        </a:spcAft>
                      </a:pPr>
                      <a:r>
                        <a:rPr lang="en-AU" sz="1200">
                          <a:solidFill>
                            <a:srgbClr val="000000"/>
                          </a:solidFill>
                          <a:effectLst/>
                          <a:latin typeface="Arial" panose="020B0604020202020204" pitchFamily="34" charset="0"/>
                          <a:ea typeface="Calibri" panose="020F0502020204030204" pitchFamily="34" charset="0"/>
                          <a:cs typeface="Arial" panose="020B0604020202020204" pitchFamily="34" charset="0"/>
                        </a:rPr>
                        <a:t>pink</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Calibri" panose="020F0502020204030204" pitchFamily="34" charset="0"/>
                          <a:cs typeface="Arial" panose="020B0604020202020204" pitchFamily="34" charset="0"/>
                        </a:rPr>
                        <a:t>removed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67541"/>
                  </a:ext>
                </a:extLst>
              </a:tr>
              <a:tr h="263511">
                <a:tc>
                  <a:txBody>
                    <a:bodyPr/>
                    <a:lstStyle/>
                    <a:p>
                      <a:pPr>
                        <a:lnSpc>
                          <a:spcPct val="107000"/>
                        </a:lnSpc>
                        <a:spcAft>
                          <a:spcPts val="800"/>
                        </a:spcAft>
                      </a:pPr>
                      <a:r>
                        <a:rPr lang="en-AU" sz="1200">
                          <a:solidFill>
                            <a:srgbClr val="000000"/>
                          </a:solidFill>
                          <a:effectLst/>
                          <a:latin typeface="Arial" panose="020B0604020202020204" pitchFamily="34" charset="0"/>
                          <a:ea typeface="Calibri" panose="020F0502020204030204" pitchFamily="34" charset="0"/>
                          <a:cs typeface="Arial" panose="020B0604020202020204" pitchFamily="34" charset="0"/>
                        </a:rPr>
                        <a:t>green</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Calibri" panose="020F0502020204030204" pitchFamily="34" charset="0"/>
                          <a:cs typeface="Arial" panose="020B0604020202020204" pitchFamily="34" charset="0"/>
                        </a:rPr>
                        <a:t>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138914"/>
                  </a:ext>
                </a:extLst>
              </a:tr>
              <a:tr h="263511">
                <a:tc>
                  <a:txBody>
                    <a:bodyPr/>
                    <a:lstStyle/>
                    <a:p>
                      <a:pPr>
                        <a:lnSpc>
                          <a:spcPct val="107000"/>
                        </a:lnSpc>
                        <a:spcAft>
                          <a:spcPts val="800"/>
                        </a:spcAft>
                      </a:pPr>
                      <a:r>
                        <a:rPr lang="en-AU" sz="1200">
                          <a:solidFill>
                            <a:srgbClr val="000000"/>
                          </a:solidFill>
                          <a:effectLst/>
                          <a:latin typeface="Arial" panose="020B0604020202020204" pitchFamily="34" charset="0"/>
                          <a:ea typeface="Calibri" panose="020F0502020204030204" pitchFamily="34" charset="0"/>
                          <a:cs typeface="Arial" panose="020B0604020202020204" pitchFamily="34" charset="0"/>
                        </a:rPr>
                        <a:t>blue</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Calibri" panose="020F0502020204030204" pitchFamily="34" charset="0"/>
                          <a:cs typeface="Arial" panose="020B0604020202020204" pitchFamily="34" charset="0"/>
                        </a:rPr>
                        <a:t>moved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514293"/>
                  </a:ext>
                </a:extLst>
              </a:tr>
            </a:tbl>
          </a:graphicData>
        </a:graphic>
      </p:graphicFrame>
      <p:pic>
        <p:nvPicPr>
          <p:cNvPr id="6" name="Picture 5">
            <a:extLst>
              <a:ext uri="{FF2B5EF4-FFF2-40B4-BE49-F238E27FC236}">
                <a16:creationId xmlns:a16="http://schemas.microsoft.com/office/drawing/2014/main" id="{EC0242EA-04A5-A0D3-C161-87B0195EE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8887" y="983453"/>
            <a:ext cx="2528088" cy="3618635"/>
          </a:xfrm>
          <a:prstGeom prst="rect">
            <a:avLst/>
          </a:prstGeom>
          <a:ln>
            <a:solidFill>
              <a:schemeClr val="accent1"/>
            </a:solidFill>
          </a:ln>
          <a:effectLst>
            <a:outerShdw blurRad="50800" dist="38100" dir="2700000" algn="tl" rotWithShape="0">
              <a:schemeClr val="accent1">
                <a:alpha val="40000"/>
              </a:schemeClr>
            </a:outerShdw>
          </a:effectLst>
        </p:spPr>
      </p:pic>
      <p:sp>
        <p:nvSpPr>
          <p:cNvPr id="8" name="Content Placeholder 7">
            <a:extLst>
              <a:ext uri="{FF2B5EF4-FFF2-40B4-BE49-F238E27FC236}">
                <a16:creationId xmlns:a16="http://schemas.microsoft.com/office/drawing/2014/main" id="{8DD9C986-86F6-5D7A-610B-0120A3F03572}"/>
              </a:ext>
            </a:extLst>
          </p:cNvPr>
          <p:cNvSpPr>
            <a:spLocks noGrp="1"/>
          </p:cNvSpPr>
          <p:nvPr>
            <p:ph sz="half" idx="1"/>
          </p:nvPr>
        </p:nvSpPr>
        <p:spPr>
          <a:xfrm>
            <a:off x="327025" y="983453"/>
            <a:ext cx="5450320" cy="3496098"/>
          </a:xfrm>
        </p:spPr>
        <p:txBody>
          <a:bodyPr vert="horz" lIns="0" tIns="0" rIns="0" bIns="0" rtlCol="0" anchor="t">
            <a:normAutofit/>
          </a:bodyPr>
          <a:lstStyle/>
          <a:p>
            <a:r>
              <a:rPr lang="en-AU"/>
              <a:t>Comparison documents provide a detailed view of the changes from v8.4 to v9.0 within learning area content across a year level or band.</a:t>
            </a:r>
          </a:p>
          <a:p>
            <a:endParaRPr lang="en-US">
              <a:latin typeface="Arial"/>
              <a:cs typeface="Arial"/>
            </a:endParaRPr>
          </a:p>
        </p:txBody>
      </p:sp>
      <p:pic>
        <p:nvPicPr>
          <p:cNvPr id="5" name="Picture 4">
            <a:extLst>
              <a:ext uri="{FF2B5EF4-FFF2-40B4-BE49-F238E27FC236}">
                <a16:creationId xmlns:a16="http://schemas.microsoft.com/office/drawing/2014/main" id="{22CC4A21-50DC-D80E-D307-72DDC9780E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Tree>
    <p:extLst>
      <p:ext uri="{BB962C8B-B14F-4D97-AF65-F5344CB8AC3E}">
        <p14:creationId xmlns:p14="http://schemas.microsoft.com/office/powerpoint/2010/main" val="730409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A3B9-A5A8-4CA3-9664-29A92676F3BC}"/>
              </a:ext>
            </a:extLst>
          </p:cNvPr>
          <p:cNvSpPr>
            <a:spLocks noGrp="1"/>
          </p:cNvSpPr>
          <p:nvPr>
            <p:ph type="title"/>
          </p:nvPr>
        </p:nvSpPr>
        <p:spPr/>
        <p:txBody>
          <a:bodyPr/>
          <a:lstStyle/>
          <a:p>
            <a:r>
              <a:rPr lang="en-AU" dirty="0"/>
              <a:t>QCAA learning area overview</a:t>
            </a:r>
          </a:p>
        </p:txBody>
      </p:sp>
      <p:grpSp>
        <p:nvGrpSpPr>
          <p:cNvPr id="7" name="Group 6">
            <a:extLst>
              <a:ext uri="{FF2B5EF4-FFF2-40B4-BE49-F238E27FC236}">
                <a16:creationId xmlns:a16="http://schemas.microsoft.com/office/drawing/2014/main" id="{E7D2B182-1171-4461-ACA0-CC13483CF213}"/>
              </a:ext>
            </a:extLst>
          </p:cNvPr>
          <p:cNvGrpSpPr>
            <a:grpSpLocks noChangeAspect="1"/>
          </p:cNvGrpSpPr>
          <p:nvPr/>
        </p:nvGrpSpPr>
        <p:grpSpPr>
          <a:xfrm>
            <a:off x="5192940" y="1038924"/>
            <a:ext cx="2531784" cy="3579716"/>
            <a:chOff x="3171601" y="2070610"/>
            <a:chExt cx="2800742" cy="3960000"/>
          </a:xfrm>
        </p:grpSpPr>
        <p:pic>
          <p:nvPicPr>
            <p:cNvPr id="8" name="Picture 7">
              <a:extLst>
                <a:ext uri="{FF2B5EF4-FFF2-40B4-BE49-F238E27FC236}">
                  <a16:creationId xmlns:a16="http://schemas.microsoft.com/office/drawing/2014/main" id="{CD667D77-0BF5-4859-9097-6319DD0B8C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71601" y="2070610"/>
              <a:ext cx="2800742" cy="3960000"/>
            </a:xfrm>
            <a:prstGeom prst="rect">
              <a:avLst/>
            </a:prstGeom>
            <a:ln>
              <a:solidFill>
                <a:schemeClr val="accent1"/>
              </a:solidFill>
            </a:ln>
            <a:effectLst>
              <a:outerShdw blurRad="50800" dist="19050" dir="2700000" algn="tl" rotWithShape="0">
                <a:prstClr val="black">
                  <a:alpha val="63000"/>
                </a:prstClr>
              </a:outerShdw>
            </a:effectLst>
          </p:spPr>
        </p:pic>
        <p:pic>
          <p:nvPicPr>
            <p:cNvPr id="9" name="Picture 8">
              <a:extLst>
                <a:ext uri="{FF2B5EF4-FFF2-40B4-BE49-F238E27FC236}">
                  <a16:creationId xmlns:a16="http://schemas.microsoft.com/office/drawing/2014/main" id="{00C1735F-D8CC-4485-99BC-77E47A65E7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3312" y="2538692"/>
              <a:ext cx="697229" cy="890308"/>
            </a:xfrm>
            <a:prstGeom prst="rect">
              <a:avLst/>
            </a:prstGeom>
            <a:ln>
              <a:solidFill>
                <a:schemeClr val="accent1"/>
              </a:solidFill>
            </a:ln>
          </p:spPr>
        </p:pic>
      </p:grpSp>
      <p:pic>
        <p:nvPicPr>
          <p:cNvPr id="3" name="Picture 2">
            <a:extLst>
              <a:ext uri="{FF2B5EF4-FFF2-40B4-BE49-F238E27FC236}">
                <a16:creationId xmlns:a16="http://schemas.microsoft.com/office/drawing/2014/main" id="{9A377A59-22B7-4A53-4F6A-23E9614C42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
        <p:nvSpPr>
          <p:cNvPr id="12" name="TextBox 11">
            <a:extLst>
              <a:ext uri="{FF2B5EF4-FFF2-40B4-BE49-F238E27FC236}">
                <a16:creationId xmlns:a16="http://schemas.microsoft.com/office/drawing/2014/main" id="{47F0CB8D-FB35-4F4C-E5DC-B921BAF74CBC}"/>
              </a:ext>
            </a:extLst>
          </p:cNvPr>
          <p:cNvSpPr txBox="1"/>
          <p:nvPr/>
        </p:nvSpPr>
        <p:spPr>
          <a:xfrm>
            <a:off x="235321" y="879864"/>
            <a:ext cx="4588328"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Learning area overviews provide a visual overview of the structure of each learning area.</a:t>
            </a:r>
          </a:p>
        </p:txBody>
      </p:sp>
    </p:spTree>
    <p:extLst>
      <p:ext uri="{BB962C8B-B14F-4D97-AF65-F5344CB8AC3E}">
        <p14:creationId xmlns:p14="http://schemas.microsoft.com/office/powerpoint/2010/main" val="332410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fontScale="90000"/>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0EC1-3956-A33B-D9DA-98A351ED7DC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AFDA14A-BC09-8CEB-F024-DF4327AB5F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pic>
        <p:nvPicPr>
          <p:cNvPr id="8" name="Picture 7">
            <a:extLst>
              <a:ext uri="{FF2B5EF4-FFF2-40B4-BE49-F238E27FC236}">
                <a16:creationId xmlns:a16="http://schemas.microsoft.com/office/drawing/2014/main" id="{B23C4EEC-B785-FDD4-FB46-D72752AE32EC}"/>
              </a:ext>
            </a:extLst>
          </p:cNvPr>
          <p:cNvPicPr>
            <a:picLocks noChangeAspect="1"/>
          </p:cNvPicPr>
          <p:nvPr/>
        </p:nvPicPr>
        <p:blipFill>
          <a:blip r:embed="rId4" cstate="screen">
            <a:extLst>
              <a:ext uri="{28A0092B-C50C-407E-A947-70E740481C1C}">
                <a14:useLocalDpi xmlns:a14="http://schemas.microsoft.com/office/drawing/2010/main"/>
              </a:ext>
            </a:extLst>
          </a:blip>
          <a:srcRect b="-1"/>
          <a:stretch/>
        </p:blipFill>
        <p:spPr>
          <a:xfrm>
            <a:off x="1191830" y="942968"/>
            <a:ext cx="7244497" cy="347857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75C1799-C89E-2B5A-DA33-1AFE55603C27}"/>
              </a:ext>
            </a:extLst>
          </p:cNvPr>
          <p:cNvSpPr>
            <a:spLocks noGrp="1"/>
          </p:cNvSpPr>
          <p:nvPr>
            <p:ph type="title"/>
          </p:nvPr>
        </p:nvSpPr>
        <p:spPr/>
        <p:txBody>
          <a:bodyPr/>
          <a:lstStyle/>
          <a:p>
            <a:r>
              <a:rPr lang="en-US" dirty="0"/>
              <a:t>QCAA PD resources</a:t>
            </a:r>
          </a:p>
        </p:txBody>
      </p:sp>
      <p:sp>
        <p:nvSpPr>
          <p:cNvPr id="3" name="Rectangle 2">
            <a:extLst>
              <a:ext uri="{FF2B5EF4-FFF2-40B4-BE49-F238E27FC236}">
                <a16:creationId xmlns:a16="http://schemas.microsoft.com/office/drawing/2014/main" id="{03247ECD-72EE-A647-8003-20CDA684B7A1}"/>
              </a:ext>
            </a:extLst>
          </p:cNvPr>
          <p:cNvSpPr/>
          <p:nvPr/>
        </p:nvSpPr>
        <p:spPr>
          <a:xfrm>
            <a:off x="4889238" y="953634"/>
            <a:ext cx="1045028" cy="399306"/>
          </a:xfrm>
          <a:prstGeom prst="rect">
            <a:avLst/>
          </a:prstGeom>
          <a:solidFill>
            <a:schemeClr val="bg2">
              <a:alpha val="23051"/>
            </a:schemeClr>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9487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BE1E-D36F-995D-D801-9A35A5862979}"/>
              </a:ext>
            </a:extLst>
          </p:cNvPr>
          <p:cNvSpPr>
            <a:spLocks noGrp="1"/>
          </p:cNvSpPr>
          <p:nvPr>
            <p:ph type="title"/>
          </p:nvPr>
        </p:nvSpPr>
        <p:spPr/>
        <p:txBody>
          <a:bodyPr/>
          <a:lstStyle/>
          <a:p>
            <a:r>
              <a:rPr lang="en-AU"/>
              <a:t>Engaging with changes to the Australian Curriculum v9.0</a:t>
            </a:r>
          </a:p>
        </p:txBody>
      </p:sp>
      <p:sp>
        <p:nvSpPr>
          <p:cNvPr id="5" name="Content Placeholder 4">
            <a:extLst>
              <a:ext uri="{FF2B5EF4-FFF2-40B4-BE49-F238E27FC236}">
                <a16:creationId xmlns:a16="http://schemas.microsoft.com/office/drawing/2014/main" id="{3276B1A3-9E3B-CA5B-C468-841CAC43F1DB}"/>
              </a:ext>
            </a:extLst>
          </p:cNvPr>
          <p:cNvSpPr>
            <a:spLocks noGrp="1"/>
          </p:cNvSpPr>
          <p:nvPr>
            <p:ph idx="1"/>
          </p:nvPr>
        </p:nvSpPr>
        <p:spPr/>
        <p:txBody>
          <a:bodyPr/>
          <a:lstStyle/>
          <a:p>
            <a:r>
              <a:rPr lang="en-AU" b="1" dirty="0">
                <a:solidFill>
                  <a:schemeClr val="accent3"/>
                </a:solidFill>
              </a:rPr>
              <a:t>In a moment …</a:t>
            </a:r>
          </a:p>
          <a:p>
            <a:endParaRPr lang="en-AU" dirty="0"/>
          </a:p>
          <a:p>
            <a:r>
              <a:rPr lang="en-AU" dirty="0"/>
              <a:t>With an elbow partner:</a:t>
            </a:r>
          </a:p>
          <a:p>
            <a:pPr marL="342900" indent="-342900">
              <a:buFont typeface="Arial" panose="020B0604020202020204" pitchFamily="34" charset="0"/>
              <a:buChar char="•"/>
            </a:pPr>
            <a:r>
              <a:rPr lang="en-AU" dirty="0"/>
              <a:t>Read the QCAA Snapshot of changes and Summary of changes resources for a relevant learning area.</a:t>
            </a:r>
          </a:p>
          <a:p>
            <a:pPr marL="342900" indent="-342900">
              <a:buFont typeface="Arial" panose="020B0604020202020204" pitchFamily="34" charset="0"/>
              <a:buChar char="•"/>
            </a:pPr>
            <a:r>
              <a:rPr lang="en-AU" dirty="0"/>
              <a:t>Identify two changes that you think are significant. Consider possible considerations for planning, professional learning and resourcing for our school’s context.</a:t>
            </a:r>
          </a:p>
          <a:p>
            <a:pPr marL="342900" indent="-342900">
              <a:buFont typeface="Arial" panose="020B0604020202020204" pitchFamily="34" charset="0"/>
              <a:buChar char="•"/>
            </a:pPr>
            <a:r>
              <a:rPr lang="en-AU" dirty="0"/>
              <a:t>Be prepared to report to the whole group.</a:t>
            </a:r>
          </a:p>
        </p:txBody>
      </p:sp>
      <p:pic>
        <p:nvPicPr>
          <p:cNvPr id="3" name="Picture 2" descr="A close-up of two people&#10;&#10;Description automatically generated">
            <a:extLst>
              <a:ext uri="{FF2B5EF4-FFF2-40B4-BE49-F238E27FC236}">
                <a16:creationId xmlns:a16="http://schemas.microsoft.com/office/drawing/2014/main" id="{DD809B06-6F0D-CCEA-C3EE-451437D7B8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3874" y="3445635"/>
            <a:ext cx="1275823" cy="1275823"/>
          </a:xfrm>
          <a:prstGeom prst="rect">
            <a:avLst/>
          </a:prstGeom>
        </p:spPr>
      </p:pic>
      <p:pic>
        <p:nvPicPr>
          <p:cNvPr id="4" name="Picture 3" descr="A group of people talking&#10;&#10;Description automatically generated">
            <a:extLst>
              <a:ext uri="{FF2B5EF4-FFF2-40B4-BE49-F238E27FC236}">
                <a16:creationId xmlns:a16="http://schemas.microsoft.com/office/drawing/2014/main" id="{E844A2FC-77EA-DB79-63F7-25781520FA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0594" y="3415077"/>
            <a:ext cx="1306381" cy="1306381"/>
          </a:xfrm>
          <a:prstGeom prst="rect">
            <a:avLst/>
          </a:prstGeom>
        </p:spPr>
      </p:pic>
    </p:spTree>
    <p:extLst>
      <p:ext uri="{BB962C8B-B14F-4D97-AF65-F5344CB8AC3E}">
        <p14:creationId xmlns:p14="http://schemas.microsoft.com/office/powerpoint/2010/main" val="3567024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1628098697"/>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615185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E3E4-10C9-4092-966E-23F9DCDE534B}"/>
              </a:ext>
            </a:extLst>
          </p:cNvPr>
          <p:cNvSpPr>
            <a:spLocks noGrp="1"/>
          </p:cNvSpPr>
          <p:nvPr>
            <p:ph type="title"/>
          </p:nvPr>
        </p:nvSpPr>
        <p:spPr/>
        <p:txBody>
          <a:bodyPr/>
          <a:lstStyle/>
          <a:p>
            <a:r>
              <a:rPr lang="en-AU"/>
              <a:t>Our school </a:t>
            </a:r>
          </a:p>
        </p:txBody>
      </p:sp>
      <p:graphicFrame>
        <p:nvGraphicFramePr>
          <p:cNvPr id="4" name="Content Placeholder 3">
            <a:extLst>
              <a:ext uri="{FF2B5EF4-FFF2-40B4-BE49-F238E27FC236}">
                <a16:creationId xmlns:a16="http://schemas.microsoft.com/office/drawing/2014/main" id="{F5FB93F4-8B3A-4313-8B82-B4D2716F4581}"/>
              </a:ext>
            </a:extLst>
          </p:cNvPr>
          <p:cNvGraphicFramePr>
            <a:graphicFrameLocks noGrp="1"/>
          </p:cNvGraphicFramePr>
          <p:nvPr>
            <p:ph idx="1"/>
            <p:extLst>
              <p:ext uri="{D42A27DB-BD31-4B8C-83A1-F6EECF244321}">
                <p14:modId xmlns:p14="http://schemas.microsoft.com/office/powerpoint/2010/main" val="2894563639"/>
              </p:ext>
            </p:extLst>
          </p:nvPr>
        </p:nvGraphicFramePr>
        <p:xfrm>
          <a:off x="323850" y="1160463"/>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690E4008-86C5-D2B5-71F8-A85222BCE628}"/>
              </a:ext>
            </a:extLst>
          </p:cNvPr>
          <p:cNvGrpSpPr/>
          <p:nvPr/>
        </p:nvGrpSpPr>
        <p:grpSpPr>
          <a:xfrm>
            <a:off x="320675" y="654145"/>
            <a:ext cx="7111756" cy="832205"/>
            <a:chOff x="0" y="467190"/>
            <a:chExt cx="8496300" cy="832205"/>
          </a:xfrm>
        </p:grpSpPr>
        <p:sp>
          <p:nvSpPr>
            <p:cNvPr id="5" name="Rectangle: Rounded Corners 4">
              <a:extLst>
                <a:ext uri="{FF2B5EF4-FFF2-40B4-BE49-F238E27FC236}">
                  <a16:creationId xmlns:a16="http://schemas.microsoft.com/office/drawing/2014/main" id="{CB933286-03B8-522C-C231-B90F6BA6FC2B}"/>
                </a:ext>
              </a:extLst>
            </p:cNvPr>
            <p:cNvSpPr/>
            <p:nvPr/>
          </p:nvSpPr>
          <p:spPr>
            <a:xfrm>
              <a:off x="0" y="467190"/>
              <a:ext cx="8496300" cy="83220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Rounded Corners 4">
              <a:extLst>
                <a:ext uri="{FF2B5EF4-FFF2-40B4-BE49-F238E27FC236}">
                  <a16:creationId xmlns:a16="http://schemas.microsoft.com/office/drawing/2014/main" id="{B0561BCB-DA2A-6DCF-AEDD-86A782D2A713}"/>
                </a:ext>
              </a:extLst>
            </p:cNvPr>
            <p:cNvSpPr txBox="1"/>
            <p:nvPr/>
          </p:nvSpPr>
          <p:spPr>
            <a:xfrm>
              <a:off x="0" y="467190"/>
              <a:ext cx="2548890" cy="832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AU" sz="2000" b="1" kern="1200">
                  <a:latin typeface="Arial" panose="020B0604020202020204" pitchFamily="34" charset="0"/>
                  <a:cs typeface="Arial" panose="020B0604020202020204" pitchFamily="34" charset="0"/>
                </a:rPr>
                <a:t>Where are we now? </a:t>
              </a:r>
            </a:p>
          </p:txBody>
        </p:sp>
      </p:grpSp>
      <p:grpSp>
        <p:nvGrpSpPr>
          <p:cNvPr id="7" name="Group 6">
            <a:extLst>
              <a:ext uri="{FF2B5EF4-FFF2-40B4-BE49-F238E27FC236}">
                <a16:creationId xmlns:a16="http://schemas.microsoft.com/office/drawing/2014/main" id="{F4026AC6-7186-13DB-746A-3082DD464C77}"/>
              </a:ext>
            </a:extLst>
          </p:cNvPr>
          <p:cNvGrpSpPr/>
          <p:nvPr/>
        </p:nvGrpSpPr>
        <p:grpSpPr>
          <a:xfrm>
            <a:off x="5417444" y="723495"/>
            <a:ext cx="1452282" cy="693504"/>
            <a:chOff x="5255585" y="536540"/>
            <a:chExt cx="1039654" cy="693504"/>
          </a:xfrm>
          <a:effectLst/>
        </p:grpSpPr>
        <p:sp>
          <p:nvSpPr>
            <p:cNvPr id="8" name="Rectangle: Rounded Corners 7">
              <a:extLst>
                <a:ext uri="{FF2B5EF4-FFF2-40B4-BE49-F238E27FC236}">
                  <a16:creationId xmlns:a16="http://schemas.microsoft.com/office/drawing/2014/main" id="{C7ECFADC-C10A-3752-FEC6-26E46EB34014}"/>
                </a:ext>
              </a:extLst>
            </p:cNvPr>
            <p:cNvSpPr/>
            <p:nvPr/>
          </p:nvSpPr>
          <p:spPr>
            <a:xfrm>
              <a:off x="5255585" y="536540"/>
              <a:ext cx="1039654" cy="693504"/>
            </a:xfrm>
            <a:prstGeom prst="roundRect">
              <a:avLst>
                <a:gd name="adj" fmla="val 10000"/>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228053FA-AE83-BAF2-0F63-A338454345A8}"/>
                </a:ext>
              </a:extLst>
            </p:cNvPr>
            <p:cNvSpPr txBox="1"/>
            <p:nvPr/>
          </p:nvSpPr>
          <p:spPr>
            <a:xfrm>
              <a:off x="5312057" y="639097"/>
              <a:ext cx="930554" cy="55032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050" b="1" kern="1200">
                  <a:latin typeface="Arial" panose="020B0604020202020204" pitchFamily="34" charset="0"/>
                  <a:cs typeface="Arial" panose="020B0604020202020204" pitchFamily="34" charset="0"/>
                </a:rPr>
                <a:t>Understanding change</a:t>
              </a:r>
            </a:p>
          </p:txBody>
        </p:sp>
      </p:grpSp>
      <p:pic>
        <p:nvPicPr>
          <p:cNvPr id="12" name="Picture 11">
            <a:extLst>
              <a:ext uri="{FF2B5EF4-FFF2-40B4-BE49-F238E27FC236}">
                <a16:creationId xmlns:a16="http://schemas.microsoft.com/office/drawing/2014/main" id="{C00E6DFF-0C09-64D5-3929-C929FE77CE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11316" y="371260"/>
            <a:ext cx="1495647" cy="546262"/>
          </a:xfrm>
          <a:prstGeom prst="rect">
            <a:avLst/>
          </a:prstGeom>
        </p:spPr>
      </p:pic>
    </p:spTree>
    <p:extLst>
      <p:ext uri="{BB962C8B-B14F-4D97-AF65-F5344CB8AC3E}">
        <p14:creationId xmlns:p14="http://schemas.microsoft.com/office/powerpoint/2010/main" val="201504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6CF0-A90B-C410-E88E-B1CA8A75C3D1}"/>
              </a:ext>
            </a:extLst>
          </p:cNvPr>
          <p:cNvSpPr>
            <a:spLocks noGrp="1"/>
          </p:cNvSpPr>
          <p:nvPr>
            <p:ph type="title"/>
          </p:nvPr>
        </p:nvSpPr>
        <p:spPr/>
        <p:txBody>
          <a:bodyPr/>
          <a:lstStyle/>
          <a:p>
            <a:r>
              <a:rPr lang="en-AU"/>
              <a:t>School implementation plan — draft</a:t>
            </a:r>
          </a:p>
        </p:txBody>
      </p:sp>
      <p:sp>
        <p:nvSpPr>
          <p:cNvPr id="3" name="Content Placeholder 2">
            <a:extLst>
              <a:ext uri="{FF2B5EF4-FFF2-40B4-BE49-F238E27FC236}">
                <a16:creationId xmlns:a16="http://schemas.microsoft.com/office/drawing/2014/main" id="{9C6A32E6-799F-9B36-4673-D5B0BAB9F3E6}"/>
              </a:ext>
            </a:extLst>
          </p:cNvPr>
          <p:cNvSpPr>
            <a:spLocks noGrp="1"/>
          </p:cNvSpPr>
          <p:nvPr>
            <p:ph idx="1"/>
          </p:nvPr>
        </p:nvSpPr>
        <p:spPr/>
        <p:txBody>
          <a:bodyPr/>
          <a:lstStyle/>
          <a:p>
            <a:r>
              <a:rPr lang="en-AU"/>
              <a:t>[insert details of proposed school implementation plan, if available.]</a:t>
            </a:r>
          </a:p>
        </p:txBody>
      </p:sp>
    </p:spTree>
    <p:extLst>
      <p:ext uri="{BB962C8B-B14F-4D97-AF65-F5344CB8AC3E}">
        <p14:creationId xmlns:p14="http://schemas.microsoft.com/office/powerpoint/2010/main" val="2153995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Topics we discussed this session</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866633178"/>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338005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C10E7-3D9D-BC12-C35A-4B20DB61DD37}"/>
              </a:ext>
            </a:extLst>
          </p:cNvPr>
          <p:cNvSpPr>
            <a:spLocks noGrp="1"/>
          </p:cNvSpPr>
          <p:nvPr>
            <p:ph type="title"/>
          </p:nvPr>
        </p:nvSpPr>
        <p:spPr/>
        <p:txBody>
          <a:bodyPr/>
          <a:lstStyle/>
          <a:p>
            <a:r>
              <a:rPr lang="en-US">
                <a:latin typeface="Arial"/>
                <a:cs typeface="Arial"/>
              </a:rPr>
              <a:t>Meeting goals</a:t>
            </a:r>
            <a:endParaRPr lang="en-US"/>
          </a:p>
        </p:txBody>
      </p:sp>
      <p:sp>
        <p:nvSpPr>
          <p:cNvPr id="5" name="Content Placeholder 4">
            <a:extLst>
              <a:ext uri="{FF2B5EF4-FFF2-40B4-BE49-F238E27FC236}">
                <a16:creationId xmlns:a16="http://schemas.microsoft.com/office/drawing/2014/main" id="{AB711115-EACA-426F-8042-F94842FDA0FB}"/>
              </a:ext>
            </a:extLst>
          </p:cNvPr>
          <p:cNvSpPr>
            <a:spLocks noGrp="1"/>
          </p:cNvSpPr>
          <p:nvPr>
            <p:ph idx="1"/>
          </p:nvPr>
        </p:nvSpPr>
        <p:spPr>
          <a:xfrm>
            <a:off x="327025" y="771550"/>
            <a:ext cx="8496000" cy="1151035"/>
          </a:xfrm>
        </p:spPr>
        <p:txBody>
          <a:bodyPr vert="horz" lIns="0" tIns="0" rIns="0" bIns="0" rtlCol="0" anchor="t">
            <a:normAutofit/>
          </a:bodyPr>
          <a:lstStyle/>
          <a:p>
            <a:pPr marL="342900" indent="-342900">
              <a:buFont typeface="Arial" panose="020B0604020202020204" pitchFamily="34" charset="0"/>
              <a:buChar char="•"/>
            </a:pPr>
            <a:r>
              <a:rPr lang="en-US"/>
              <a:t>To become familiar with the need for the Australian Curriculum v9.0.</a:t>
            </a:r>
          </a:p>
          <a:p>
            <a:pPr marL="342900" indent="-342900">
              <a:buFont typeface="Arial" panose="020B0604020202020204" pitchFamily="34" charset="0"/>
              <a:buChar char="•"/>
            </a:pPr>
            <a:r>
              <a:rPr lang="en-US"/>
              <a:t>To develop a shared understanding of what this version offers students.</a:t>
            </a:r>
          </a:p>
          <a:p>
            <a:pPr marL="342900" indent="-342900">
              <a:buFont typeface="Arial" panose="020B0604020202020204" pitchFamily="34" charset="0"/>
              <a:buChar char="•"/>
            </a:pPr>
            <a:r>
              <a:rPr lang="en-US"/>
              <a:t>To begin to develop an understanding of the key changes in v9.0.</a:t>
            </a:r>
          </a:p>
          <a:p>
            <a:endParaRPr lang="en-AU"/>
          </a:p>
        </p:txBody>
      </p:sp>
    </p:spTree>
    <p:extLst>
      <p:ext uri="{BB962C8B-B14F-4D97-AF65-F5344CB8AC3E}">
        <p14:creationId xmlns:p14="http://schemas.microsoft.com/office/powerpoint/2010/main" val="884081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246A-83A0-40EF-B2B0-16A323013CD2}"/>
              </a:ext>
            </a:extLst>
          </p:cNvPr>
          <p:cNvSpPr>
            <a:spLocks noGrp="1"/>
          </p:cNvSpPr>
          <p:nvPr>
            <p:ph type="title"/>
          </p:nvPr>
        </p:nvSpPr>
        <p:spPr/>
        <p:txBody>
          <a:bodyPr/>
          <a:lstStyle/>
          <a:p>
            <a:r>
              <a:rPr lang="en-AU"/>
              <a:t>Reflection — moving to the Australian Curriculum v9.0</a:t>
            </a:r>
          </a:p>
        </p:txBody>
      </p:sp>
      <p:sp>
        <p:nvSpPr>
          <p:cNvPr id="5" name="Content Placeholder 4">
            <a:extLst>
              <a:ext uri="{FF2B5EF4-FFF2-40B4-BE49-F238E27FC236}">
                <a16:creationId xmlns:a16="http://schemas.microsoft.com/office/drawing/2014/main" id="{7D206011-6B01-13C6-A013-CA28F5E2FE64}"/>
              </a:ext>
            </a:extLst>
          </p:cNvPr>
          <p:cNvSpPr>
            <a:spLocks noGrp="1"/>
          </p:cNvSpPr>
          <p:nvPr>
            <p:ph idx="1"/>
          </p:nvPr>
        </p:nvSpPr>
        <p:spPr>
          <a:xfrm>
            <a:off x="327025" y="717750"/>
            <a:ext cx="8496000" cy="3127419"/>
          </a:xfrm>
        </p:spPr>
        <p:txBody>
          <a:bodyPr/>
          <a:lstStyle/>
          <a:p>
            <a:r>
              <a:rPr lang="en-AU" sz="2000" b="1">
                <a:solidFill>
                  <a:schemeClr val="accent3"/>
                </a:solidFill>
                <a:latin typeface="Arial"/>
                <a:cs typeface="Arial"/>
              </a:rPr>
              <a:t>In a moment</a:t>
            </a:r>
            <a:r>
              <a:rPr lang="en-AU" b="1">
                <a:solidFill>
                  <a:schemeClr val="accent3"/>
                </a:solidFill>
                <a:latin typeface="Arial"/>
                <a:cs typeface="Arial"/>
              </a:rPr>
              <a:t> …</a:t>
            </a:r>
            <a:endParaRPr lang="en-AU" sz="2000" b="1">
              <a:solidFill>
                <a:schemeClr val="accent3"/>
              </a:solidFill>
              <a:latin typeface="Arial"/>
              <a:cs typeface="Arial"/>
            </a:endParaRPr>
          </a:p>
          <a:p>
            <a:endParaRPr lang="en-AU"/>
          </a:p>
          <a:p>
            <a:r>
              <a:rPr lang="en-AU"/>
              <a:t>Using the table provided, reflect individually on:</a:t>
            </a:r>
          </a:p>
          <a:p>
            <a:pPr marL="342900" indent="-342900">
              <a:buFont typeface="Arial" panose="020B0604020202020204" pitchFamily="34" charset="0"/>
              <a:buChar char="•"/>
            </a:pPr>
            <a:r>
              <a:rPr lang="en-AU"/>
              <a:t>a key message from this session</a:t>
            </a:r>
          </a:p>
          <a:p>
            <a:pPr marL="342900" indent="-342900">
              <a:buFont typeface="Arial" panose="020B0604020202020204" pitchFamily="34" charset="0"/>
              <a:buChar char="•"/>
            </a:pPr>
            <a:r>
              <a:rPr lang="en-AU"/>
              <a:t>considerations as we move towards v9.0</a:t>
            </a:r>
          </a:p>
          <a:p>
            <a:pPr marL="342900" indent="-342900">
              <a:buFont typeface="Arial" panose="020B0604020202020204" pitchFamily="34" charset="0"/>
              <a:buChar char="•"/>
            </a:pPr>
            <a:r>
              <a:rPr lang="en-AU"/>
              <a:t>your feelings about what you have heard today.</a:t>
            </a:r>
          </a:p>
          <a:p>
            <a:endParaRPr lang="en-AU"/>
          </a:p>
          <a:p>
            <a:r>
              <a:rPr lang="en-AU"/>
              <a:t>Leave reflection sheets in the box as you exit.</a:t>
            </a:r>
          </a:p>
          <a:p>
            <a:endParaRPr lang="en-AU"/>
          </a:p>
          <a:p>
            <a:endParaRPr lang="en-AU"/>
          </a:p>
        </p:txBody>
      </p:sp>
      <p:pic>
        <p:nvPicPr>
          <p:cNvPr id="3" name="Picture 2" descr="A close-up of a paper&#10;&#10;Description automatically generated">
            <a:extLst>
              <a:ext uri="{FF2B5EF4-FFF2-40B4-BE49-F238E27FC236}">
                <a16:creationId xmlns:a16="http://schemas.microsoft.com/office/drawing/2014/main" id="{DD1A2709-CE6E-2A0F-162D-13B0A1BA6C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594" y="3275091"/>
            <a:ext cx="1306381" cy="1306381"/>
          </a:xfrm>
          <a:prstGeom prst="rect">
            <a:avLst/>
          </a:prstGeom>
        </p:spPr>
      </p:pic>
    </p:spTree>
    <p:extLst>
      <p:ext uri="{BB962C8B-B14F-4D97-AF65-F5344CB8AC3E}">
        <p14:creationId xmlns:p14="http://schemas.microsoft.com/office/powerpoint/2010/main" val="1174342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F220-36E4-D5A3-2AED-FFD15F222EDA}"/>
              </a:ext>
            </a:extLst>
          </p:cNvPr>
          <p:cNvSpPr>
            <a:spLocks noGrp="1"/>
          </p:cNvSpPr>
          <p:nvPr>
            <p:ph type="title"/>
          </p:nvPr>
        </p:nvSpPr>
        <p:spPr/>
        <p:txBody>
          <a:bodyPr/>
          <a:lstStyle/>
          <a:p>
            <a:r>
              <a:rPr lang="en-AU"/>
              <a:t>Next steps</a:t>
            </a:r>
          </a:p>
        </p:txBody>
      </p:sp>
      <p:sp>
        <p:nvSpPr>
          <p:cNvPr id="3" name="Content Placeholder 2">
            <a:extLst>
              <a:ext uri="{FF2B5EF4-FFF2-40B4-BE49-F238E27FC236}">
                <a16:creationId xmlns:a16="http://schemas.microsoft.com/office/drawing/2014/main" id="{2B859FC2-B7FE-2409-DA89-459DE04AE841}"/>
              </a:ext>
            </a:extLst>
          </p:cNvPr>
          <p:cNvSpPr>
            <a:spLocks noGrp="1"/>
          </p:cNvSpPr>
          <p:nvPr>
            <p:ph idx="1"/>
          </p:nvPr>
        </p:nvSpPr>
        <p:spPr/>
        <p:txBody>
          <a:bodyPr>
            <a:normAutofit fontScale="92500" lnSpcReduction="10000"/>
          </a:bodyPr>
          <a:lstStyle/>
          <a:p>
            <a:r>
              <a:rPr lang="en-AU"/>
              <a:t>After this meeting, we will:</a:t>
            </a:r>
          </a:p>
          <a:p>
            <a:pPr marL="342900" indent="-342900">
              <a:buFont typeface="Arial" panose="020B0604020202020204" pitchFamily="34" charset="0"/>
              <a:buChar char="•"/>
            </a:pPr>
            <a:r>
              <a:rPr lang="en-AU"/>
              <a:t>collate reflections from this meeting</a:t>
            </a:r>
          </a:p>
          <a:p>
            <a:pPr marL="342900" indent="-342900">
              <a:buFont typeface="Arial" panose="020B0604020202020204" pitchFamily="34" charset="0"/>
              <a:buChar char="•"/>
            </a:pPr>
            <a:r>
              <a:rPr lang="en-AU"/>
              <a:t>provide feedback on the school implementation roadmap</a:t>
            </a:r>
          </a:p>
          <a:p>
            <a:pPr marL="342900" indent="-342900">
              <a:buFont typeface="Arial" panose="020B0604020202020204" pitchFamily="34" charset="0"/>
              <a:buChar char="•"/>
            </a:pPr>
            <a:r>
              <a:rPr lang="en-AU"/>
              <a:t>engage with QCAA’s Australian Curriculum in Queensland v9.0 webpages for specific learning areas</a:t>
            </a:r>
          </a:p>
          <a:p>
            <a:pPr marL="342900" indent="-342900">
              <a:buFont typeface="Arial" panose="020B0604020202020204" pitchFamily="34" charset="0"/>
              <a:buChar char="•"/>
            </a:pPr>
            <a:r>
              <a:rPr lang="en-AU"/>
              <a:t>in teaching teams/faculties:</a:t>
            </a:r>
          </a:p>
          <a:p>
            <a:pPr marL="846900" lvl="2" indent="-342900">
              <a:buFont typeface="Symbol" panose="05050102010706020507" pitchFamily="18" charset="2"/>
              <a:buChar char="-"/>
            </a:pPr>
            <a:r>
              <a:rPr lang="en-AU"/>
              <a:t>familiarise ourselves with key changes through the QCAA resources, especially snapshots of changes and summary of changes</a:t>
            </a:r>
          </a:p>
          <a:p>
            <a:pPr marL="846900" lvl="2" indent="-342900">
              <a:buFont typeface="Symbol" panose="05050102010706020507" pitchFamily="18" charset="2"/>
              <a:buChar char="-"/>
            </a:pPr>
            <a:r>
              <a:rPr lang="en-AU"/>
              <a:t>further consider opportunities provided by these changes for planning, resourcing and professional learning.</a:t>
            </a:r>
          </a:p>
          <a:p>
            <a:pPr marL="342900" indent="-342900">
              <a:buFont typeface="Arial" panose="020B0604020202020204" pitchFamily="34" charset="0"/>
              <a:buChar char="•"/>
            </a:pPr>
            <a:endParaRPr lang="en-AU"/>
          </a:p>
          <a:p>
            <a:pPr algn="ctr"/>
            <a:r>
              <a:rPr lang="en-AU"/>
              <a:t>What else?</a:t>
            </a:r>
          </a:p>
        </p:txBody>
      </p:sp>
    </p:spTree>
    <p:extLst>
      <p:ext uri="{BB962C8B-B14F-4D97-AF65-F5344CB8AC3E}">
        <p14:creationId xmlns:p14="http://schemas.microsoft.com/office/powerpoint/2010/main" val="806263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02FE-CE16-4772-9D12-3A91CBEBD0D8}"/>
              </a:ext>
            </a:extLst>
          </p:cNvPr>
          <p:cNvSpPr>
            <a:spLocks noGrp="1"/>
          </p:cNvSpPr>
          <p:nvPr>
            <p:ph idx="1"/>
          </p:nvPr>
        </p:nvSpPr>
        <p:spPr>
          <a:xfrm>
            <a:off x="2349866" y="2031402"/>
            <a:ext cx="4444267" cy="1080696"/>
          </a:xfrm>
        </p:spPr>
        <p:txBody>
          <a:bodyPr>
            <a:normAutofit lnSpcReduction="10000"/>
          </a:bodyPr>
          <a:lstStyle/>
          <a:p>
            <a:pPr algn="ctr"/>
            <a:r>
              <a:rPr lang="en-AU" sz="3600" b="1"/>
              <a:t>Thank you for your participation today.</a:t>
            </a:r>
          </a:p>
          <a:p>
            <a:endParaRPr lang="en-AU"/>
          </a:p>
        </p:txBody>
      </p:sp>
    </p:spTree>
    <p:extLst>
      <p:ext uri="{BB962C8B-B14F-4D97-AF65-F5344CB8AC3E}">
        <p14:creationId xmlns:p14="http://schemas.microsoft.com/office/powerpoint/2010/main" val="315400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711115-EACA-426F-8042-F94842FDA0FB}"/>
              </a:ext>
            </a:extLst>
          </p:cNvPr>
          <p:cNvSpPr>
            <a:spLocks noGrp="1"/>
          </p:cNvSpPr>
          <p:nvPr>
            <p:ph sz="half" idx="1"/>
          </p:nvPr>
        </p:nvSpPr>
        <p:spPr>
          <a:xfrm>
            <a:off x="327025" y="484169"/>
            <a:ext cx="3794035" cy="3298691"/>
          </a:xfrm>
        </p:spPr>
        <p:txBody>
          <a:bodyPr>
            <a:normAutofit lnSpcReduction="10000"/>
          </a:bodyPr>
          <a:lstStyle/>
          <a:p>
            <a:r>
              <a:rPr kumimoji="0" lang="en-AU" sz="2400" b="1" i="0" u="none" strike="noStrike" kern="1200" cap="none" spc="0" normalizeH="0" baseline="0" noProof="0">
                <a:ln>
                  <a:noFill/>
                </a:ln>
                <a:solidFill>
                  <a:srgbClr val="000000"/>
                </a:solidFill>
                <a:effectLst/>
                <a:uLnTx/>
                <a:uFillTx/>
                <a:latin typeface="Arial"/>
                <a:ea typeface="+mn-ea"/>
                <a:cs typeface="+mn-cs"/>
              </a:rPr>
              <a:t>Learning goals</a:t>
            </a:r>
          </a:p>
          <a:p>
            <a:r>
              <a:rPr lang="en-US"/>
              <a:t>To become familiar with the need for the Australian Curriculum v9.0.</a:t>
            </a:r>
          </a:p>
          <a:p>
            <a:r>
              <a:rPr lang="en-US"/>
              <a:t>To develop a shared understanding of what this version offers students</a:t>
            </a:r>
          </a:p>
          <a:p>
            <a:r>
              <a:rPr lang="en-US"/>
              <a:t>To begin to develop an understanding of the key changes in v9.0.</a:t>
            </a:r>
          </a:p>
          <a:p>
            <a:endParaRPr lang="en-AU"/>
          </a:p>
        </p:txBody>
      </p:sp>
      <p:sp>
        <p:nvSpPr>
          <p:cNvPr id="7" name="Content Placeholder 6">
            <a:extLst>
              <a:ext uri="{FF2B5EF4-FFF2-40B4-BE49-F238E27FC236}">
                <a16:creationId xmlns:a16="http://schemas.microsoft.com/office/drawing/2014/main" id="{FEEE5C24-5FCB-E487-88AD-05EC13400FFD}"/>
              </a:ext>
            </a:extLst>
          </p:cNvPr>
          <p:cNvSpPr>
            <a:spLocks noGrp="1"/>
          </p:cNvSpPr>
          <p:nvPr>
            <p:ph sz="half" idx="2"/>
          </p:nvPr>
        </p:nvSpPr>
        <p:spPr>
          <a:xfrm>
            <a:off x="4648200" y="484169"/>
            <a:ext cx="4244280" cy="3774680"/>
          </a:xfrm>
        </p:spPr>
        <p:txBody>
          <a:bodyPr/>
          <a:lstStyle/>
          <a:p>
            <a:r>
              <a:rPr lang="en-AU" sz="2400" b="1"/>
              <a:t>Success criteria</a:t>
            </a:r>
            <a:endParaRPr lang="en-AU" sz="2400"/>
          </a:p>
          <a:p>
            <a:r>
              <a:rPr lang="en-AU"/>
              <a:t>By the end of this session, you will: </a:t>
            </a:r>
          </a:p>
          <a:p>
            <a:pPr marL="342900" indent="-342900">
              <a:buFont typeface="Arial" panose="020B0604020202020204" pitchFamily="34" charset="0"/>
              <a:buChar char="•"/>
            </a:pPr>
            <a:r>
              <a:rPr lang="en-AU"/>
              <a:t>be aware of key messages from the QCAA and ACARA</a:t>
            </a:r>
          </a:p>
          <a:p>
            <a:pPr marL="342900" indent="-342900">
              <a:buFont typeface="Arial" panose="020B0604020202020204" pitchFamily="34" charset="0"/>
              <a:buChar char="•"/>
            </a:pPr>
            <a:r>
              <a:rPr lang="en-AU"/>
              <a:t>know the next steps in the familiarisation phase</a:t>
            </a:r>
          </a:p>
          <a:p>
            <a:pPr marL="342900" indent="-342900">
              <a:buFont typeface="Arial" panose="020B0604020202020204" pitchFamily="34" charset="0"/>
              <a:buChar char="•"/>
            </a:pPr>
            <a:r>
              <a:rPr lang="en-AU"/>
              <a:t>share a common vision for success. </a:t>
            </a:r>
          </a:p>
        </p:txBody>
      </p:sp>
      <p:cxnSp>
        <p:nvCxnSpPr>
          <p:cNvPr id="3" name="Straight Connector 2">
            <a:extLst>
              <a:ext uri="{FF2B5EF4-FFF2-40B4-BE49-F238E27FC236}">
                <a16:creationId xmlns:a16="http://schemas.microsoft.com/office/drawing/2014/main" id="{CEDC4EE1-3EAF-F911-C7BF-A8E06F9A18BB}"/>
              </a:ext>
            </a:extLst>
          </p:cNvPr>
          <p:cNvCxnSpPr>
            <a:cxnSpLocks/>
          </p:cNvCxnSpPr>
          <p:nvPr/>
        </p:nvCxnSpPr>
        <p:spPr>
          <a:xfrm>
            <a:off x="4284617" y="484169"/>
            <a:ext cx="0" cy="24348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710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3398014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0" tIns="0" rIns="0" bIns="0" rtlCol="0" anchor="t">
            <a:noAutofit/>
          </a:bodyPr>
          <a:lstStyle/>
          <a:p>
            <a:pPr fontAlgn="auto">
              <a:lnSpc>
                <a:spcPct val="110000"/>
              </a:lnSpc>
              <a:spcAft>
                <a:spcPts val="0"/>
              </a:spcAft>
            </a:pPr>
            <a:r>
              <a:rPr lang="en-US" sz="1200">
                <a:latin typeface="Arial"/>
                <a:cs typeface="Arial"/>
              </a:rPr>
              <a:t>Third-party copyright material, and QCAA material not covered by the CC BY </a:t>
            </a:r>
            <a:r>
              <a:rPr lang="en-US" sz="1200" err="1">
                <a:latin typeface="Arial"/>
                <a:cs typeface="Arial"/>
              </a:rPr>
              <a:t>licence</a:t>
            </a:r>
            <a:r>
              <a:rPr lang="en-US" sz="1200">
                <a:latin typeface="Arial"/>
                <a:cs typeface="Arial"/>
              </a:rPr>
              <a:t> is listed below:</a:t>
            </a:r>
          </a:p>
          <a:p>
            <a:pPr marL="287655" indent="-287655" fontAlgn="auto">
              <a:spcAft>
                <a:spcPts val="0"/>
              </a:spcAft>
              <a:buFont typeface="+mj-lt"/>
              <a:buAutoNum type="arabicPeriod"/>
            </a:pPr>
            <a:r>
              <a:rPr lang="en-US" sz="1200">
                <a:solidFill>
                  <a:srgbClr val="111111"/>
                </a:solidFill>
                <a:ea typeface="Times New Roman" panose="02020603050405020304" pitchFamily="18" charset="0"/>
              </a:rPr>
              <a:t>Queensland Government coat of arms, and the QCAA and QSA trademarks may not be reproduced without permission.</a:t>
            </a:r>
          </a:p>
          <a:p>
            <a:pPr marL="287655" indent="-287655" fontAlgn="auto">
              <a:spcAft>
                <a:spcPts val="0"/>
              </a:spcAft>
              <a:buFont typeface="+mj-lt"/>
              <a:buAutoNum type="arabicPeriod"/>
            </a:pPr>
            <a:r>
              <a:rPr lang="en-AU" sz="1200">
                <a:solidFill>
                  <a:srgbClr val="111111"/>
                </a:solidFill>
                <a:latin typeface="Arial"/>
                <a:ea typeface="Times New Roman" panose="02020603050405020304" pitchFamily="18" charset="0"/>
                <a:cs typeface="Arial"/>
              </a:rPr>
              <a:t>Unless otherwise indicated, material from Australian Curriculum is © ACARA 2010–present, licensed </a:t>
            </a:r>
            <a:br>
              <a:rPr lang="en-AU" sz="1200">
                <a:ea typeface="Times New Roman" panose="02020603050405020304" pitchFamily="18" charset="0"/>
              </a:rPr>
            </a:br>
            <a:r>
              <a:rPr lang="en-AU" sz="1200" u="sng">
                <a:solidFill>
                  <a:srgbClr val="2D7FF9"/>
                </a:solidFill>
                <a:latin typeface="Arial"/>
                <a:ea typeface="Times New Roman" panose="02020603050405020304" pitchFamily="18" charset="0"/>
                <a:cs typeface="Arial"/>
                <a:hlinkClick r:id="rId3"/>
              </a:rPr>
              <a:t>CC BY 4.0</a:t>
            </a:r>
            <a:r>
              <a:rPr lang="en-AU" sz="1200">
                <a:solidFill>
                  <a:srgbClr val="111111"/>
                </a:solidFill>
                <a:latin typeface="Arial"/>
                <a:ea typeface="Times New Roman" panose="02020603050405020304" pitchFamily="18" charset="0"/>
                <a:cs typeface="Arial"/>
              </a:rPr>
              <a:t>. For the latest information and additional terms of use, see the </a:t>
            </a:r>
            <a:r>
              <a:rPr lang="en-AU" sz="1200" u="sng">
                <a:solidFill>
                  <a:srgbClr val="2D7FF9"/>
                </a:solidFill>
                <a:latin typeface="Arial"/>
                <a:ea typeface="Times New Roman" panose="02020603050405020304" pitchFamily="18" charset="0"/>
                <a:cs typeface="Arial"/>
                <a:hlinkClick r:id="rId4"/>
              </a:rPr>
              <a:t>Australian Curriculum website</a:t>
            </a:r>
            <a:r>
              <a:rPr lang="en-AU" sz="1200">
                <a:solidFill>
                  <a:srgbClr val="111111"/>
                </a:solidFill>
                <a:latin typeface="Arial"/>
                <a:ea typeface="Times New Roman" panose="02020603050405020304" pitchFamily="18" charset="0"/>
                <a:cs typeface="Arial"/>
              </a:rPr>
              <a:t> and its </a:t>
            </a:r>
            <a:r>
              <a:rPr lang="en-AU" sz="1200" u="sng">
                <a:solidFill>
                  <a:srgbClr val="2D7FF9"/>
                </a:solidFill>
                <a:latin typeface="Arial"/>
                <a:ea typeface="Times New Roman" panose="02020603050405020304" pitchFamily="18" charset="0"/>
                <a:cs typeface="Arial"/>
                <a:hlinkClick r:id="rId5"/>
              </a:rPr>
              <a:t>copyright notice</a:t>
            </a:r>
            <a:r>
              <a:rPr lang="en-US" sz="1200">
                <a:latin typeface="Arial"/>
                <a:cs typeface="Arial"/>
              </a:rPr>
              <a:t>.</a:t>
            </a:r>
          </a:p>
          <a:p>
            <a:pPr marL="287655" marR="0" lvl="0" indent="-287655">
              <a:buClrTx/>
              <a:buSzTx/>
              <a:buFont typeface="+mj-lt"/>
              <a:buAutoNum type="arabicPeriod"/>
              <a:tabLst/>
              <a:defRPr/>
            </a:pPr>
            <a:r>
              <a:rPr lang="en-US" sz="1200">
                <a:solidFill>
                  <a:srgbClr val="111111"/>
                </a:solidFill>
              </a:rPr>
              <a:t>Student and staff images have been used with permission. </a:t>
            </a:r>
          </a:p>
          <a:p>
            <a:pPr marL="287655" indent="-287655">
              <a:buFont typeface="+mj-lt"/>
              <a:buAutoNum type="arabicPeriod"/>
              <a:defRPr/>
            </a:pPr>
            <a:r>
              <a:rPr lang="en-US" sz="1200">
                <a:solidFill>
                  <a:srgbClr val="111111"/>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err="1">
                <a:solidFill>
                  <a:srgbClr val="111111"/>
                </a:solidFill>
              </a:rPr>
              <a:t>organisation</a:t>
            </a:r>
            <a:r>
              <a:rPr lang="en-US" sz="1200">
                <a:solidFill>
                  <a:srgbClr val="111111"/>
                </a:solidFil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err="1">
                <a:solidFill>
                  <a:srgbClr val="111111"/>
                </a:solidFill>
              </a:rPr>
              <a:t>licence</a:t>
            </a:r>
            <a:r>
              <a:rPr lang="en-US" sz="1200">
                <a:solidFill>
                  <a:srgbClr val="111111"/>
                </a:solidFill>
              </a:rPr>
              <a:t> any of these materials to others. Apart from any uses permitted under the Copyright Act 1968 (</a:t>
            </a:r>
            <a:r>
              <a:rPr lang="en-US" sz="1200" err="1">
                <a:solidFill>
                  <a:srgbClr val="111111"/>
                </a:solidFill>
              </a:rPr>
              <a:t>Cth</a:t>
            </a:r>
            <a:r>
              <a:rPr lang="en-US" sz="1200">
                <a:solidFill>
                  <a:srgbClr val="111111"/>
                </a:solidFill>
              </a:rPr>
              <a:t>), and those explicitly granted above, all other rights are reserved by ACARA. If you want to use such material in a manner that is outside this restrictive </a:t>
            </a:r>
            <a:r>
              <a:rPr lang="en-US" sz="1200" err="1">
                <a:solidFill>
                  <a:srgbClr val="111111"/>
                </a:solidFill>
              </a:rPr>
              <a:t>licence</a:t>
            </a:r>
            <a:r>
              <a:rPr lang="en-US" sz="1200">
                <a:solidFill>
                  <a:srgbClr val="111111"/>
                </a:solidFill>
              </a:rPr>
              <a:t>, you must request permission from ACARA by emailing (</a:t>
            </a:r>
            <a:r>
              <a:rPr lang="en-US" sz="1200" u="sng">
                <a:solidFill>
                  <a:srgbClr val="2D7FF9"/>
                </a:solidFill>
                <a:latin typeface="Arial"/>
                <a:cs typeface="Arial"/>
                <a:hlinkClick r:id="rId6">
                  <a:extLst>
                    <a:ext uri="{A12FA001-AC4F-418D-AE19-62706E023703}">
                      <ahyp:hlinkClr xmlns:ahyp="http://schemas.microsoft.com/office/drawing/2018/hyperlinkcolor" val="tx"/>
                    </a:ext>
                  </a:extLst>
                </a:hlinkClick>
              </a:rPr>
              <a:t>copyright@acara.edu.au</a:t>
            </a:r>
            <a:r>
              <a:rPr lang="en-US" sz="1200">
                <a:solidFill>
                  <a:srgbClr val="111111"/>
                </a:solidFill>
              </a:rPr>
              <a:t>).</a:t>
            </a:r>
          </a:p>
          <a:p>
            <a:pPr marL="383990" marR="0" lvl="0" indent="-383990" algn="l" defTabSz="1219170" rtl="0" eaLnBrk="1" fontAlgn="auto" latinLnBrk="0" hangingPunct="1">
              <a:lnSpc>
                <a:spcPct val="100000"/>
              </a:lnSpc>
              <a:spcBef>
                <a:spcPts val="800"/>
              </a:spcBef>
              <a:spcAft>
                <a:spcPts val="0"/>
              </a:spcAft>
              <a:buClrTx/>
              <a:buSzTx/>
              <a:buFont typeface="+mj-lt"/>
              <a:buAutoNum type="arabicPeriod"/>
              <a:tabLst/>
              <a:defRPr/>
            </a:pPr>
            <a:endParaRPr lang="en-US" sz="1200">
              <a:latin typeface="Arial"/>
              <a:cs typeface="Arial"/>
            </a:endParaRPr>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3053484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0" tIns="0" rIns="0" bIns="0" rtlCol="0" anchor="t">
            <a:noAutofit/>
          </a:bodyPr>
          <a:lstStyle/>
          <a:p>
            <a:pPr marL="383990" indent="-383990" defTabSz="1219170">
              <a:spcBef>
                <a:spcPts val="800"/>
              </a:spcBef>
              <a:buFont typeface="+mj-lt"/>
              <a:buAutoNum type="arabicPeriod" startAt="5"/>
              <a:defRPr/>
            </a:pPr>
            <a:r>
              <a:rPr lang="en-US" sz="1200">
                <a:effectLst/>
              </a:rPr>
              <a:t>The Alice Springs (Mparntwe) Education Declaration 2019 © Education Services Australia, as the legal entity for the Council of Australian Governments Education. Licensed under a Creative Commons Attribution, Non-Commercial 4.0 International License.</a:t>
            </a:r>
            <a:endParaRPr lang="en-US" sz="1200"/>
          </a:p>
          <a:p>
            <a:pPr marL="383990" marR="0" lvl="0" indent="-383990" defTabSz="1219170" fontAlgn="auto">
              <a:spcBef>
                <a:spcPts val="800"/>
              </a:spcBef>
              <a:spcAft>
                <a:spcPts val="0"/>
              </a:spcAft>
              <a:buClrTx/>
              <a:buSzTx/>
              <a:buFont typeface="+mj-lt"/>
              <a:buAutoNum type="arabicPeriod" startAt="5"/>
              <a:tabLst/>
              <a:defRPr/>
            </a:pPr>
            <a:r>
              <a:rPr lang="en-US" sz="1200"/>
              <a:t>Image of </a:t>
            </a:r>
            <a:r>
              <a:rPr lang="en-US" sz="1200" err="1"/>
              <a:t>fibre</a:t>
            </a:r>
            <a:r>
              <a:rPr lang="en-US" sz="1200"/>
              <a:t> optics by </a:t>
            </a:r>
            <a:r>
              <a:rPr lang="en-US" sz="1200" err="1"/>
              <a:t>chaitawat</a:t>
            </a:r>
            <a:r>
              <a:rPr lang="en-US" sz="1200"/>
              <a:t> at </a:t>
            </a:r>
            <a:r>
              <a:rPr lang="en-US" sz="1200" err="1"/>
              <a:t>Pixabay</a:t>
            </a:r>
            <a:r>
              <a:rPr lang="en-US" sz="1200"/>
              <a:t>. https://pixabay.com/photos/fiber-optic-cable-blue-network-2749588/ Used under terms of </a:t>
            </a:r>
            <a:r>
              <a:rPr lang="en-US" sz="1200" err="1"/>
              <a:t>Pixabay</a:t>
            </a:r>
            <a:r>
              <a:rPr lang="en-US" sz="1200"/>
              <a:t> license.</a:t>
            </a:r>
          </a:p>
          <a:p>
            <a:pPr marL="383990" marR="0" lvl="0" indent="-383990" defTabSz="1219170" fontAlgn="auto">
              <a:spcBef>
                <a:spcPts val="800"/>
              </a:spcBef>
              <a:spcAft>
                <a:spcPts val="0"/>
              </a:spcAft>
              <a:buClrTx/>
              <a:buSzTx/>
              <a:buFont typeface="+mj-lt"/>
              <a:buAutoNum type="arabicPeriod" startAt="5"/>
              <a:tabLst/>
              <a:defRPr/>
            </a:pPr>
            <a:r>
              <a:rPr lang="en-US" sz="1200"/>
              <a:t>Image of globe by </a:t>
            </a:r>
            <a:r>
              <a:rPr lang="en-US" sz="1200" err="1"/>
              <a:t>geralt</a:t>
            </a:r>
            <a:r>
              <a:rPr lang="en-US" sz="1200"/>
              <a:t> at </a:t>
            </a:r>
            <a:r>
              <a:rPr lang="en-US" sz="1200" err="1"/>
              <a:t>Pixabay</a:t>
            </a:r>
            <a:r>
              <a:rPr lang="en-US" sz="1200"/>
              <a:t>. https://pixabay.com/photos/globe-earth-world-globalization-2489596/ Used under terms of </a:t>
            </a:r>
            <a:r>
              <a:rPr lang="en-US" sz="1200" err="1"/>
              <a:t>Pixabay</a:t>
            </a:r>
            <a:r>
              <a:rPr lang="en-US" sz="1200"/>
              <a:t> license.</a:t>
            </a:r>
          </a:p>
          <a:p>
            <a:pPr marL="383990" marR="0" lvl="0" indent="-383990" defTabSz="1219170" fontAlgn="auto">
              <a:spcBef>
                <a:spcPts val="800"/>
              </a:spcBef>
              <a:spcAft>
                <a:spcPts val="0"/>
              </a:spcAft>
              <a:buClrTx/>
              <a:buSzTx/>
              <a:buFont typeface="+mj-lt"/>
              <a:buAutoNum type="arabicPeriod" startAt="5"/>
              <a:tabLst/>
              <a:defRPr/>
            </a:pPr>
            <a:r>
              <a:rPr lang="en-US" sz="1200"/>
              <a:t>Image of leaf and water droplets by ju1959jjj at </a:t>
            </a:r>
            <a:r>
              <a:rPr lang="en-US" sz="1200" err="1"/>
              <a:t>Pixabay</a:t>
            </a:r>
            <a:r>
              <a:rPr lang="en-US" sz="1200"/>
              <a:t>. https://pixabay.com/photos/nature-flower-flowers-yard-macro-2986145/ Used under terms of </a:t>
            </a:r>
            <a:r>
              <a:rPr lang="en-US" sz="1200" err="1"/>
              <a:t>Pixabay</a:t>
            </a:r>
            <a:r>
              <a:rPr lang="en-US" sz="1200"/>
              <a:t> license.</a:t>
            </a:r>
          </a:p>
          <a:p>
            <a:pPr marL="383990" marR="0" lvl="0" indent="-383990" defTabSz="1219170" fontAlgn="auto">
              <a:spcBef>
                <a:spcPts val="800"/>
              </a:spcBef>
              <a:spcAft>
                <a:spcPts val="0"/>
              </a:spcAft>
              <a:buClrTx/>
              <a:buSzTx/>
              <a:buFont typeface="+mj-lt"/>
              <a:buAutoNum type="arabicPeriod" startAt="5"/>
              <a:tabLst/>
              <a:defRPr/>
            </a:pPr>
            <a:r>
              <a:rPr lang="en-US" sz="1200"/>
              <a:t>Image of computer keyboard by Janeb13 at </a:t>
            </a:r>
            <a:r>
              <a:rPr lang="en-US" sz="1200" err="1"/>
              <a:t>Pixabay</a:t>
            </a:r>
            <a:r>
              <a:rPr lang="en-US" sz="1200"/>
              <a:t> https://pixabay.com/photos/pc-computer-screen-desktop-computer-1207683/ Used under terms of </a:t>
            </a:r>
            <a:r>
              <a:rPr lang="en-US" sz="1200" err="1"/>
              <a:t>Pixabay</a:t>
            </a:r>
            <a:r>
              <a:rPr lang="en-US" sz="1200"/>
              <a:t> license.</a:t>
            </a:r>
            <a:br>
              <a:rPr lang="en-US" sz="1200"/>
            </a:br>
            <a:br>
              <a:rPr lang="en-US" sz="1200"/>
            </a:br>
            <a:br>
              <a:rPr lang="en-US" sz="1200"/>
            </a:br>
            <a:endParaRPr lang="en-US" sz="1200"/>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3195447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sz="1400"/>
              <a:t>© State of Queensland (QCAA) </a:t>
            </a:r>
            <a:r>
              <a:rPr lang="en-AU"/>
              <a:t>2025</a:t>
            </a:r>
            <a:endParaRPr lang="en-AU" sz="1400"/>
          </a:p>
          <a:p>
            <a:pPr>
              <a:lnSpc>
                <a:spcPct val="110000"/>
              </a:lnSpc>
            </a:pPr>
            <a:r>
              <a:rPr lang="en-AU" sz="1400" b="1" spc="-20"/>
              <a:t>Licence</a:t>
            </a:r>
            <a:r>
              <a:rPr lang="en-AU" sz="1400" spc="-20"/>
              <a:t>: </a:t>
            </a:r>
            <a:r>
              <a:rPr lang="en-AU" sz="1400" spc="-20">
                <a:hlinkClick r:id="rId3"/>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4"/>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a:t>
            </a:r>
            <a:r>
              <a:rPr lang="en-AU"/>
              <a:t>2025</a:t>
            </a:r>
            <a:r>
              <a:rPr lang="en-AU" sz="1400"/>
              <a:t> </a:t>
            </a:r>
            <a:r>
              <a:rPr lang="en-AU" sz="1400" spc="-20">
                <a:hlinkClick r:id="rId4"/>
              </a:rPr>
              <a:t>www.qcaa.qld.edu.au/copyright</a:t>
            </a:r>
            <a:r>
              <a:rPr lang="en-AU" sz="1400" spc="-20"/>
              <a:t>.</a:t>
            </a:r>
            <a:endParaRPr lang="en-AU" sz="1400"/>
          </a:p>
          <a:p>
            <a:pPr>
              <a:lnSpc>
                <a:spcPct val="110000"/>
              </a:lnSpc>
            </a:pPr>
            <a:r>
              <a:rPr lang="en-US" sz="1400"/>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8680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1E66-760E-E59F-F12A-474B5AAC6C36}"/>
              </a:ext>
            </a:extLst>
          </p:cNvPr>
          <p:cNvSpPr>
            <a:spLocks noGrp="1"/>
          </p:cNvSpPr>
          <p:nvPr>
            <p:ph type="title"/>
          </p:nvPr>
        </p:nvSpPr>
        <p:spPr/>
        <p:txBody>
          <a:bodyPr/>
          <a:lstStyle/>
          <a:p>
            <a:r>
              <a:rPr lang="en-AU"/>
              <a:t>Australian Curriculum Version 9</a:t>
            </a:r>
          </a:p>
        </p:txBody>
      </p:sp>
      <p:sp>
        <p:nvSpPr>
          <p:cNvPr id="3" name="Content Placeholder 2">
            <a:extLst>
              <a:ext uri="{FF2B5EF4-FFF2-40B4-BE49-F238E27FC236}">
                <a16:creationId xmlns:a16="http://schemas.microsoft.com/office/drawing/2014/main" id="{2F2B819F-F70C-5866-A34C-A7B4700DF482}"/>
              </a:ext>
            </a:extLst>
          </p:cNvPr>
          <p:cNvSpPr>
            <a:spLocks noGrp="1"/>
          </p:cNvSpPr>
          <p:nvPr>
            <p:ph sz="half" idx="1"/>
          </p:nvPr>
        </p:nvSpPr>
        <p:spPr>
          <a:xfrm>
            <a:off x="327025" y="771551"/>
            <a:ext cx="8496000" cy="3708000"/>
          </a:xfrm>
        </p:spPr>
        <p:txBody>
          <a:bodyPr/>
          <a:lstStyle/>
          <a:p>
            <a:r>
              <a:rPr lang="en-AU" b="1">
                <a:solidFill>
                  <a:schemeClr val="accent3"/>
                </a:solidFill>
              </a:rPr>
              <a:t>In a moment …</a:t>
            </a:r>
          </a:p>
          <a:p>
            <a:endParaRPr lang="en-AU"/>
          </a:p>
          <a:p>
            <a:r>
              <a:rPr lang="en-AU"/>
              <a:t>What do you already know about why we are moving to the Australian Curriculum v9.0?</a:t>
            </a:r>
          </a:p>
          <a:p>
            <a:endParaRPr lang="en-AU"/>
          </a:p>
          <a:p>
            <a:r>
              <a:rPr lang="en-AU"/>
              <a:t>Consider this question and then share with the person next to you.</a:t>
            </a:r>
          </a:p>
        </p:txBody>
      </p:sp>
      <p:pic>
        <p:nvPicPr>
          <p:cNvPr id="4" name="Picture 3" descr="A close-up of two people&#10;&#10;Description automatically generated">
            <a:extLst>
              <a:ext uri="{FF2B5EF4-FFF2-40B4-BE49-F238E27FC236}">
                <a16:creationId xmlns:a16="http://schemas.microsoft.com/office/drawing/2014/main" id="{BB645E3F-E3FC-2C7F-B5F6-D2ABDBD8B4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7982" y="3285729"/>
            <a:ext cx="1213457" cy="1213457"/>
          </a:xfrm>
          <a:prstGeom prst="rect">
            <a:avLst/>
          </a:prstGeom>
        </p:spPr>
      </p:pic>
      <p:pic>
        <p:nvPicPr>
          <p:cNvPr id="10" name="Picture 9" descr="A drawing of a person thinking&#10;&#10;Description automatically generated">
            <a:extLst>
              <a:ext uri="{FF2B5EF4-FFF2-40B4-BE49-F238E27FC236}">
                <a16:creationId xmlns:a16="http://schemas.microsoft.com/office/drawing/2014/main" id="{0EA824CE-D018-B8C7-0629-D9501CCC9D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3123" y="3285729"/>
            <a:ext cx="1213457" cy="1213457"/>
          </a:xfrm>
          <a:prstGeom prst="rect">
            <a:avLst/>
          </a:prstGeom>
        </p:spPr>
      </p:pic>
    </p:spTree>
    <p:extLst>
      <p:ext uri="{BB962C8B-B14F-4D97-AF65-F5344CB8AC3E}">
        <p14:creationId xmlns:p14="http://schemas.microsoft.com/office/powerpoint/2010/main" val="89038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7AE89-C06F-4E6F-B004-1A86857C2C77}"/>
              </a:ext>
            </a:extLst>
          </p:cNvPr>
          <p:cNvSpPr>
            <a:spLocks noGrp="1"/>
          </p:cNvSpPr>
          <p:nvPr>
            <p:ph type="title"/>
          </p:nvPr>
        </p:nvSpPr>
        <p:spPr/>
        <p:txBody>
          <a:bodyPr/>
          <a:lstStyle/>
          <a:p>
            <a:r>
              <a:rPr lang="en-AU"/>
              <a:t>The Australian Curriculum v9.0: Why?</a:t>
            </a:r>
          </a:p>
        </p:txBody>
      </p:sp>
      <p:sp>
        <p:nvSpPr>
          <p:cNvPr id="3" name="Content Placeholder 2">
            <a:extLst>
              <a:ext uri="{FF2B5EF4-FFF2-40B4-BE49-F238E27FC236}">
                <a16:creationId xmlns:a16="http://schemas.microsoft.com/office/drawing/2014/main" id="{0EF69DCF-30E2-4EF8-AFEF-30BDACC33749}"/>
              </a:ext>
            </a:extLst>
          </p:cNvPr>
          <p:cNvSpPr>
            <a:spLocks noGrp="1"/>
          </p:cNvSpPr>
          <p:nvPr>
            <p:ph idx="1"/>
          </p:nvPr>
        </p:nvSpPr>
        <p:spPr/>
        <p:txBody>
          <a:bodyPr/>
          <a:lstStyle/>
          <a:p>
            <a:r>
              <a:rPr lang="en-AU">
                <a:solidFill>
                  <a:schemeClr val="bg2"/>
                </a:solidFill>
              </a:rPr>
              <a:t>[Add dot points listing key messages from your elevator pitch — see presenter notes.]</a:t>
            </a:r>
          </a:p>
        </p:txBody>
      </p:sp>
    </p:spTree>
    <p:extLst>
      <p:ext uri="{BB962C8B-B14F-4D97-AF65-F5344CB8AC3E}">
        <p14:creationId xmlns:p14="http://schemas.microsoft.com/office/powerpoint/2010/main" val="185429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2248055491"/>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237913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879884302"/>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97649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0B9A-4131-4368-85A1-DA3B04311F13}"/>
              </a:ext>
            </a:extLst>
          </p:cNvPr>
          <p:cNvSpPr>
            <a:spLocks noGrp="1"/>
          </p:cNvSpPr>
          <p:nvPr>
            <p:ph type="title"/>
          </p:nvPr>
        </p:nvSpPr>
        <p:spPr/>
        <p:txBody>
          <a:bodyPr/>
          <a:lstStyle/>
          <a:p>
            <a:r>
              <a:rPr lang="en-AU"/>
              <a:t>Looking back</a:t>
            </a:r>
          </a:p>
        </p:txBody>
      </p:sp>
      <p:graphicFrame>
        <p:nvGraphicFramePr>
          <p:cNvPr id="6" name="Content Placeholder 3">
            <a:extLst>
              <a:ext uri="{FF2B5EF4-FFF2-40B4-BE49-F238E27FC236}">
                <a16:creationId xmlns:a16="http://schemas.microsoft.com/office/drawing/2014/main" id="{F330280C-735F-E73C-52B5-E4D684E9226B}"/>
              </a:ext>
            </a:extLst>
          </p:cNvPr>
          <p:cNvGraphicFramePr>
            <a:graphicFrameLocks noGrp="1"/>
          </p:cNvGraphicFramePr>
          <p:nvPr>
            <p:ph idx="1"/>
            <p:extLst>
              <p:ext uri="{D42A27DB-BD31-4B8C-83A1-F6EECF244321}">
                <p14:modId xmlns:p14="http://schemas.microsoft.com/office/powerpoint/2010/main" val="2774896203"/>
              </p:ext>
            </p:extLst>
          </p:nvPr>
        </p:nvGraphicFramePr>
        <p:xfrm>
          <a:off x="416321" y="548282"/>
          <a:ext cx="8496300" cy="403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972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F65C9941-BD87-4328-97ED-E37912457C25}" vid="{D65A486D-5E4C-4107-920B-0EFAF02656C8}"/>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65C9941-BD87-4328-97ED-E37912457C25}" vid="{EDF8F932-EA55-4AAB-966C-E8870D5C363B}"/>
    </a:ext>
  </a:extLst>
</a:theme>
</file>

<file path=ppt/theme/theme3.xml><?xml version="1.0" encoding="utf-8"?>
<a:theme xmlns:a="http://schemas.openxmlformats.org/drawingml/2006/main" name="1_Blank no branding">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widescreen_16x9_CC_BY_v5_nv_WIP.potx" id="{A63CCB2D-37FF-44E0-B735-9268BCAEFE9D}" vid="{0FF67230-25BF-4401-AD20-430D3DB8E42B}"/>
    </a:ext>
  </a:extLst>
</a:theme>
</file>

<file path=ppt/theme/theme4.xml><?xml version="1.0" encoding="utf-8"?>
<a:theme xmlns:a="http://schemas.openxmlformats.org/drawingml/2006/main" name="1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5.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2_nv.potx" id="{D8CF2C3A-197D-437F-AD5A-226CDE7E1E42}" vid="{9F375977-7981-40E0-A5B7-4B6A0C6560C3}"/>
    </a:ext>
  </a:extLst>
</a:theme>
</file>

<file path=ppt/theme/theme6.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A5DEBD03-5E9C-40A0-804B-944DDB9E62A1}">
  <ds:schemaRefs>
    <ds:schemaRef ds:uri="70d7b946-3027-4b33-9e00-b894cda58cf9"/>
    <ds:schemaRef ds:uri="http://schemas.microsoft.com/office/2006/documentManagement/types"/>
    <ds:schemaRef ds:uri="http://purl.org/dc/elements/1.1/"/>
    <ds:schemaRef ds:uri="http://schemas.microsoft.com/office/2006/metadata/properties"/>
    <ds:schemaRef ds:uri="1aeb0db8-a023-4f83-a675-fc900e5c4eb0"/>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26653543-78BD-4816-BFF4-7ADA2D309BE2}">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powerpoint_widescreen_16x9_CC_BY</Template>
  <TotalTime>3</TotalTime>
  <Words>5367</Words>
  <Application>Microsoft Office PowerPoint</Application>
  <PresentationFormat>On-screen Show (16:9)</PresentationFormat>
  <Paragraphs>544</Paragraphs>
  <Slides>43</Slides>
  <Notes>43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43</vt:i4>
      </vt:variant>
    </vt:vector>
  </HeadingPairs>
  <TitlesOfParts>
    <vt:vector size="54" baseType="lpstr">
      <vt:lpstr>Arial</vt:lpstr>
      <vt:lpstr>Calibri</vt:lpstr>
      <vt:lpstr>Segoe UI</vt:lpstr>
      <vt:lpstr>Symbol</vt:lpstr>
      <vt:lpstr>Times New Roman</vt:lpstr>
      <vt:lpstr>Wingdings</vt:lpstr>
      <vt:lpstr>QCAA title slides</vt:lpstr>
      <vt:lpstr>QCAA content</vt:lpstr>
      <vt:lpstr>1_Blank no branding</vt:lpstr>
      <vt:lpstr>1_QCAA content</vt:lpstr>
      <vt:lpstr>2_QCAA content</vt:lpstr>
      <vt:lpstr>What you will need for this meeting</vt:lpstr>
      <vt:lpstr>Understanding the changes to the Australian Curriculum Version 9.0</vt:lpstr>
      <vt:lpstr>Acknowledgment of Country</vt:lpstr>
      <vt:lpstr>PowerPoint Presentation</vt:lpstr>
      <vt:lpstr>Australian Curriculum Version 9</vt:lpstr>
      <vt:lpstr>The Australian Curriculum v9.0: Why?</vt:lpstr>
      <vt:lpstr>Outline</vt:lpstr>
      <vt:lpstr>Outline</vt:lpstr>
      <vt:lpstr>Looking back</vt:lpstr>
      <vt:lpstr>Looking back</vt:lpstr>
      <vt:lpstr>Reflection: A contemporary curriculum</vt:lpstr>
      <vt:lpstr>Curriculum change: Why?</vt:lpstr>
      <vt:lpstr>Reflection: A world-class curriculum</vt:lpstr>
      <vt:lpstr>ACARA aims for the revised Australian Curriculum</vt:lpstr>
      <vt:lpstr>Three dimensions of Australian Curriculum v9.0</vt:lpstr>
      <vt:lpstr>Outline</vt:lpstr>
      <vt:lpstr>Memo: 057/22</vt:lpstr>
      <vt:lpstr> Prep–Year 6: Professional development and support schedule</vt:lpstr>
      <vt:lpstr> Prep–Year 6: Professional development and support schedule</vt:lpstr>
      <vt:lpstr>Years 7–10: Professional development and support schedule</vt:lpstr>
      <vt:lpstr>Australian Curriculum v9.0</vt:lpstr>
      <vt:lpstr>Outline</vt:lpstr>
      <vt:lpstr>QCAA professional learning support</vt:lpstr>
      <vt:lpstr>QCAA Australian Curriculum in Queensland (ACiQ v9.0)  Web support</vt:lpstr>
      <vt:lpstr>ACiQ v9.0 resources</vt:lpstr>
      <vt:lpstr>QCAA Snapshot of changes</vt:lpstr>
      <vt:lpstr>QCAA summary of changes</vt:lpstr>
      <vt:lpstr>QCAA Comparison of ACv8.4 to v9.0</vt:lpstr>
      <vt:lpstr>QCAA learning area overview</vt:lpstr>
      <vt:lpstr>QCAA PD resources</vt:lpstr>
      <vt:lpstr>Engaging with changes to the Australian Curriculum v9.0</vt:lpstr>
      <vt:lpstr>Outline</vt:lpstr>
      <vt:lpstr>Our school </vt:lpstr>
      <vt:lpstr>School implementation plan — draft</vt:lpstr>
      <vt:lpstr>Topics we discussed this session</vt:lpstr>
      <vt:lpstr>Meeting goals</vt:lpstr>
      <vt:lpstr>Reflection — moving to the Australian Curriculum v9.0</vt:lpstr>
      <vt:lpstr>Next steps</vt:lpstr>
      <vt:lpstr>PowerPoint Presentation</vt:lpstr>
      <vt:lpstr>QCAA social media</vt:lpstr>
      <vt:lpstr>Acknowledgments</vt:lpstr>
      <vt:lpstr>Acknowledgments</vt:lpstr>
      <vt:lpstr>Copyright notice</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Volzke</dc:creator>
  <cp:lastModifiedBy>Stephanie Soya</cp:lastModifiedBy>
  <cp:revision>2</cp:revision>
  <cp:lastPrinted>2022-11-21T05:50:07Z</cp:lastPrinted>
  <dcterms:created xsi:type="dcterms:W3CDTF">2022-02-15T23:31:06Z</dcterms:created>
  <dcterms:modified xsi:type="dcterms:W3CDTF">2025-01-07T02:30:21Z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