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ink/ink4.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ink/ink5.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ink/ink6.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 id="2147484189" r:id="rId7"/>
    <p:sldMasterId id="2147484192" r:id="rId8"/>
    <p:sldMasterId id="2147484202" r:id="rId9"/>
  </p:sldMasterIdLst>
  <p:notesMasterIdLst>
    <p:notesMasterId r:id="rId59"/>
  </p:notesMasterIdLst>
  <p:handoutMasterIdLst>
    <p:handoutMasterId r:id="rId60"/>
  </p:handoutMasterIdLst>
  <p:sldIdLst>
    <p:sldId id="2693" r:id="rId10"/>
    <p:sldId id="2673" r:id="rId11"/>
    <p:sldId id="320" r:id="rId12"/>
    <p:sldId id="2674" r:id="rId13"/>
    <p:sldId id="2767" r:id="rId14"/>
    <p:sldId id="496" r:id="rId15"/>
    <p:sldId id="2768" r:id="rId16"/>
    <p:sldId id="2704" r:id="rId17"/>
    <p:sldId id="2551" r:id="rId18"/>
    <p:sldId id="2701" r:id="rId19"/>
    <p:sldId id="2689" r:id="rId20"/>
    <p:sldId id="2697" r:id="rId21"/>
    <p:sldId id="2698" r:id="rId22"/>
    <p:sldId id="2671" r:id="rId23"/>
    <p:sldId id="2699" r:id="rId24"/>
    <p:sldId id="2676" r:id="rId25"/>
    <p:sldId id="2694" r:id="rId26"/>
    <p:sldId id="2769" r:id="rId27"/>
    <p:sldId id="2688" r:id="rId28"/>
    <p:sldId id="2761" r:id="rId29"/>
    <p:sldId id="2747" r:id="rId30"/>
    <p:sldId id="2777" r:id="rId31"/>
    <p:sldId id="2765" r:id="rId32"/>
    <p:sldId id="2796" r:id="rId33"/>
    <p:sldId id="2685" r:id="rId34"/>
    <p:sldId id="2778" r:id="rId35"/>
    <p:sldId id="2517" r:id="rId36"/>
    <p:sldId id="2766" r:id="rId37"/>
    <p:sldId id="2564" r:id="rId38"/>
    <p:sldId id="2691" r:id="rId39"/>
    <p:sldId id="2692" r:id="rId40"/>
    <p:sldId id="2668" r:id="rId41"/>
    <p:sldId id="5213" r:id="rId42"/>
    <p:sldId id="2681" r:id="rId43"/>
    <p:sldId id="2682" r:id="rId44"/>
    <p:sldId id="2687" r:id="rId45"/>
    <p:sldId id="2709" r:id="rId46"/>
    <p:sldId id="2680" r:id="rId47"/>
    <p:sldId id="2702" r:id="rId48"/>
    <p:sldId id="2707" r:id="rId49"/>
    <p:sldId id="2705" r:id="rId50"/>
    <p:sldId id="2776" r:id="rId51"/>
    <p:sldId id="2672" r:id="rId52"/>
    <p:sldId id="307" r:id="rId53"/>
    <p:sldId id="2770" r:id="rId54"/>
    <p:sldId id="2771" r:id="rId55"/>
    <p:sldId id="2772" r:id="rId56"/>
    <p:sldId id="2773" r:id="rId57"/>
    <p:sldId id="2774" r:id="rId58"/>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A91E0B-1265-B2C0-CABC-D8DCB9552C55}" name="Daphne Gillies" initials="DG" userId="S::daphne.gillies@qcaa.qld.edu.au::606166fb-9a49-47d6-b323-b2049e6ec60a" providerId="AD"/>
  <p188:author id="{8863F22E-8E5B-DCEA-1B51-7ABE0C6702CD}" name="Shannyn McSweeney" initials="SM" userId="S::Shannyn.McSweeney@qcaa.qld.edu.au::305e6775-da44-41fe-a46a-e3cddad11a43" providerId="AD"/>
  <p188:author id="{A6D39356-AF3C-D5CA-81DF-B79229A08906}" name="Joanne" initials="J" userId="S::Joanne.Gordon@qcaa.qld.edu.au::6afa9311-7999-4e60-9be7-dc8a6a2fec73" providerId="AD"/>
  <p188:author id="{21782760-39C4-DAD3-5607-978623972DBE}" name="Daphne Gillies" initials="DG" userId="S::Daphne.Gillies@qcaa.qld.edu.au::606166fb-9a49-47d6-b323-b2049e6ec60a" providerId="AD"/>
  <p188:author id="{F7057770-4DFB-8161-03FA-FE0869493ED4}" name="Luna Pendragon" initials="LP" userId="S::Luna.Pendragon@qcaa.qld.edu.au::805c6c5e-2b13-45db-a6a4-e4f1326843b7" providerId="AD"/>
  <p188:author id="{5191657A-6F77-E087-7C39-A7CA4B8F81E5}" name="Katherine Capper" initials="KC" userId="S::Katherine.Capper@qcaa.qld.edu.au::56791b1a-5b9b-47d5-b55c-12ccd9aba2e4" providerId="AD"/>
  <p188:author id="{BA182EA3-DA19-D317-64E2-C7B513AB66FA}" name="Cathryn Menzler" initials="CM" userId="S::Cathryn.Menzler@qcaa.qld.edu.au::d408b7ee-8503-4d7e-af13-dada88d13933" providerId="AD"/>
  <p188:author id="{15AC27B4-7C00-0777-ADEC-FFD3891E67C9}" name="Shannyn McSweeney" initials="SM" userId="S::shannyn.mcsweeney@qcaa.qld.edu.au::305e6775-da44-41fe-a46a-e3cddad11a43" providerId="AD"/>
  <p188:author id="{4B12A9DC-A233-FF52-E8CF-F3A6E416A1A2}" name="Justin" initials="J" userId="S::Justin.Coughlan@qcaa.qld.edu.au::df748316-20f7-44de-9370-3b28bcdab790" providerId="AD"/>
  <p188:author id="{30EB34E2-8CB2-2D3A-A024-E53E92FE93A1}" name="Lindsay Williams" initials="LW" userId="56182f69db81076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Jennifer Volzke" initials="JV" lastIdx="45" clrIdx="1">
    <p:extLst>
      <p:ext uri="{19B8F6BF-5375-455C-9EA6-DF929625EA0E}">
        <p15:presenceInfo xmlns:p15="http://schemas.microsoft.com/office/powerpoint/2012/main" userId="S::Jennifer.Volzke@qcaa.qld.edu.au::9a1d2403-ac25-4eeb-b6b7-608e4cc1eec3" providerId="AD"/>
      </p:ext>
    </p:extLst>
  </p:cmAuthor>
  <p:cmAuthor id="3" name="Daphne Gillies" initials="DG" lastIdx="23" clrIdx="2">
    <p:extLst>
      <p:ext uri="{19B8F6BF-5375-455C-9EA6-DF929625EA0E}">
        <p15:presenceInfo xmlns:p15="http://schemas.microsoft.com/office/powerpoint/2012/main" userId="S::daphne.gillies@qcaa.qld.edu.au::606166fb-9a49-47d6-b323-b2049e6ec60a" providerId="AD"/>
      </p:ext>
    </p:extLst>
  </p:cmAuthor>
  <p:cmAuthor id="4" name="Amandine" initials="A" lastIdx="101" clrIdx="3">
    <p:extLst>
      <p:ext uri="{19B8F6BF-5375-455C-9EA6-DF929625EA0E}">
        <p15:presenceInfo xmlns:p15="http://schemas.microsoft.com/office/powerpoint/2012/main" userId="S::Amandine.Coquiere@qcaa.qld.edu.au::39fe9436-840d-45d6-9286-ee4d8e41bddb" providerId="AD"/>
      </p:ext>
    </p:extLst>
  </p:cmAuthor>
  <p:cmAuthor id="5" name="Cathryn Menzler" initials="CM" lastIdx="9" clrIdx="4">
    <p:extLst>
      <p:ext uri="{19B8F6BF-5375-455C-9EA6-DF929625EA0E}">
        <p15:presenceInfo xmlns:p15="http://schemas.microsoft.com/office/powerpoint/2012/main" userId="S::cathryn.menzler@qcaa.qld.edu.au::d408b7ee-8503-4d7e-af13-dada88d13933" providerId="AD"/>
      </p:ext>
    </p:extLst>
  </p:cmAuthor>
  <p:cmAuthor id="6" name="Catherine Andrews" initials="CA" lastIdx="3" clrIdx="5">
    <p:extLst>
      <p:ext uri="{19B8F6BF-5375-455C-9EA6-DF929625EA0E}">
        <p15:presenceInfo xmlns:p15="http://schemas.microsoft.com/office/powerpoint/2012/main" userId="S::catherine.andrews@qcaa.qld.edu.au::104b3a99-7715-46e8-b07e-c4cf4dd2c393" providerId="AD"/>
      </p:ext>
    </p:extLst>
  </p:cmAuthor>
  <p:cmAuthor id="7" name="Virginia Ayliffe" initials="VA" lastIdx="13" clrIdx="6">
    <p:extLst>
      <p:ext uri="{19B8F6BF-5375-455C-9EA6-DF929625EA0E}">
        <p15:presenceInfo xmlns:p15="http://schemas.microsoft.com/office/powerpoint/2012/main" userId="S::virginia.ayliffe@qcaa.qld.edu.au::e01ca961-4ba5-41cd-950f-fe5fcff6f38f" providerId="AD"/>
      </p:ext>
    </p:extLst>
  </p:cmAuthor>
  <p:cmAuthor id="8" name="Lucy Flook" initials="LF" lastIdx="20" clrIdx="7">
    <p:extLst>
      <p:ext uri="{19B8F6BF-5375-455C-9EA6-DF929625EA0E}">
        <p15:presenceInfo xmlns:p15="http://schemas.microsoft.com/office/powerpoint/2012/main" userId="S::Lucy.Flook@qcaa.qld.edu.au::ef81ec77-1f2a-4cd7-90c4-5a8ac57e0f8a" providerId="AD"/>
      </p:ext>
    </p:extLst>
  </p:cmAuthor>
  <p:cmAuthor id="9" name="Kirsty Morrison" initials="KM" lastIdx="6" clrIdx="8">
    <p:extLst>
      <p:ext uri="{19B8F6BF-5375-455C-9EA6-DF929625EA0E}">
        <p15:presenceInfo xmlns:p15="http://schemas.microsoft.com/office/powerpoint/2012/main" userId="S::kirsty.morrison@qcaa.qld.edu.au::4506f4d7-45ce-4903-942d-146f25eccce2" providerId="AD"/>
      </p:ext>
    </p:extLst>
  </p:cmAuthor>
  <p:cmAuthor id="10" name="Shannyn McSweeney" initials="SM" lastIdx="40" clrIdx="9">
    <p:extLst>
      <p:ext uri="{19B8F6BF-5375-455C-9EA6-DF929625EA0E}">
        <p15:presenceInfo xmlns:p15="http://schemas.microsoft.com/office/powerpoint/2012/main" userId="S::Shannyn.McSweeney@qcaa.qld.edu.au::305e6775-da44-41fe-a46a-e3cddad11a43" providerId="AD"/>
      </p:ext>
    </p:extLst>
  </p:cmAuthor>
  <p:cmAuthor id="11" name="Deanne Johnston" initials="DJ" lastIdx="28" clrIdx="10">
    <p:extLst>
      <p:ext uri="{19B8F6BF-5375-455C-9EA6-DF929625EA0E}">
        <p15:presenceInfo xmlns:p15="http://schemas.microsoft.com/office/powerpoint/2012/main" userId="S::deanne.johnston@qcaa.qld.edu.au::2887a3d6-fa86-47b9-9c51-a4898d891af6" providerId="AD"/>
      </p:ext>
    </p:extLst>
  </p:cmAuthor>
  <p:cmAuthor id="12" name="Chris" initials="C" lastIdx="37" clrIdx="11">
    <p:extLst>
      <p:ext uri="{19B8F6BF-5375-455C-9EA6-DF929625EA0E}">
        <p15:presenceInfo xmlns:p15="http://schemas.microsoft.com/office/powerpoint/2012/main" userId="S::Chris.Brown@qcaa.qld.edu.au::c4afae4f-d2a0-4d11-9d88-679b4832b81d" providerId="AD"/>
      </p:ext>
    </p:extLst>
  </p:cmAuthor>
  <p:cmAuthor id="13" name="Carmen Thornton" initials="CT" lastIdx="14" clrIdx="12">
    <p:extLst>
      <p:ext uri="{19B8F6BF-5375-455C-9EA6-DF929625EA0E}">
        <p15:presenceInfo xmlns:p15="http://schemas.microsoft.com/office/powerpoint/2012/main" userId="S::Carmen.Thornton@qcaa.qld.edu.au::bcba121a-5bfc-4ba2-bf71-801c24c38437" providerId="AD"/>
      </p:ext>
    </p:extLst>
  </p:cmAuthor>
  <p:cmAuthor id="14" name="Libby Foley" initials="LF" lastIdx="10" clrIdx="13">
    <p:extLst>
      <p:ext uri="{19B8F6BF-5375-455C-9EA6-DF929625EA0E}">
        <p15:presenceInfo xmlns:p15="http://schemas.microsoft.com/office/powerpoint/2012/main" userId="S::Libby.Foley@qcaa.qld.edu.au::f12997a7-0d3c-4ec7-905b-3fdc1d6f0c64" providerId="AD"/>
      </p:ext>
    </p:extLst>
  </p:cmAuthor>
  <p:cmAuthor id="15" name="Rachelle Willington" initials="RW" lastIdx="4" clrIdx="14">
    <p:extLst>
      <p:ext uri="{19B8F6BF-5375-455C-9EA6-DF929625EA0E}">
        <p15:presenceInfo xmlns:p15="http://schemas.microsoft.com/office/powerpoint/2012/main" userId="S::Rachelle.Willington@qcaa.qld.edu.au::acf22d5f-7945-471c-a697-22ad84275b5f" providerId="AD"/>
      </p:ext>
    </p:extLst>
  </p:cmAuthor>
  <p:cmAuthor id="16" name="Taylor Donnelly" initials="TD" lastIdx="4" clrIdx="15">
    <p:extLst>
      <p:ext uri="{19B8F6BF-5375-455C-9EA6-DF929625EA0E}">
        <p15:presenceInfo xmlns:p15="http://schemas.microsoft.com/office/powerpoint/2012/main" userId="S::taylor.donnelly@qcaa.qld.edu.au::2f172d5a-e8b1-4be1-90d7-be2a1d9f93f6" providerId="AD"/>
      </p:ext>
    </p:extLst>
  </p:cmAuthor>
  <p:cmAuthor id="17" name="Nikki Patton" initials="NP" lastIdx="10" clrIdx="16">
    <p:extLst>
      <p:ext uri="{19B8F6BF-5375-455C-9EA6-DF929625EA0E}">
        <p15:presenceInfo xmlns:p15="http://schemas.microsoft.com/office/powerpoint/2012/main" userId="S::Nikki.Patton@qcaa.qld.edu.au::6cf95a0d-1d52-42d8-9035-3b7c1a6b5217" providerId="AD"/>
      </p:ext>
    </p:extLst>
  </p:cmAuthor>
  <p:cmAuthor id="18" name="Lindsay Williams" initials="LW" lastIdx="5" clrIdx="17">
    <p:extLst>
      <p:ext uri="{19B8F6BF-5375-455C-9EA6-DF929625EA0E}">
        <p15:presenceInfo xmlns:p15="http://schemas.microsoft.com/office/powerpoint/2012/main" userId="S::Lindsay.Williams@qcaa.qld.edu.au::cace4d2d-ab4f-420c-9cf9-a49a1b5bb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52"/>
    <a:srgbClr val="003378"/>
    <a:srgbClr val="6858A9"/>
    <a:srgbClr val="9F218B"/>
    <a:srgbClr val="00B5D1"/>
    <a:srgbClr val="E2231A"/>
    <a:srgbClr val="84BD00"/>
    <a:srgbClr val="F26A21"/>
    <a:srgbClr val="3475A9"/>
    <a:srgbClr val="34B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A409D-8FB4-465D-8837-28C97DC14AB7}" v="1209" dt="2025-01-06T01:47:59.372"/>
    <p1510:client id="{6B7D703A-7FAA-4D65-9F2D-F85D4C60A684}" v="192" dt="2025-01-06T01:44:02.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82" y="102"/>
      </p:cViewPr>
      <p:guideLst>
        <p:guide orient="horz" pos="378"/>
        <p:guide orient="horz" pos="531"/>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ie Becker" userId="100c094b-2a68-4ca6-b126-19655934ac00" providerId="ADAL" clId="{5C2A409D-8FB4-465D-8837-28C97DC14AB7}"/>
    <pc:docChg chg="undo custSel addSld delSld modSld sldOrd">
      <pc:chgData name="Bonnie Becker" userId="100c094b-2a68-4ca6-b126-19655934ac00" providerId="ADAL" clId="{5C2A409D-8FB4-465D-8837-28C97DC14AB7}" dt="2025-01-06T01:47:59.372" v="1208" actId="167"/>
      <pc:docMkLst>
        <pc:docMk/>
      </pc:docMkLst>
      <pc:sldChg chg="add del">
        <pc:chgData name="Bonnie Becker" userId="100c094b-2a68-4ca6-b126-19655934ac00" providerId="ADAL" clId="{5C2A409D-8FB4-465D-8837-28C97DC14AB7}" dt="2025-01-05T22:28:06.102" v="14" actId="47"/>
        <pc:sldMkLst>
          <pc:docMk/>
          <pc:sldMk cId="1103093786" sldId="307"/>
        </pc:sldMkLst>
      </pc:sldChg>
      <pc:sldChg chg="del">
        <pc:chgData name="Bonnie Becker" userId="100c094b-2a68-4ca6-b126-19655934ac00" providerId="ADAL" clId="{5C2A409D-8FB4-465D-8837-28C97DC14AB7}" dt="2025-01-06T00:41:15.420" v="144" actId="47"/>
        <pc:sldMkLst>
          <pc:docMk/>
          <pc:sldMk cId="2942935467" sldId="314"/>
        </pc:sldMkLst>
      </pc:sldChg>
      <pc:sldChg chg="modSp add mod modNotesTx">
        <pc:chgData name="Bonnie Becker" userId="100c094b-2a68-4ca6-b126-19655934ac00" providerId="ADAL" clId="{5C2A409D-8FB4-465D-8837-28C97DC14AB7}" dt="2025-01-05T22:27:36.820" v="11"/>
        <pc:sldMkLst>
          <pc:docMk/>
          <pc:sldMk cId="2325789183" sldId="320"/>
        </pc:sldMkLst>
        <pc:spChg chg="mod">
          <ac:chgData name="Bonnie Becker" userId="100c094b-2a68-4ca6-b126-19655934ac00" providerId="ADAL" clId="{5C2A409D-8FB4-465D-8837-28C97DC14AB7}" dt="2025-01-05T22:27:25.750" v="10" actId="27636"/>
          <ac:spMkLst>
            <pc:docMk/>
            <pc:sldMk cId="2325789183" sldId="320"/>
            <ac:spMk id="2" creationId="{11B28A6E-31F8-1E19-1108-2239360FEB2B}"/>
          </ac:spMkLst>
        </pc:spChg>
      </pc:sldChg>
      <pc:sldChg chg="del">
        <pc:chgData name="Bonnie Becker" userId="100c094b-2a68-4ca6-b126-19655934ac00" providerId="ADAL" clId="{5C2A409D-8FB4-465D-8837-28C97DC14AB7}" dt="2025-01-05T22:27:39.379" v="12" actId="47"/>
        <pc:sldMkLst>
          <pc:docMk/>
          <pc:sldMk cId="1640518721" sldId="2495"/>
        </pc:sldMkLst>
      </pc:sldChg>
      <pc:sldChg chg="addSp delSp modSp mod">
        <pc:chgData name="Bonnie Becker" userId="100c094b-2a68-4ca6-b126-19655934ac00" providerId="ADAL" clId="{5C2A409D-8FB4-465D-8837-28C97DC14AB7}" dt="2025-01-06T01:19:15.935" v="160" actId="1035"/>
        <pc:sldMkLst>
          <pc:docMk/>
          <pc:sldMk cId="1359633661" sldId="2564"/>
        </pc:sldMkLst>
        <pc:picChg chg="del">
          <ac:chgData name="Bonnie Becker" userId="100c094b-2a68-4ca6-b126-19655934ac00" providerId="ADAL" clId="{5C2A409D-8FB4-465D-8837-28C97DC14AB7}" dt="2025-01-06T01:19:06.394" v="153" actId="478"/>
          <ac:picMkLst>
            <pc:docMk/>
            <pc:sldMk cId="1359633661" sldId="2564"/>
            <ac:picMk id="3" creationId="{7006E20A-B703-C712-B539-46FDA59F46DF}"/>
          </ac:picMkLst>
        </pc:picChg>
        <pc:picChg chg="add mod ord">
          <ac:chgData name="Bonnie Becker" userId="100c094b-2a68-4ca6-b126-19655934ac00" providerId="ADAL" clId="{5C2A409D-8FB4-465D-8837-28C97DC14AB7}" dt="2025-01-06T01:19:15.935" v="160" actId="1035"/>
          <ac:picMkLst>
            <pc:docMk/>
            <pc:sldMk cId="1359633661" sldId="2564"/>
            <ac:picMk id="5" creationId="{53958092-8A96-B8D2-C4B1-1FBF7D41E4AD}"/>
          </ac:picMkLst>
        </pc:picChg>
        <pc:picChg chg="mod">
          <ac:chgData name="Bonnie Becker" userId="100c094b-2a68-4ca6-b126-19655934ac00" providerId="ADAL" clId="{5C2A409D-8FB4-465D-8837-28C97DC14AB7}" dt="2025-01-06T01:19:01.458" v="151" actId="1076"/>
          <ac:picMkLst>
            <pc:docMk/>
            <pc:sldMk cId="1359633661" sldId="2564"/>
            <ac:picMk id="16" creationId="{365B4A22-D40E-30AC-CD01-BEB46076109A}"/>
          </ac:picMkLst>
        </pc:picChg>
        <pc:picChg chg="mod">
          <ac:chgData name="Bonnie Becker" userId="100c094b-2a68-4ca6-b126-19655934ac00" providerId="ADAL" clId="{5C2A409D-8FB4-465D-8837-28C97DC14AB7}" dt="2025-01-06T01:19:05.158" v="152" actId="1076"/>
          <ac:picMkLst>
            <pc:docMk/>
            <pc:sldMk cId="1359633661" sldId="2564"/>
            <ac:picMk id="18" creationId="{356012A0-7A77-8333-8DB8-54D06E847B37}"/>
          </ac:picMkLst>
        </pc:picChg>
      </pc:sldChg>
      <pc:sldChg chg="del">
        <pc:chgData name="Bonnie Becker" userId="100c094b-2a68-4ca6-b126-19655934ac00" providerId="ADAL" clId="{5C2A409D-8FB4-465D-8837-28C97DC14AB7}" dt="2025-01-06T01:18:39.887" v="147" actId="47"/>
        <pc:sldMkLst>
          <pc:docMk/>
          <pc:sldMk cId="3294695944" sldId="2667"/>
        </pc:sldMkLst>
      </pc:sldChg>
      <pc:sldChg chg="addSp delSp modSp mod ord modNotesTx">
        <pc:chgData name="Bonnie Becker" userId="100c094b-2a68-4ca6-b126-19655934ac00" providerId="ADAL" clId="{5C2A409D-8FB4-465D-8837-28C97DC14AB7}" dt="2025-01-06T01:30:37.750" v="422" actId="20577"/>
        <pc:sldMkLst>
          <pc:docMk/>
          <pc:sldMk cId="3324105554" sldId="2668"/>
        </pc:sldMkLst>
        <pc:spChg chg="mod">
          <ac:chgData name="Bonnie Becker" userId="100c094b-2a68-4ca6-b126-19655934ac00" providerId="ADAL" clId="{5C2A409D-8FB4-465D-8837-28C97DC14AB7}" dt="2025-01-06T01:26:42.276" v="211" actId="6549"/>
          <ac:spMkLst>
            <pc:docMk/>
            <pc:sldMk cId="3324105554" sldId="2668"/>
            <ac:spMk id="2" creationId="{5C3FA3B9-A5A8-4CA3-9664-29A92676F3BC}"/>
          </ac:spMkLst>
        </pc:spChg>
        <pc:spChg chg="add del mod">
          <ac:chgData name="Bonnie Becker" userId="100c094b-2a68-4ca6-b126-19655934ac00" providerId="ADAL" clId="{5C2A409D-8FB4-465D-8837-28C97DC14AB7}" dt="2025-01-06T01:26:46.952" v="213" actId="478"/>
          <ac:spMkLst>
            <pc:docMk/>
            <pc:sldMk cId="3324105554" sldId="2668"/>
            <ac:spMk id="10" creationId="{8E8533E1-B4B4-EF73-5068-9F5E4D6014ED}"/>
          </ac:spMkLst>
        </pc:spChg>
        <pc:spChg chg="add mod">
          <ac:chgData name="Bonnie Becker" userId="100c094b-2a68-4ca6-b126-19655934ac00" providerId="ADAL" clId="{5C2A409D-8FB4-465D-8837-28C97DC14AB7}" dt="2025-01-06T01:30:37.750" v="422" actId="20577"/>
          <ac:spMkLst>
            <pc:docMk/>
            <pc:sldMk cId="3324105554" sldId="2668"/>
            <ac:spMk id="12" creationId="{47F0CB8D-FB35-4F4C-E5DC-B921BAF74CBC}"/>
          </ac:spMkLst>
        </pc:spChg>
        <pc:grpChg chg="mod">
          <ac:chgData name="Bonnie Becker" userId="100c094b-2a68-4ca6-b126-19655934ac00" providerId="ADAL" clId="{5C2A409D-8FB4-465D-8837-28C97DC14AB7}" dt="2025-01-06T01:28:19.157" v="252" actId="1076"/>
          <ac:grpSpMkLst>
            <pc:docMk/>
            <pc:sldMk cId="3324105554" sldId="2668"/>
            <ac:grpSpMk id="7" creationId="{E7D2B182-1171-4461-ACA0-CC13483CF213}"/>
          </ac:grpSpMkLst>
        </pc:grpChg>
        <pc:picChg chg="add mod">
          <ac:chgData name="Bonnie Becker" userId="100c094b-2a68-4ca6-b126-19655934ac00" providerId="ADAL" clId="{5C2A409D-8FB4-465D-8837-28C97DC14AB7}" dt="2025-01-06T01:19:37.888" v="181"/>
          <ac:picMkLst>
            <pc:docMk/>
            <pc:sldMk cId="3324105554" sldId="2668"/>
            <ac:picMk id="3" creationId="{9A377A59-22B7-4A53-4F6A-23E9614C4271}"/>
          </ac:picMkLst>
        </pc:picChg>
        <pc:picChg chg="del">
          <ac:chgData name="Bonnie Becker" userId="100c094b-2a68-4ca6-b126-19655934ac00" providerId="ADAL" clId="{5C2A409D-8FB4-465D-8837-28C97DC14AB7}" dt="2025-01-06T01:19:37.538" v="180" actId="478"/>
          <ac:picMkLst>
            <pc:docMk/>
            <pc:sldMk cId="3324105554" sldId="2668"/>
            <ac:picMk id="4" creationId="{62824955-41C8-FF3A-F9B6-C77D4214447D}"/>
          </ac:picMkLst>
        </pc:picChg>
        <pc:picChg chg="del">
          <ac:chgData name="Bonnie Becker" userId="100c094b-2a68-4ca6-b126-19655934ac00" providerId="ADAL" clId="{5C2A409D-8FB4-465D-8837-28C97DC14AB7}" dt="2025-01-06T01:26:43.927" v="212" actId="478"/>
          <ac:picMkLst>
            <pc:docMk/>
            <pc:sldMk cId="3324105554" sldId="2668"/>
            <ac:picMk id="6" creationId="{824FDFDD-EFF6-4626-A927-583FCEBED572}"/>
          </ac:picMkLst>
        </pc:picChg>
      </pc:sldChg>
      <pc:sldChg chg="addSp delSp modSp mod">
        <pc:chgData name="Bonnie Becker" userId="100c094b-2a68-4ca6-b126-19655934ac00" providerId="ADAL" clId="{5C2A409D-8FB4-465D-8837-28C97DC14AB7}" dt="2025-01-05T22:34:04.242" v="67" actId="14100"/>
        <pc:sldMkLst>
          <pc:docMk/>
          <pc:sldMk cId="1012431712" sldId="2671"/>
        </pc:sldMkLst>
        <pc:picChg chg="del">
          <ac:chgData name="Bonnie Becker" userId="100c094b-2a68-4ca6-b126-19655934ac00" providerId="ADAL" clId="{5C2A409D-8FB4-465D-8837-28C97DC14AB7}" dt="2025-01-05T22:31:11.427" v="28" actId="478"/>
          <ac:picMkLst>
            <pc:docMk/>
            <pc:sldMk cId="1012431712" sldId="2671"/>
            <ac:picMk id="3" creationId="{2FD7EB75-132C-ED60-7781-981B45089002}"/>
          </ac:picMkLst>
        </pc:picChg>
        <pc:picChg chg="add mod">
          <ac:chgData name="Bonnie Becker" userId="100c094b-2a68-4ca6-b126-19655934ac00" providerId="ADAL" clId="{5C2A409D-8FB4-465D-8837-28C97DC14AB7}" dt="2025-01-05T22:34:04.242" v="67" actId="14100"/>
          <ac:picMkLst>
            <pc:docMk/>
            <pc:sldMk cId="1012431712" sldId="2671"/>
            <ac:picMk id="4" creationId="{20D66D0C-2D35-CEC9-573B-3AB83BF7D409}"/>
          </ac:picMkLst>
        </pc:picChg>
        <pc:picChg chg="add mod">
          <ac:chgData name="Bonnie Becker" userId="100c094b-2a68-4ca6-b126-19655934ac00" providerId="ADAL" clId="{5C2A409D-8FB4-465D-8837-28C97DC14AB7}" dt="2025-01-05T22:33:55.981" v="64" actId="1076"/>
          <ac:picMkLst>
            <pc:docMk/>
            <pc:sldMk cId="1012431712" sldId="2671"/>
            <ac:picMk id="5" creationId="{4404336C-52BB-414E-528E-C3F9932FCC60}"/>
          </ac:picMkLst>
        </pc:picChg>
        <pc:picChg chg="del">
          <ac:chgData name="Bonnie Becker" userId="100c094b-2a68-4ca6-b126-19655934ac00" providerId="ADAL" clId="{5C2A409D-8FB4-465D-8837-28C97DC14AB7}" dt="2025-01-05T22:33:52.307" v="62" actId="478"/>
          <ac:picMkLst>
            <pc:docMk/>
            <pc:sldMk cId="1012431712" sldId="2671"/>
            <ac:picMk id="16" creationId="{1A69DD5A-B70A-2493-DCCE-0295DB67C748}"/>
          </ac:picMkLst>
        </pc:picChg>
      </pc:sldChg>
      <pc:sldChg chg="addSp delSp modSp mod">
        <pc:chgData name="Bonnie Becker" userId="100c094b-2a68-4ca6-b126-19655934ac00" providerId="ADAL" clId="{5C2A409D-8FB4-465D-8837-28C97DC14AB7}" dt="2025-01-05T22:31:03.842" v="27" actId="14100"/>
        <pc:sldMkLst>
          <pc:docMk/>
          <pc:sldMk cId="1227989867" sldId="2676"/>
        </pc:sldMkLst>
        <pc:picChg chg="del">
          <ac:chgData name="Bonnie Becker" userId="100c094b-2a68-4ca6-b126-19655934ac00" providerId="ADAL" clId="{5C2A409D-8FB4-465D-8837-28C97DC14AB7}" dt="2025-01-05T22:29:00.979" v="18" actId="478"/>
          <ac:picMkLst>
            <pc:docMk/>
            <pc:sldMk cId="1227989867" sldId="2676"/>
            <ac:picMk id="2" creationId="{C31B0AEA-2DE5-4E51-A700-53F5FC0264F8}"/>
          </ac:picMkLst>
        </pc:picChg>
        <pc:picChg chg="add mod">
          <ac:chgData name="Bonnie Becker" userId="100c094b-2a68-4ca6-b126-19655934ac00" providerId="ADAL" clId="{5C2A409D-8FB4-465D-8837-28C97DC14AB7}" dt="2025-01-05T22:29:03.844" v="20" actId="1076"/>
          <ac:picMkLst>
            <pc:docMk/>
            <pc:sldMk cId="1227989867" sldId="2676"/>
            <ac:picMk id="5" creationId="{6B4AE730-B5B6-AF37-9DBF-55966F445968}"/>
          </ac:picMkLst>
        </pc:picChg>
        <pc:picChg chg="del">
          <ac:chgData name="Bonnie Becker" userId="100c094b-2a68-4ca6-b126-19655934ac00" providerId="ADAL" clId="{5C2A409D-8FB4-465D-8837-28C97DC14AB7}" dt="2025-01-05T22:30:56.299" v="21" actId="478"/>
          <ac:picMkLst>
            <pc:docMk/>
            <pc:sldMk cId="1227989867" sldId="2676"/>
            <ac:picMk id="6" creationId="{30B940F3-A194-4273-8330-F386850468BA}"/>
          </ac:picMkLst>
        </pc:picChg>
        <pc:picChg chg="add mod">
          <ac:chgData name="Bonnie Becker" userId="100c094b-2a68-4ca6-b126-19655934ac00" providerId="ADAL" clId="{5C2A409D-8FB4-465D-8837-28C97DC14AB7}" dt="2025-01-05T22:31:03.842" v="27" actId="14100"/>
          <ac:picMkLst>
            <pc:docMk/>
            <pc:sldMk cId="1227989867" sldId="2676"/>
            <ac:picMk id="8" creationId="{121CE389-AAE2-6B75-D466-024406EBD02B}"/>
          </ac:picMkLst>
        </pc:picChg>
      </pc:sldChg>
      <pc:sldChg chg="addSp delSp modSp mod">
        <pc:chgData name="Bonnie Becker" userId="100c094b-2a68-4ca6-b126-19655934ac00" providerId="ADAL" clId="{5C2A409D-8FB4-465D-8837-28C97DC14AB7}" dt="2025-01-05T22:33:39.482" v="59" actId="1076"/>
        <pc:sldMkLst>
          <pc:docMk/>
          <pc:sldMk cId="741815357" sldId="2680"/>
        </pc:sldMkLst>
        <pc:picChg chg="del">
          <ac:chgData name="Bonnie Becker" userId="100c094b-2a68-4ca6-b126-19655934ac00" providerId="ADAL" clId="{5C2A409D-8FB4-465D-8837-28C97DC14AB7}" dt="2025-01-05T22:33:31.651" v="56" actId="478"/>
          <ac:picMkLst>
            <pc:docMk/>
            <pc:sldMk cId="741815357" sldId="2680"/>
            <ac:picMk id="4" creationId="{5DC4FBE8-AA27-671A-8A27-072ACA7F0C03}"/>
          </ac:picMkLst>
        </pc:picChg>
        <pc:picChg chg="add mod">
          <ac:chgData name="Bonnie Becker" userId="100c094b-2a68-4ca6-b126-19655934ac00" providerId="ADAL" clId="{5C2A409D-8FB4-465D-8837-28C97DC14AB7}" dt="2025-01-05T22:31:43.195" v="39" actId="1076"/>
          <ac:picMkLst>
            <pc:docMk/>
            <pc:sldMk cId="741815357" sldId="2680"/>
            <ac:picMk id="5" creationId="{137177A9-F3A1-892B-FFCF-0A61D8FA33E8}"/>
          </ac:picMkLst>
        </pc:picChg>
        <pc:picChg chg="del">
          <ac:chgData name="Bonnie Becker" userId="100c094b-2a68-4ca6-b126-19655934ac00" providerId="ADAL" clId="{5C2A409D-8FB4-465D-8837-28C97DC14AB7}" dt="2025-01-05T22:31:38.219" v="37" actId="478"/>
          <ac:picMkLst>
            <pc:docMk/>
            <pc:sldMk cId="741815357" sldId="2680"/>
            <ac:picMk id="6" creationId="{72BDE818-950A-E4CC-ED48-E065E1EB6C4A}"/>
          </ac:picMkLst>
        </pc:picChg>
        <pc:picChg chg="add mod">
          <ac:chgData name="Bonnie Becker" userId="100c094b-2a68-4ca6-b126-19655934ac00" providerId="ADAL" clId="{5C2A409D-8FB4-465D-8837-28C97DC14AB7}" dt="2025-01-05T22:33:39.482" v="59" actId="1076"/>
          <ac:picMkLst>
            <pc:docMk/>
            <pc:sldMk cId="741815357" sldId="2680"/>
            <ac:picMk id="7" creationId="{F2B8F40A-D287-93C4-E2DB-FE29BA164807}"/>
          </ac:picMkLst>
        </pc:picChg>
      </pc:sldChg>
      <pc:sldChg chg="addSp delSp modSp mod">
        <pc:chgData name="Bonnie Becker" userId="100c094b-2a68-4ca6-b126-19655934ac00" providerId="ADAL" clId="{5C2A409D-8FB4-465D-8837-28C97DC14AB7}" dt="2025-01-05T22:31:34.235" v="36" actId="1076"/>
        <pc:sldMkLst>
          <pc:docMk/>
          <pc:sldMk cId="2787334831" sldId="2681"/>
        </pc:sldMkLst>
        <pc:picChg chg="add mod">
          <ac:chgData name="Bonnie Becker" userId="100c094b-2a68-4ca6-b126-19655934ac00" providerId="ADAL" clId="{5C2A409D-8FB4-465D-8837-28C97DC14AB7}" dt="2025-01-05T22:31:34.235" v="36" actId="1076"/>
          <ac:picMkLst>
            <pc:docMk/>
            <pc:sldMk cId="2787334831" sldId="2681"/>
            <ac:picMk id="2" creationId="{BA98A4B6-D2E5-2C44-D7C7-94F0B081A34F}"/>
          </ac:picMkLst>
        </pc:picChg>
        <pc:picChg chg="del">
          <ac:chgData name="Bonnie Becker" userId="100c094b-2a68-4ca6-b126-19655934ac00" providerId="ADAL" clId="{5C2A409D-8FB4-465D-8837-28C97DC14AB7}" dt="2025-01-05T22:31:30.979" v="34" actId="478"/>
          <ac:picMkLst>
            <pc:docMk/>
            <pc:sldMk cId="2787334831" sldId="2681"/>
            <ac:picMk id="10" creationId="{AF80DD36-7689-B8BB-00BE-74737273E3C1}"/>
          </ac:picMkLst>
        </pc:picChg>
      </pc:sldChg>
      <pc:sldChg chg="addSp delSp modSp mod">
        <pc:chgData name="Bonnie Becker" userId="100c094b-2a68-4ca6-b126-19655934ac00" providerId="ADAL" clId="{5C2A409D-8FB4-465D-8837-28C97DC14AB7}" dt="2025-01-05T22:33:44.344" v="61"/>
        <pc:sldMkLst>
          <pc:docMk/>
          <pc:sldMk cId="350433924" sldId="2682"/>
        </pc:sldMkLst>
        <pc:picChg chg="add mod">
          <ac:chgData name="Bonnie Becker" userId="100c094b-2a68-4ca6-b126-19655934ac00" providerId="ADAL" clId="{5C2A409D-8FB4-465D-8837-28C97DC14AB7}" dt="2025-01-05T22:33:44.344" v="61"/>
          <ac:picMkLst>
            <pc:docMk/>
            <pc:sldMk cId="350433924" sldId="2682"/>
            <ac:picMk id="2" creationId="{36F66140-6440-320D-4713-AEA2F414E2DE}"/>
          </ac:picMkLst>
        </pc:picChg>
        <pc:picChg chg="del">
          <ac:chgData name="Bonnie Becker" userId="100c094b-2a68-4ca6-b126-19655934ac00" providerId="ADAL" clId="{5C2A409D-8FB4-465D-8837-28C97DC14AB7}" dt="2025-01-05T22:33:43.939" v="60" actId="478"/>
          <ac:picMkLst>
            <pc:docMk/>
            <pc:sldMk cId="350433924" sldId="2682"/>
            <ac:picMk id="7" creationId="{ED5F2CCC-0F52-4FE7-A49E-4DD9DB934ED8}"/>
          </ac:picMkLst>
        </pc:picChg>
      </pc:sldChg>
      <pc:sldChg chg="addSp delSp modSp mod">
        <pc:chgData name="Bonnie Becker" userId="100c094b-2a68-4ca6-b126-19655934ac00" providerId="ADAL" clId="{5C2A409D-8FB4-465D-8837-28C97DC14AB7}" dt="2025-01-06T01:19:29.137" v="177" actId="1036"/>
        <pc:sldMkLst>
          <pc:docMk/>
          <pc:sldMk cId="105388312" sldId="2691"/>
        </pc:sldMkLst>
        <pc:picChg chg="del">
          <ac:chgData name="Bonnie Becker" userId="100c094b-2a68-4ca6-b126-19655934ac00" providerId="ADAL" clId="{5C2A409D-8FB4-465D-8837-28C97DC14AB7}" dt="2025-01-06T01:19:20.837" v="161" actId="478"/>
          <ac:picMkLst>
            <pc:docMk/>
            <pc:sldMk cId="105388312" sldId="2691"/>
            <ac:picMk id="3" creationId="{66130105-7167-65C4-CFA8-351C7C1DE379}"/>
          </ac:picMkLst>
        </pc:picChg>
        <pc:picChg chg="add mod ord">
          <ac:chgData name="Bonnie Becker" userId="100c094b-2a68-4ca6-b126-19655934ac00" providerId="ADAL" clId="{5C2A409D-8FB4-465D-8837-28C97DC14AB7}" dt="2025-01-06T01:19:23.776" v="163" actId="167"/>
          <ac:picMkLst>
            <pc:docMk/>
            <pc:sldMk cId="105388312" sldId="2691"/>
            <ac:picMk id="4" creationId="{158C6F63-D434-D124-E80D-A2264DB768EF}"/>
          </ac:picMkLst>
        </pc:picChg>
        <pc:picChg chg="mod">
          <ac:chgData name="Bonnie Becker" userId="100c094b-2a68-4ca6-b126-19655934ac00" providerId="ADAL" clId="{5C2A409D-8FB4-465D-8837-28C97DC14AB7}" dt="2025-01-06T01:19:26.343" v="171" actId="1036"/>
          <ac:picMkLst>
            <pc:docMk/>
            <pc:sldMk cId="105388312" sldId="2691"/>
            <ac:picMk id="7" creationId="{07B1A9EB-6E02-1974-610C-DF1BD2D7676D}"/>
          </ac:picMkLst>
        </pc:picChg>
        <pc:picChg chg="mod">
          <ac:chgData name="Bonnie Becker" userId="100c094b-2a68-4ca6-b126-19655934ac00" providerId="ADAL" clId="{5C2A409D-8FB4-465D-8837-28C97DC14AB7}" dt="2025-01-06T01:19:29.137" v="177" actId="1036"/>
          <ac:picMkLst>
            <pc:docMk/>
            <pc:sldMk cId="105388312" sldId="2691"/>
            <ac:picMk id="12" creationId="{B30956F1-4EC1-2985-FF03-E63C5E9962A8}"/>
          </ac:picMkLst>
        </pc:picChg>
      </pc:sldChg>
      <pc:sldChg chg="addSp delSp modSp mod">
        <pc:chgData name="Bonnie Becker" userId="100c094b-2a68-4ca6-b126-19655934ac00" providerId="ADAL" clId="{5C2A409D-8FB4-465D-8837-28C97DC14AB7}" dt="2025-01-06T01:19:33.352" v="179"/>
        <pc:sldMkLst>
          <pc:docMk/>
          <pc:sldMk cId="1875178364" sldId="2692"/>
        </pc:sldMkLst>
        <pc:picChg chg="del">
          <ac:chgData name="Bonnie Becker" userId="100c094b-2a68-4ca6-b126-19655934ac00" providerId="ADAL" clId="{5C2A409D-8FB4-465D-8837-28C97DC14AB7}" dt="2025-01-06T01:19:32.973" v="178" actId="478"/>
          <ac:picMkLst>
            <pc:docMk/>
            <pc:sldMk cId="1875178364" sldId="2692"/>
            <ac:picMk id="4" creationId="{CB6E124C-49B6-CCA5-9294-DEA8DC3CCAE7}"/>
          </ac:picMkLst>
        </pc:picChg>
        <pc:picChg chg="add mod">
          <ac:chgData name="Bonnie Becker" userId="100c094b-2a68-4ca6-b126-19655934ac00" providerId="ADAL" clId="{5C2A409D-8FB4-465D-8837-28C97DC14AB7}" dt="2025-01-06T01:19:33.352" v="179"/>
          <ac:picMkLst>
            <pc:docMk/>
            <pc:sldMk cId="1875178364" sldId="2692"/>
            <ac:picMk id="5" creationId="{6EAB8BAB-7E77-E738-9350-A4F270C00608}"/>
          </ac:picMkLst>
        </pc:picChg>
      </pc:sldChg>
      <pc:sldChg chg="addSp delSp modSp mod">
        <pc:chgData name="Bonnie Becker" userId="100c094b-2a68-4ca6-b126-19655934ac00" providerId="ADAL" clId="{5C2A409D-8FB4-465D-8837-28C97DC14AB7}" dt="2025-01-06T00:37:23.836" v="139" actId="1036"/>
        <pc:sldMkLst>
          <pc:docMk/>
          <pc:sldMk cId="392248593" sldId="2693"/>
        </pc:sldMkLst>
        <pc:spChg chg="add mod">
          <ac:chgData name="Bonnie Becker" userId="100c094b-2a68-4ca6-b126-19655934ac00" providerId="ADAL" clId="{5C2A409D-8FB4-465D-8837-28C97DC14AB7}" dt="2025-01-06T00:37:23.836" v="139" actId="1036"/>
          <ac:spMkLst>
            <pc:docMk/>
            <pc:sldMk cId="392248593" sldId="2693"/>
            <ac:spMk id="4" creationId="{C160E672-887A-2386-1812-39F204BCBB6A}"/>
          </ac:spMkLst>
        </pc:spChg>
        <pc:spChg chg="mod">
          <ac:chgData name="Bonnie Becker" userId="100c094b-2a68-4ca6-b126-19655934ac00" providerId="ADAL" clId="{5C2A409D-8FB4-465D-8837-28C97DC14AB7}" dt="2025-01-06T00:36:56.748" v="130" actId="1076"/>
          <ac:spMkLst>
            <pc:docMk/>
            <pc:sldMk cId="392248593" sldId="2693"/>
            <ac:spMk id="5" creationId="{E4169C3C-320E-4863-A083-8E5AB618500D}"/>
          </ac:spMkLst>
        </pc:spChg>
        <pc:picChg chg="del">
          <ac:chgData name="Bonnie Becker" userId="100c094b-2a68-4ca6-b126-19655934ac00" providerId="ADAL" clId="{5C2A409D-8FB4-465D-8837-28C97DC14AB7}" dt="2025-01-06T00:36:42.977" v="125" actId="478"/>
          <ac:picMkLst>
            <pc:docMk/>
            <pc:sldMk cId="392248593" sldId="2693"/>
            <ac:picMk id="3" creationId="{43139CC8-C206-8199-B568-88C15DC3C8DD}"/>
          </ac:picMkLst>
        </pc:picChg>
      </pc:sldChg>
      <pc:sldChg chg="addSp delSp modSp mod">
        <pc:chgData name="Bonnie Becker" userId="100c094b-2a68-4ca6-b126-19655934ac00" providerId="ADAL" clId="{5C2A409D-8FB4-465D-8837-28C97DC14AB7}" dt="2025-01-05T22:28:54.785" v="17"/>
        <pc:sldMkLst>
          <pc:docMk/>
          <pc:sldMk cId="890389630" sldId="2701"/>
        </pc:sldMkLst>
        <pc:picChg chg="del">
          <ac:chgData name="Bonnie Becker" userId="100c094b-2a68-4ca6-b126-19655934ac00" providerId="ADAL" clId="{5C2A409D-8FB4-465D-8837-28C97DC14AB7}" dt="2025-01-05T22:28:54.363" v="16" actId="478"/>
          <ac:picMkLst>
            <pc:docMk/>
            <pc:sldMk cId="890389630" sldId="2701"/>
            <ac:picMk id="4" creationId="{2F777E6B-2835-9E5A-96C2-90E2DBEBCB18}"/>
          </ac:picMkLst>
        </pc:picChg>
        <pc:picChg chg="add mod">
          <ac:chgData name="Bonnie Becker" userId="100c094b-2a68-4ca6-b126-19655934ac00" providerId="ADAL" clId="{5C2A409D-8FB4-465D-8837-28C97DC14AB7}" dt="2025-01-05T22:28:54.785" v="17"/>
          <ac:picMkLst>
            <pc:docMk/>
            <pc:sldMk cId="890389630" sldId="2701"/>
            <ac:picMk id="5" creationId="{B1147E1B-7ABA-3EC3-404B-1B9DE9815EDC}"/>
          </ac:picMkLst>
        </pc:picChg>
      </pc:sldChg>
      <pc:sldChg chg="addSp delSp modSp mod">
        <pc:chgData name="Bonnie Becker" userId="100c094b-2a68-4ca6-b126-19655934ac00" providerId="ADAL" clId="{5C2A409D-8FB4-465D-8837-28C97DC14AB7}" dt="2025-01-05T22:31:22.148" v="33" actId="1076"/>
        <pc:sldMkLst>
          <pc:docMk/>
          <pc:sldMk cId="64539224" sldId="2704"/>
        </pc:sldMkLst>
        <pc:picChg chg="add mod">
          <ac:chgData name="Bonnie Becker" userId="100c094b-2a68-4ca6-b126-19655934ac00" providerId="ADAL" clId="{5C2A409D-8FB4-465D-8837-28C97DC14AB7}" dt="2025-01-05T22:31:22.148" v="33" actId="1076"/>
          <ac:picMkLst>
            <pc:docMk/>
            <pc:sldMk cId="64539224" sldId="2704"/>
            <ac:picMk id="4" creationId="{3664ABEF-457A-5169-E840-7DCDA120D130}"/>
          </ac:picMkLst>
        </pc:picChg>
        <pc:picChg chg="del">
          <ac:chgData name="Bonnie Becker" userId="100c094b-2a68-4ca6-b126-19655934ac00" providerId="ADAL" clId="{5C2A409D-8FB4-465D-8837-28C97DC14AB7}" dt="2025-01-05T22:31:18.995" v="31" actId="478"/>
          <ac:picMkLst>
            <pc:docMk/>
            <pc:sldMk cId="64539224" sldId="2704"/>
            <ac:picMk id="8" creationId="{6C89B3B7-89B5-157B-B10E-E720BDB5B95F}"/>
          </ac:picMkLst>
        </pc:picChg>
      </pc:sldChg>
      <pc:sldChg chg="addSp delSp modSp mod">
        <pc:chgData name="Bonnie Becker" userId="100c094b-2a68-4ca6-b126-19655934ac00" providerId="ADAL" clId="{5C2A409D-8FB4-465D-8837-28C97DC14AB7}" dt="2025-01-05T22:33:26.361" v="55" actId="14100"/>
        <pc:sldMkLst>
          <pc:docMk/>
          <pc:sldMk cId="2911423254" sldId="2705"/>
        </pc:sldMkLst>
        <pc:picChg chg="del">
          <ac:chgData name="Bonnie Becker" userId="100c094b-2a68-4ca6-b126-19655934ac00" providerId="ADAL" clId="{5C2A409D-8FB4-465D-8837-28C97DC14AB7}" dt="2025-01-05T22:32:00.780" v="40" actId="478"/>
          <ac:picMkLst>
            <pc:docMk/>
            <pc:sldMk cId="2911423254" sldId="2705"/>
            <ac:picMk id="4" creationId="{96D76179-5501-F010-21D7-DD17F174C336}"/>
          </ac:picMkLst>
        </pc:picChg>
        <pc:picChg chg="del">
          <ac:chgData name="Bonnie Becker" userId="100c094b-2a68-4ca6-b126-19655934ac00" providerId="ADAL" clId="{5C2A409D-8FB4-465D-8837-28C97DC14AB7}" dt="2025-01-05T22:33:12.378" v="48" actId="478"/>
          <ac:picMkLst>
            <pc:docMk/>
            <pc:sldMk cId="2911423254" sldId="2705"/>
            <ac:picMk id="5" creationId="{073B9491-5A12-49BA-7680-D77A34F86337}"/>
          </ac:picMkLst>
        </pc:picChg>
        <pc:picChg chg="add mod">
          <ac:chgData name="Bonnie Becker" userId="100c094b-2a68-4ca6-b126-19655934ac00" providerId="ADAL" clId="{5C2A409D-8FB4-465D-8837-28C97DC14AB7}" dt="2025-01-05T22:32:10.146" v="47" actId="1076"/>
          <ac:picMkLst>
            <pc:docMk/>
            <pc:sldMk cId="2911423254" sldId="2705"/>
            <ac:picMk id="7" creationId="{29145C4B-68BC-F22D-FE1E-6B6026FFA176}"/>
          </ac:picMkLst>
        </pc:picChg>
        <pc:picChg chg="add mod">
          <ac:chgData name="Bonnie Becker" userId="100c094b-2a68-4ca6-b126-19655934ac00" providerId="ADAL" clId="{5C2A409D-8FB4-465D-8837-28C97DC14AB7}" dt="2025-01-05T22:33:26.361" v="55" actId="14100"/>
          <ac:picMkLst>
            <pc:docMk/>
            <pc:sldMk cId="2911423254" sldId="2705"/>
            <ac:picMk id="9" creationId="{B506168A-0422-A66D-B142-6DDB084E9FDC}"/>
          </ac:picMkLst>
        </pc:picChg>
      </pc:sldChg>
      <pc:sldChg chg="setBg">
        <pc:chgData name="Bonnie Becker" userId="100c094b-2a68-4ca6-b126-19655934ac00" providerId="ADAL" clId="{5C2A409D-8FB4-465D-8837-28C97DC14AB7}" dt="2025-01-06T00:38:02.917" v="140"/>
        <pc:sldMkLst>
          <pc:docMk/>
          <pc:sldMk cId="403239931" sldId="2747"/>
        </pc:sldMkLst>
      </pc:sldChg>
      <pc:sldChg chg="setBg">
        <pc:chgData name="Bonnie Becker" userId="100c094b-2a68-4ca6-b126-19655934ac00" providerId="ADAL" clId="{5C2A409D-8FB4-465D-8837-28C97DC14AB7}" dt="2025-01-06T00:41:04.218" v="143"/>
        <pc:sldMkLst>
          <pc:docMk/>
          <pc:sldMk cId="3279091316" sldId="2761"/>
        </pc:sldMkLst>
      </pc:sldChg>
      <pc:sldChg chg="setBg">
        <pc:chgData name="Bonnie Becker" userId="100c094b-2a68-4ca6-b126-19655934ac00" providerId="ADAL" clId="{5C2A409D-8FB4-465D-8837-28C97DC14AB7}" dt="2025-01-06T00:38:26.257" v="142"/>
        <pc:sldMkLst>
          <pc:docMk/>
          <pc:sldMk cId="995088551" sldId="2765"/>
        </pc:sldMkLst>
      </pc:sldChg>
      <pc:sldChg chg="addSp delSp modSp mod">
        <pc:chgData name="Bonnie Becker" userId="100c094b-2a68-4ca6-b126-19655934ac00" providerId="ADAL" clId="{5C2A409D-8FB4-465D-8837-28C97DC14AB7}" dt="2025-01-06T01:27:20.151" v="240" actId="6549"/>
        <pc:sldMkLst>
          <pc:docMk/>
          <pc:sldMk cId="2134665482" sldId="2766"/>
        </pc:sldMkLst>
        <pc:spChg chg="mod">
          <ac:chgData name="Bonnie Becker" userId="100c094b-2a68-4ca6-b126-19655934ac00" providerId="ADAL" clId="{5C2A409D-8FB4-465D-8837-28C97DC14AB7}" dt="2025-01-06T01:27:20.151" v="240" actId="6549"/>
          <ac:spMkLst>
            <pc:docMk/>
            <pc:sldMk cId="2134665482" sldId="2766"/>
            <ac:spMk id="3" creationId="{87673A40-77AD-C69C-8E2C-22B23177CB23}"/>
          </ac:spMkLst>
        </pc:spChg>
        <pc:picChg chg="add mod">
          <ac:chgData name="Bonnie Becker" userId="100c094b-2a68-4ca6-b126-19655934ac00" providerId="ADAL" clId="{5C2A409D-8FB4-465D-8837-28C97DC14AB7}" dt="2025-01-05T22:27:00.154" v="8" actId="1076"/>
          <ac:picMkLst>
            <pc:docMk/>
            <pc:sldMk cId="2134665482" sldId="2766"/>
            <ac:picMk id="4" creationId="{84F7A0A4-61EC-BF5C-A631-769CABC8A681}"/>
          </ac:picMkLst>
        </pc:picChg>
        <pc:picChg chg="del">
          <ac:chgData name="Bonnie Becker" userId="100c094b-2a68-4ca6-b126-19655934ac00" providerId="ADAL" clId="{5C2A409D-8FB4-465D-8837-28C97DC14AB7}" dt="2025-01-06T01:18:52.278" v="148" actId="478"/>
          <ac:picMkLst>
            <pc:docMk/>
            <pc:sldMk cId="2134665482" sldId="2766"/>
            <ac:picMk id="5" creationId="{D506A419-5640-41E6-B621-036A775463C9}"/>
          </ac:picMkLst>
        </pc:picChg>
        <pc:picChg chg="add mod">
          <ac:chgData name="Bonnie Becker" userId="100c094b-2a68-4ca6-b126-19655934ac00" providerId="ADAL" clId="{5C2A409D-8FB4-465D-8837-28C97DC14AB7}" dt="2025-01-06T01:18:52.680" v="149"/>
          <ac:picMkLst>
            <pc:docMk/>
            <pc:sldMk cId="2134665482" sldId="2766"/>
            <ac:picMk id="6" creationId="{3CABBD61-06DB-73BA-278C-AC3C6440CAC1}"/>
          </ac:picMkLst>
        </pc:picChg>
        <pc:picChg chg="del">
          <ac:chgData name="Bonnie Becker" userId="100c094b-2a68-4ca6-b126-19655934ac00" providerId="ADAL" clId="{5C2A409D-8FB4-465D-8837-28C97DC14AB7}" dt="2025-01-05T22:26:37.698" v="0" actId="478"/>
          <ac:picMkLst>
            <pc:docMk/>
            <pc:sldMk cId="2134665482" sldId="2766"/>
            <ac:picMk id="14" creationId="{9FCB2CC0-C039-0CDA-BC5C-7DCCCFD25C40}"/>
          </ac:picMkLst>
        </pc:picChg>
      </pc:sldChg>
      <pc:sldChg chg="modSp mod setBg">
        <pc:chgData name="Bonnie Becker" userId="100c094b-2a68-4ca6-b126-19655934ac00" providerId="ADAL" clId="{5C2A409D-8FB4-465D-8837-28C97DC14AB7}" dt="2025-01-05T22:35:49.464" v="76"/>
        <pc:sldMkLst>
          <pc:docMk/>
          <pc:sldMk cId="1017427523" sldId="2774"/>
        </pc:sldMkLst>
        <pc:spChg chg="mod">
          <ac:chgData name="Bonnie Becker" userId="100c094b-2a68-4ca6-b126-19655934ac00" providerId="ADAL" clId="{5C2A409D-8FB4-465D-8837-28C97DC14AB7}" dt="2025-01-05T22:34:55.045" v="75" actId="20577"/>
          <ac:spMkLst>
            <pc:docMk/>
            <pc:sldMk cId="1017427523" sldId="2774"/>
            <ac:spMk id="21" creationId="{E40473FA-EE1A-4320-9E4F-EE3F779A53CD}"/>
          </ac:spMkLst>
        </pc:spChg>
      </pc:sldChg>
      <pc:sldChg chg="del">
        <pc:chgData name="Bonnie Becker" userId="100c094b-2a68-4ca6-b126-19655934ac00" providerId="ADAL" clId="{5C2A409D-8FB4-465D-8837-28C97DC14AB7}" dt="2025-01-05T22:28:16.678" v="15" actId="47"/>
        <pc:sldMkLst>
          <pc:docMk/>
          <pc:sldMk cId="419274965" sldId="2775"/>
        </pc:sldMkLst>
      </pc:sldChg>
      <pc:sldChg chg="setBg">
        <pc:chgData name="Bonnie Becker" userId="100c094b-2a68-4ca6-b126-19655934ac00" providerId="ADAL" clId="{5C2A409D-8FB4-465D-8837-28C97DC14AB7}" dt="2025-01-06T00:38:09.061" v="141"/>
        <pc:sldMkLst>
          <pc:docMk/>
          <pc:sldMk cId="3080952852" sldId="2777"/>
        </pc:sldMkLst>
      </pc:sldChg>
      <pc:sldChg chg="addSp delSp modSp add mod setBg">
        <pc:chgData name="Bonnie Becker" userId="100c094b-2a68-4ca6-b126-19655934ac00" providerId="ADAL" clId="{5C2A409D-8FB4-465D-8837-28C97DC14AB7}" dt="2025-01-05T22:44:28.295" v="124" actId="1036"/>
        <pc:sldMkLst>
          <pc:docMk/>
          <pc:sldMk cId="1248994371" sldId="2778"/>
        </pc:sldMkLst>
        <pc:spChg chg="del mod">
          <ac:chgData name="Bonnie Becker" userId="100c094b-2a68-4ca6-b126-19655934ac00" providerId="ADAL" clId="{5C2A409D-8FB4-465D-8837-28C97DC14AB7}" dt="2025-01-05T22:41:22.551" v="92"/>
          <ac:spMkLst>
            <pc:docMk/>
            <pc:sldMk cId="1248994371" sldId="2778"/>
            <ac:spMk id="2" creationId="{0CD5F111-D544-4ECC-B896-2E09777E2BCE}"/>
          </ac:spMkLst>
        </pc:spChg>
        <pc:spChg chg="add mod">
          <ac:chgData name="Bonnie Becker" userId="100c094b-2a68-4ca6-b126-19655934ac00" providerId="ADAL" clId="{5C2A409D-8FB4-465D-8837-28C97DC14AB7}" dt="2025-01-05T22:44:28.295" v="124" actId="1036"/>
          <ac:spMkLst>
            <pc:docMk/>
            <pc:sldMk cId="1248994371" sldId="2778"/>
            <ac:spMk id="5" creationId="{78430853-DC6D-EE37-7815-54B1CA9E62E5}"/>
          </ac:spMkLst>
        </pc:spChg>
        <pc:spChg chg="add mod">
          <ac:chgData name="Bonnie Becker" userId="100c094b-2a68-4ca6-b126-19655934ac00" providerId="ADAL" clId="{5C2A409D-8FB4-465D-8837-28C97DC14AB7}" dt="2025-01-05T22:44:20.815" v="117" actId="1038"/>
          <ac:spMkLst>
            <pc:docMk/>
            <pc:sldMk cId="1248994371" sldId="2778"/>
            <ac:spMk id="6" creationId="{7E993FB7-DAD4-D52E-87E5-0AFF7C867C7C}"/>
          </ac:spMkLst>
        </pc:spChg>
        <pc:spChg chg="mod">
          <ac:chgData name="Bonnie Becker" userId="100c094b-2a68-4ca6-b126-19655934ac00" providerId="ADAL" clId="{5C2A409D-8FB4-465D-8837-28C97DC14AB7}" dt="2025-01-05T22:40:51.918" v="88" actId="20577"/>
          <ac:spMkLst>
            <pc:docMk/>
            <pc:sldMk cId="1248994371" sldId="2778"/>
            <ac:spMk id="34" creationId="{579855D6-2CE3-463B-AA50-FA65A33B51AE}"/>
          </ac:spMkLst>
        </pc:spChg>
        <pc:graphicFrameChg chg="del">
          <ac:chgData name="Bonnie Becker" userId="100c094b-2a68-4ca6-b126-19655934ac00" providerId="ADAL" clId="{5C2A409D-8FB4-465D-8837-28C97DC14AB7}" dt="2025-01-05T22:40:58.952" v="89" actId="478"/>
          <ac:graphicFrameMkLst>
            <pc:docMk/>
            <pc:sldMk cId="1248994371" sldId="2778"/>
            <ac:graphicFrameMk id="35" creationId="{3B06D80E-DA96-4E6A-B8BB-934387F095A0}"/>
          </ac:graphicFrameMkLst>
        </pc:graphicFrameChg>
        <pc:picChg chg="add mod">
          <ac:chgData name="Bonnie Becker" userId="100c094b-2a68-4ca6-b126-19655934ac00" providerId="ADAL" clId="{5C2A409D-8FB4-465D-8837-28C97DC14AB7}" dt="2025-01-05T22:44:16.063" v="109" actId="14100"/>
          <ac:picMkLst>
            <pc:docMk/>
            <pc:sldMk cId="1248994371" sldId="2778"/>
            <ac:picMk id="4" creationId="{37BA4244-239A-1CA4-B96D-D17C59DBAF08}"/>
          </ac:picMkLst>
        </pc:picChg>
        <pc:picChg chg="add mod">
          <ac:chgData name="Bonnie Becker" userId="100c094b-2a68-4ca6-b126-19655934ac00" providerId="ADAL" clId="{5C2A409D-8FB4-465D-8837-28C97DC14AB7}" dt="2025-01-05T22:42:58.286" v="106" actId="1076"/>
          <ac:picMkLst>
            <pc:docMk/>
            <pc:sldMk cId="1248994371" sldId="2778"/>
            <ac:picMk id="8" creationId="{B731BAAB-E18F-D4DD-1D1B-D772CD0FCE49}"/>
          </ac:picMkLst>
        </pc:picChg>
      </pc:sldChg>
      <pc:sldChg chg="modNotesTx">
        <pc:chgData name="Bonnie Becker" userId="100c094b-2a68-4ca6-b126-19655934ac00" providerId="ADAL" clId="{5C2A409D-8FB4-465D-8837-28C97DC14AB7}" dt="2025-01-06T01:18:37.447" v="146"/>
        <pc:sldMkLst>
          <pc:docMk/>
          <pc:sldMk cId="2980416153" sldId="2796"/>
        </pc:sldMkLst>
      </pc:sldChg>
      <pc:sldChg chg="addSp modSp add del mod ord setBg modNotesTx">
        <pc:chgData name="Bonnie Becker" userId="100c094b-2a68-4ca6-b126-19655934ac00" providerId="ADAL" clId="{5C2A409D-8FB4-465D-8837-28C97DC14AB7}" dt="2025-01-06T01:47:59.372" v="1208" actId="167"/>
        <pc:sldMkLst>
          <pc:docMk/>
          <pc:sldMk cId="3810646339" sldId="5213"/>
        </pc:sldMkLst>
        <pc:spChg chg="mod">
          <ac:chgData name="Bonnie Becker" userId="100c094b-2a68-4ca6-b126-19655934ac00" providerId="ADAL" clId="{5C2A409D-8FB4-465D-8837-28C97DC14AB7}" dt="2025-01-06T01:27:36.774" v="249" actId="20577"/>
          <ac:spMkLst>
            <pc:docMk/>
            <pc:sldMk cId="3810646339" sldId="5213"/>
            <ac:spMk id="2" creationId="{775C1799-C89E-2B5A-DA33-1AFE55603C27}"/>
          </ac:spMkLst>
        </pc:spChg>
        <pc:spChg chg="mod">
          <ac:chgData name="Bonnie Becker" userId="100c094b-2a68-4ca6-b126-19655934ac00" providerId="ADAL" clId="{5C2A409D-8FB4-465D-8837-28C97DC14AB7}" dt="2025-01-06T01:34:55.288" v="987" actId="1037"/>
          <ac:spMkLst>
            <pc:docMk/>
            <pc:sldMk cId="3810646339" sldId="5213"/>
            <ac:spMk id="3" creationId="{03247ECD-72EE-A647-8003-20CDA684B7A1}"/>
          </ac:spMkLst>
        </pc:spChg>
        <pc:picChg chg="add mod ord">
          <ac:chgData name="Bonnie Becker" userId="100c094b-2a68-4ca6-b126-19655934ac00" providerId="ADAL" clId="{5C2A409D-8FB4-465D-8837-28C97DC14AB7}" dt="2025-01-06T01:47:59.372" v="1208" actId="167"/>
          <ac:picMkLst>
            <pc:docMk/>
            <pc:sldMk cId="3810646339" sldId="5213"/>
            <ac:picMk id="4" creationId="{0AFDA14A-BC09-8CEB-F024-DF4327AB5FF0}"/>
          </ac:picMkLst>
        </pc:picChg>
        <pc:picChg chg="mod ord">
          <ac:chgData name="Bonnie Becker" userId="100c094b-2a68-4ca6-b126-19655934ac00" providerId="ADAL" clId="{5C2A409D-8FB4-465D-8837-28C97DC14AB7}" dt="2025-01-06T01:34:48.870" v="967" actId="1037"/>
          <ac:picMkLst>
            <pc:docMk/>
            <pc:sldMk cId="3810646339" sldId="5213"/>
            <ac:picMk id="8" creationId="{B23C4EEC-B785-FDD4-FB46-D72752AE32EC}"/>
          </ac:picMkLst>
        </pc:picChg>
      </pc:sldChg>
      <pc:sldChg chg="add del">
        <pc:chgData name="Bonnie Becker" userId="100c094b-2a68-4ca6-b126-19655934ac00" providerId="ADAL" clId="{5C2A409D-8FB4-465D-8837-28C97DC14AB7}" dt="2025-01-06T01:29:36.550" v="373" actId="47"/>
        <pc:sldMkLst>
          <pc:docMk/>
          <pc:sldMk cId="3932800530" sldId="5214"/>
        </pc:sldMkLst>
      </pc:sldChg>
    </pc:docChg>
  </pc:docChgLst>
  <pc:docChgLst>
    <pc:chgData name="Nikki Patton" userId="6cf95a0d-1d52-42d8-9035-3b7c1a6b5217" providerId="ADAL" clId="{6B7D703A-7FAA-4D65-9F2D-F85D4C60A684}"/>
    <pc:docChg chg="undo custSel addSld delSld modSld">
      <pc:chgData name="Nikki Patton" userId="6cf95a0d-1d52-42d8-9035-3b7c1a6b5217" providerId="ADAL" clId="{6B7D703A-7FAA-4D65-9F2D-F85D4C60A684}" dt="2025-01-06T01:44:02.394" v="191" actId="20577"/>
      <pc:docMkLst>
        <pc:docMk/>
      </pc:docMkLst>
      <pc:sldChg chg="modSp mod">
        <pc:chgData name="Nikki Patton" userId="6cf95a0d-1d52-42d8-9035-3b7c1a6b5217" providerId="ADAL" clId="{6B7D703A-7FAA-4D65-9F2D-F85D4C60A684}" dt="2025-01-06T00:53:22.466" v="185" actId="6549"/>
        <pc:sldMkLst>
          <pc:docMk/>
          <pc:sldMk cId="2787334831" sldId="2681"/>
        </pc:sldMkLst>
        <pc:spChg chg="mod">
          <ac:chgData name="Nikki Patton" userId="6cf95a0d-1d52-42d8-9035-3b7c1a6b5217" providerId="ADAL" clId="{6B7D703A-7FAA-4D65-9F2D-F85D4C60A684}" dt="2025-01-06T00:53:22.466" v="185" actId="6549"/>
          <ac:spMkLst>
            <pc:docMk/>
            <pc:sldMk cId="2787334831" sldId="2681"/>
            <ac:spMk id="4" creationId="{A61A121B-CA65-D612-9F7C-7177E4744390}"/>
          </ac:spMkLst>
        </pc:spChg>
      </pc:sldChg>
      <pc:sldChg chg="modSp mod modNotesTx">
        <pc:chgData name="Nikki Patton" userId="6cf95a0d-1d52-42d8-9035-3b7c1a6b5217" providerId="ADAL" clId="{6B7D703A-7FAA-4D65-9F2D-F85D4C60A684}" dt="2025-01-06T01:44:02.394" v="191" actId="20577"/>
        <pc:sldMkLst>
          <pc:docMk/>
          <pc:sldMk cId="1875178364" sldId="2692"/>
        </pc:sldMkLst>
        <pc:graphicFrameChg chg="mod modGraphic">
          <ac:chgData name="Nikki Patton" userId="6cf95a0d-1d52-42d8-9035-3b7c1a6b5217" providerId="ADAL" clId="{6B7D703A-7FAA-4D65-9F2D-F85D4C60A684}" dt="2025-01-06T00:52:56.062" v="184" actId="2711"/>
          <ac:graphicFrameMkLst>
            <pc:docMk/>
            <pc:sldMk cId="1875178364" sldId="2692"/>
            <ac:graphicFrameMk id="3" creationId="{4049F56D-682C-5B6A-EF25-205E9838AEE9}"/>
          </ac:graphicFrameMkLst>
        </pc:graphicFrameChg>
      </pc:sldChg>
      <pc:sldChg chg="addSp delSp modSp add del mod modNotesTx">
        <pc:chgData name="Nikki Patton" userId="6cf95a0d-1d52-42d8-9035-3b7c1a6b5217" providerId="ADAL" clId="{6B7D703A-7FAA-4D65-9F2D-F85D4C60A684}" dt="2025-01-05T22:54:22.895" v="161" actId="47"/>
        <pc:sldMkLst>
          <pc:docMk/>
          <pc:sldMk cId="4288831717" sldId="2779"/>
        </pc:sldMkLst>
        <pc:spChg chg="del">
          <ac:chgData name="Nikki Patton" userId="6cf95a0d-1d52-42d8-9035-3b7c1a6b5217" providerId="ADAL" clId="{6B7D703A-7FAA-4D65-9F2D-F85D4C60A684}" dt="2025-01-05T22:46:08.137" v="2" actId="478"/>
          <ac:spMkLst>
            <pc:docMk/>
            <pc:sldMk cId="4288831717" sldId="2779"/>
            <ac:spMk id="5" creationId="{78430853-DC6D-EE37-7815-54B1CA9E62E5}"/>
          </ac:spMkLst>
        </pc:spChg>
        <pc:spChg chg="del">
          <ac:chgData name="Nikki Patton" userId="6cf95a0d-1d52-42d8-9035-3b7c1a6b5217" providerId="ADAL" clId="{6B7D703A-7FAA-4D65-9F2D-F85D4C60A684}" dt="2025-01-05T22:46:08.137" v="2" actId="478"/>
          <ac:spMkLst>
            <pc:docMk/>
            <pc:sldMk cId="4288831717" sldId="2779"/>
            <ac:spMk id="6" creationId="{7E993FB7-DAD4-D52E-87E5-0AFF7C867C7C}"/>
          </ac:spMkLst>
        </pc:spChg>
        <pc:picChg chg="add mod">
          <ac:chgData name="Nikki Patton" userId="6cf95a0d-1d52-42d8-9035-3b7c1a6b5217" providerId="ADAL" clId="{6B7D703A-7FAA-4D65-9F2D-F85D4C60A684}" dt="2025-01-05T22:47:38.640" v="5" actId="1076"/>
          <ac:picMkLst>
            <pc:docMk/>
            <pc:sldMk cId="4288831717" sldId="2779"/>
            <ac:picMk id="3" creationId="{DD21C3E2-7C4C-19CB-F372-241804A4CF26}"/>
          </ac:picMkLst>
        </pc:picChg>
        <pc:picChg chg="del">
          <ac:chgData name="Nikki Patton" userId="6cf95a0d-1d52-42d8-9035-3b7c1a6b5217" providerId="ADAL" clId="{6B7D703A-7FAA-4D65-9F2D-F85D4C60A684}" dt="2025-01-05T22:46:02.520" v="1" actId="478"/>
          <ac:picMkLst>
            <pc:docMk/>
            <pc:sldMk cId="4288831717" sldId="2779"/>
            <ac:picMk id="4" creationId="{37BA4244-239A-1CA4-B96D-D17C59DBAF08}"/>
          </ac:picMkLst>
        </pc:picChg>
        <pc:picChg chg="mod ord">
          <ac:chgData name="Nikki Patton" userId="6cf95a0d-1d52-42d8-9035-3b7c1a6b5217" providerId="ADAL" clId="{6B7D703A-7FAA-4D65-9F2D-F85D4C60A684}" dt="2025-01-05T22:50:20.928" v="13" actId="1076"/>
          <ac:picMkLst>
            <pc:docMk/>
            <pc:sldMk cId="4288831717" sldId="2779"/>
            <ac:picMk id="8" creationId="{B731BAAB-E18F-D4DD-1D1B-D772CD0FCE49}"/>
          </ac:picMkLst>
        </pc:picChg>
        <pc:picChg chg="add mod">
          <ac:chgData name="Nikki Patton" userId="6cf95a0d-1d52-42d8-9035-3b7c1a6b5217" providerId="ADAL" clId="{6B7D703A-7FAA-4D65-9F2D-F85D4C60A684}" dt="2025-01-05T22:48:29.793" v="8" actId="1076"/>
          <ac:picMkLst>
            <pc:docMk/>
            <pc:sldMk cId="4288831717" sldId="2779"/>
            <ac:picMk id="9" creationId="{AC823EDA-19BE-15C3-F86E-6240B845E52C}"/>
          </ac:picMkLst>
        </pc:picChg>
      </pc:sldChg>
      <pc:sldChg chg="modSp add del mod setBg">
        <pc:chgData name="Nikki Patton" userId="6cf95a0d-1d52-42d8-9035-3b7c1a6b5217" providerId="ADAL" clId="{6B7D703A-7FAA-4D65-9F2D-F85D4C60A684}" dt="2025-01-05T22:54:19.451" v="160" actId="47"/>
        <pc:sldMkLst>
          <pc:docMk/>
          <pc:sldMk cId="2817427392" sldId="2780"/>
        </pc:sldMkLst>
        <pc:graphicFrameChg chg="modGraphic">
          <ac:chgData name="Nikki Patton" userId="6cf95a0d-1d52-42d8-9035-3b7c1a6b5217" providerId="ADAL" clId="{6B7D703A-7FAA-4D65-9F2D-F85D4C60A684}" dt="2025-01-05T22:54:14.496" v="159" actId="20577"/>
          <ac:graphicFrameMkLst>
            <pc:docMk/>
            <pc:sldMk cId="2817427392" sldId="2780"/>
            <ac:graphicFrameMk id="35" creationId="{3B06D80E-DA96-4E6A-B8BB-934387F095A0}"/>
          </ac:graphicFrameMkLst>
        </pc:graphicFrame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a:latin typeface="Arial"/>
              <a:cs typeface="Arial"/>
            </a:rPr>
            <a:t>1. Why are there changes to the Australian Curriculum?</a:t>
          </a:r>
          <a:endParaRPr lang="en-US" sz="1800" b="1">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a:latin typeface="Arial"/>
              <a:cs typeface="Arial"/>
            </a:rPr>
            <a:t>3. What support is in place for teachers?</a:t>
          </a:r>
          <a:endParaRPr lang="en-US" sz="1800" b="1">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a:latin typeface="Arial"/>
              <a:cs typeface="Arial"/>
            </a:rPr>
            <a:t>4. What are the next steps? </a:t>
          </a:r>
          <a:endParaRPr lang="en-US" sz="1800" b="1">
            <a:latin typeface="Arial"/>
            <a:cs typeface="Arial"/>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a:latin typeface="Arial"/>
              <a:cs typeface="Arial"/>
            </a:rPr>
            <a:t>1. Why are there changes to the Australian Curriculum?</a:t>
          </a:r>
          <a:endParaRPr lang="en-US" sz="1800" b="1">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a:latin typeface="Arial"/>
              <a:cs typeface="Arial"/>
            </a:rPr>
            <a:t>3. What support is in place for teachers?</a:t>
          </a:r>
          <a:endParaRPr lang="en-US" sz="1800" b="1">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pPr rtl="0"/>
          <a:r>
            <a:rPr lang="en-AU" sz="1800" b="1">
              <a:latin typeface="Arial"/>
              <a:cs typeface="Arial"/>
            </a:rPr>
            <a:t>4. What are the next steps? </a:t>
          </a:r>
          <a:endParaRPr lang="en-US" sz="1800" b="1">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a:latin typeface="Arial" panose="020B0604020202020204" pitchFamily="34" charset="0"/>
              <a:cs typeface="Arial" panose="020B0604020202020204" pitchFamily="34" charset="0"/>
            </a:rPr>
            <a:t>1. Why are there changes to the Australian Curriculum?</a:t>
          </a:r>
          <a:endParaRPr lang="en-US" sz="1800" b="1">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a:latin typeface="Arial" panose="020B0604020202020204" pitchFamily="34" charset="0"/>
              <a:cs typeface="Arial" panose="020B0604020202020204" pitchFamily="34" charset="0"/>
            </a:rPr>
            <a:t>3. What support is in place for teachers?</a:t>
          </a:r>
          <a:endParaRPr lang="en-US" sz="1800" b="1">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60000"/>
            <a:lumOff val="40000"/>
          </a:schemeClr>
        </a:solidFill>
      </dgm:spPr>
      <dgm:t>
        <a:bodyPr/>
        <a:lstStyle/>
        <a:p>
          <a:r>
            <a:rPr lang="en-AU" sz="1800" b="1">
              <a:latin typeface="Arial" panose="020B0604020202020204" pitchFamily="34" charset="0"/>
              <a:cs typeface="Arial" panose="020B0604020202020204" pitchFamily="34" charset="0"/>
            </a:rPr>
            <a:t>4. Next steps and conclusion</a:t>
          </a:r>
          <a:endParaRPr lang="en-US" sz="1800" b="1">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dgm:spPr>
      <dgm:t>
        <a:bodyPr/>
        <a:lstStyle/>
        <a:p>
          <a:pPr marL="288000" indent="-288000"/>
          <a:r>
            <a:rPr lang="en-US" sz="1800" b="1">
              <a:latin typeface="Arial" panose="020B0604020202020204" pitchFamily="34" charset="0"/>
              <a:cs typeface="Arial" panose="020B0604020202020204" pitchFamily="34" charset="0"/>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60000"/>
              <a:lumOff val="4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60000"/>
            <a:lumOff val="40000"/>
          </a:schemeClr>
        </a:solidFill>
      </dgm:spPr>
      <dgm:t>
        <a:bodyPr/>
        <a:lstStyle/>
        <a:p>
          <a:pPr marL="265113" indent="-265113"/>
          <a:r>
            <a:rPr lang="en-AU" sz="1800" b="1">
              <a:latin typeface="Arial"/>
              <a:cs typeface="Arial"/>
            </a:rPr>
            <a:t>1. Why are there changes to the Australian Curriculum?</a:t>
          </a:r>
          <a:endParaRPr lang="en-US" sz="1800" b="1">
            <a:latin typeface="Arial"/>
            <a:cs typeface="Arial"/>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a:latin typeface="Arial"/>
              <a:cs typeface="Arial"/>
            </a:rPr>
            <a:t>3. What support is in place for teachers?</a:t>
          </a:r>
          <a:endParaRPr lang="en-US" sz="1800" b="1">
            <a:latin typeface="Arial"/>
            <a:cs typeface="Arial"/>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pPr rtl="0"/>
          <a:r>
            <a:rPr lang="en-AU" sz="1800" b="1">
              <a:latin typeface="Arial"/>
              <a:cs typeface="Arial"/>
            </a:rPr>
            <a:t>4. What are the next steps? </a:t>
          </a:r>
          <a:endParaRPr lang="en-US" sz="1800" b="1">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60000"/>
              <a:lumOff val="4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789D0-A2E3-488D-8B41-68FF45518092}" type="doc">
      <dgm:prSet loTypeId="urn:microsoft.com/office/officeart/2005/8/layout/hProcess11" loCatId="process" qsTypeId="urn:microsoft.com/office/officeart/2005/8/quickstyle/simple1" qsCatId="simple" csTypeId="urn:microsoft.com/office/officeart/2005/8/colors/accent2_3" csCatId="accent2" phldr="1"/>
      <dgm:spPr/>
    </dgm:pt>
    <dgm:pt modelId="{1E3FA6F7-ABC4-4A39-BD0E-D7F805740856}">
      <dgm:prSet phldrT="[Text]" custT="1"/>
      <dgm:spPr/>
      <dgm:t>
        <a:bodyPr/>
        <a:lstStyle/>
        <a:p>
          <a:r>
            <a:rPr lang="en-AU" sz="1800" b="1">
              <a:latin typeface="Arial" panose="020B0604020202020204" pitchFamily="34" charset="0"/>
              <a:cs typeface="Arial" panose="020B0604020202020204" pitchFamily="34" charset="0"/>
            </a:rPr>
            <a:t>2008 </a:t>
          </a:r>
          <a:r>
            <a:rPr lang="en-AU" sz="1800">
              <a:latin typeface="Arial" panose="020B0604020202020204" pitchFamily="34" charset="0"/>
              <a:cs typeface="Arial" panose="020B0604020202020204" pitchFamily="34" charset="0"/>
            </a:rPr>
            <a:t>Melbourne Education Declaration</a:t>
          </a:r>
        </a:p>
      </dgm:t>
    </dgm:pt>
    <dgm:pt modelId="{2C7FB0BE-1FBD-44EA-914A-E6B02D0CF3D4}" type="parTrans" cxnId="{99C4F1FA-C625-4452-AE25-05BBAD01FEBF}">
      <dgm:prSet/>
      <dgm:spPr/>
      <dgm:t>
        <a:bodyPr/>
        <a:lstStyle/>
        <a:p>
          <a:endParaRPr lang="en-AU"/>
        </a:p>
      </dgm:t>
    </dgm:pt>
    <dgm:pt modelId="{048A23C0-2044-4DDD-9CE4-E0A89704FEA5}" type="sibTrans" cxnId="{99C4F1FA-C625-4452-AE25-05BBAD01FEBF}">
      <dgm:prSet/>
      <dgm:spPr/>
      <dgm:t>
        <a:bodyPr/>
        <a:lstStyle/>
        <a:p>
          <a:endParaRPr lang="en-AU"/>
        </a:p>
      </dgm:t>
    </dgm:pt>
    <dgm:pt modelId="{52266271-797B-4C00-B062-5BBC91D3EF33}">
      <dgm:prSet phldrT="[Text]" custT="1"/>
      <dgm:spPr/>
      <dgm:t>
        <a:bodyPr/>
        <a:lstStyle/>
        <a:p>
          <a:r>
            <a:rPr lang="en-AU" sz="1800" b="1">
              <a:latin typeface="Arial" panose="020B0604020202020204" pitchFamily="34" charset="0"/>
              <a:cs typeface="Arial" panose="020B0604020202020204" pitchFamily="34" charset="0"/>
            </a:rPr>
            <a:t>2010 </a:t>
          </a:r>
          <a:br>
            <a:rPr lang="en-AU" sz="1800" b="1">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First version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of Australian Curriculum released</a:t>
          </a:r>
        </a:p>
      </dgm:t>
    </dgm:pt>
    <dgm:pt modelId="{85C622FD-8E37-4159-8F13-BAAFF5E17E59}" type="parTrans" cxnId="{FB6377A3-0A31-47EB-AECD-A240778A9802}">
      <dgm:prSet/>
      <dgm:spPr/>
      <dgm:t>
        <a:bodyPr/>
        <a:lstStyle/>
        <a:p>
          <a:endParaRPr lang="en-AU"/>
        </a:p>
      </dgm:t>
    </dgm:pt>
    <dgm:pt modelId="{F2FF3AF4-0E22-4092-B854-479872819A7E}" type="sibTrans" cxnId="{FB6377A3-0A31-47EB-AECD-A240778A9802}">
      <dgm:prSet/>
      <dgm:spPr/>
      <dgm:t>
        <a:bodyPr/>
        <a:lstStyle/>
        <a:p>
          <a:endParaRPr lang="en-AU"/>
        </a:p>
      </dgm:t>
    </dgm:pt>
    <dgm:pt modelId="{CDC05452-A578-4294-B158-74E262B28B92}">
      <dgm:prSet phldrT="[Text]" custT="1"/>
      <dgm:spPr/>
      <dgm:t>
        <a:bodyPr/>
        <a:lstStyle/>
        <a:p>
          <a:r>
            <a:rPr lang="en-AU" sz="1800" b="1">
              <a:latin typeface="Arial" panose="020B0604020202020204" pitchFamily="34" charset="0"/>
              <a:cs typeface="Arial" panose="020B0604020202020204" pitchFamily="34" charset="0"/>
            </a:rPr>
            <a:t>2011 </a:t>
          </a:r>
          <a:br>
            <a:rPr lang="en-AU" sz="1800" b="1">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Queensland commences implementation</a:t>
          </a:r>
        </a:p>
      </dgm:t>
    </dgm:pt>
    <dgm:pt modelId="{F9997475-CF23-4061-95E5-484B3196ACDE}" type="parTrans" cxnId="{78536864-8747-4726-B2FD-B7A233795875}">
      <dgm:prSet/>
      <dgm:spPr/>
      <dgm:t>
        <a:bodyPr/>
        <a:lstStyle/>
        <a:p>
          <a:endParaRPr lang="en-AU"/>
        </a:p>
      </dgm:t>
    </dgm:pt>
    <dgm:pt modelId="{653AECD3-5933-4A53-830A-5EB100519565}" type="sibTrans" cxnId="{78536864-8747-4726-B2FD-B7A233795875}">
      <dgm:prSet/>
      <dgm:spPr/>
      <dgm:t>
        <a:bodyPr/>
        <a:lstStyle/>
        <a:p>
          <a:endParaRPr lang="en-AU"/>
        </a:p>
      </dgm:t>
    </dgm:pt>
    <dgm:pt modelId="{ACA9022C-FF11-4198-8985-70483C6FB1EB}" type="pres">
      <dgm:prSet presAssocID="{856789D0-A2E3-488D-8B41-68FF45518092}" presName="Name0" presStyleCnt="0">
        <dgm:presLayoutVars>
          <dgm:dir/>
          <dgm:resizeHandles val="exact"/>
        </dgm:presLayoutVars>
      </dgm:prSet>
      <dgm:spPr/>
    </dgm:pt>
    <dgm:pt modelId="{EC1C082A-A14C-4E77-B05D-4DFA467840C1}" type="pres">
      <dgm:prSet presAssocID="{856789D0-A2E3-488D-8B41-68FF45518092}" presName="arrow" presStyleLbl="bgShp" presStyleIdx="0" presStyleCnt="1"/>
      <dgm:spPr/>
    </dgm:pt>
    <dgm:pt modelId="{3E8D4AF6-9EBF-4E61-B0FD-23165434CA9F}" type="pres">
      <dgm:prSet presAssocID="{856789D0-A2E3-488D-8B41-68FF45518092}" presName="points" presStyleCnt="0"/>
      <dgm:spPr/>
    </dgm:pt>
    <dgm:pt modelId="{0218AE65-B992-42BD-BA7C-6C2A159CD525}" type="pres">
      <dgm:prSet presAssocID="{1E3FA6F7-ABC4-4A39-BD0E-D7F805740856}" presName="compositeA" presStyleCnt="0"/>
      <dgm:spPr/>
    </dgm:pt>
    <dgm:pt modelId="{4A09152C-CC8B-42C3-B967-724A2578372F}" type="pres">
      <dgm:prSet presAssocID="{1E3FA6F7-ABC4-4A39-BD0E-D7F805740856}" presName="textA" presStyleLbl="revTx" presStyleIdx="0" presStyleCnt="3" custScaleX="149441">
        <dgm:presLayoutVars>
          <dgm:bulletEnabled val="1"/>
        </dgm:presLayoutVars>
      </dgm:prSet>
      <dgm:spPr/>
    </dgm:pt>
    <dgm:pt modelId="{EE0954F8-6E34-4FEB-A7B6-77B321F177AC}" type="pres">
      <dgm:prSet presAssocID="{1E3FA6F7-ABC4-4A39-BD0E-D7F805740856}" presName="circleA" presStyleLbl="node1" presStyleIdx="0" presStyleCnt="3"/>
      <dgm:spPr/>
    </dgm:pt>
    <dgm:pt modelId="{0BEF7865-1E10-47BB-85F6-B656A9E380C7}" type="pres">
      <dgm:prSet presAssocID="{1E3FA6F7-ABC4-4A39-BD0E-D7F805740856}" presName="spaceA" presStyleCnt="0"/>
      <dgm:spPr/>
    </dgm:pt>
    <dgm:pt modelId="{F88C15B2-1C02-4765-867B-63129C802497}" type="pres">
      <dgm:prSet presAssocID="{048A23C0-2044-4DDD-9CE4-E0A89704FEA5}" presName="space" presStyleCnt="0"/>
      <dgm:spPr/>
    </dgm:pt>
    <dgm:pt modelId="{599459CD-E527-41C7-A6D9-0F8C1AFF298C}" type="pres">
      <dgm:prSet presAssocID="{52266271-797B-4C00-B062-5BBC91D3EF33}" presName="compositeB" presStyleCnt="0"/>
      <dgm:spPr/>
    </dgm:pt>
    <dgm:pt modelId="{DCB2176F-84BE-45FC-8F85-4746A8BF78D4}" type="pres">
      <dgm:prSet presAssocID="{52266271-797B-4C00-B062-5BBC91D3EF33}" presName="textB" presStyleLbl="revTx" presStyleIdx="1" presStyleCnt="3" custScaleX="211187">
        <dgm:presLayoutVars>
          <dgm:bulletEnabled val="1"/>
        </dgm:presLayoutVars>
      </dgm:prSet>
      <dgm:spPr/>
    </dgm:pt>
    <dgm:pt modelId="{C77FE851-8233-4AE4-A174-ED100140DE55}" type="pres">
      <dgm:prSet presAssocID="{52266271-797B-4C00-B062-5BBC91D3EF33}" presName="circleB" presStyleLbl="node1" presStyleIdx="1" presStyleCnt="3"/>
      <dgm:spPr/>
    </dgm:pt>
    <dgm:pt modelId="{02ACA760-EFC8-4118-801A-8B14B17A93F1}" type="pres">
      <dgm:prSet presAssocID="{52266271-797B-4C00-B062-5BBC91D3EF33}" presName="spaceB" presStyleCnt="0"/>
      <dgm:spPr/>
    </dgm:pt>
    <dgm:pt modelId="{40459CA3-C614-45E3-978C-FB6EB900AF81}" type="pres">
      <dgm:prSet presAssocID="{F2FF3AF4-0E22-4092-B854-479872819A7E}" presName="space" presStyleCnt="0"/>
      <dgm:spPr/>
    </dgm:pt>
    <dgm:pt modelId="{111F5876-F126-4D5D-A8FD-B626BA83C7E2}" type="pres">
      <dgm:prSet presAssocID="{CDC05452-A578-4294-B158-74E262B28B92}" presName="compositeA" presStyleCnt="0"/>
      <dgm:spPr/>
    </dgm:pt>
    <dgm:pt modelId="{17013C21-229F-40EE-93B4-CC7418F5E4C0}" type="pres">
      <dgm:prSet presAssocID="{CDC05452-A578-4294-B158-74E262B28B92}" presName="textA" presStyleLbl="revTx" presStyleIdx="2" presStyleCnt="3" custScaleX="310763">
        <dgm:presLayoutVars>
          <dgm:bulletEnabled val="1"/>
        </dgm:presLayoutVars>
      </dgm:prSet>
      <dgm:spPr/>
    </dgm:pt>
    <dgm:pt modelId="{0715716D-63C6-44A7-99F2-2E6DA98D1120}" type="pres">
      <dgm:prSet presAssocID="{CDC05452-A578-4294-B158-74E262B28B92}" presName="circleA" presStyleLbl="node1" presStyleIdx="2" presStyleCnt="3"/>
      <dgm:spPr/>
    </dgm:pt>
    <dgm:pt modelId="{169D25F1-2AC2-477D-BE0A-3548E2537FDE}" type="pres">
      <dgm:prSet presAssocID="{CDC05452-A578-4294-B158-74E262B28B92}" presName="spaceA" presStyleCnt="0"/>
      <dgm:spPr/>
    </dgm:pt>
  </dgm:ptLst>
  <dgm:cxnLst>
    <dgm:cxn modelId="{78536864-8747-4726-B2FD-B7A233795875}" srcId="{856789D0-A2E3-488D-8B41-68FF45518092}" destId="{CDC05452-A578-4294-B158-74E262B28B92}" srcOrd="2" destOrd="0" parTransId="{F9997475-CF23-4061-95E5-484B3196ACDE}" sibTransId="{653AECD3-5933-4A53-830A-5EB100519565}"/>
    <dgm:cxn modelId="{778C9447-4C57-49A9-B6BF-2FD5D09F600F}" type="presOf" srcId="{CDC05452-A578-4294-B158-74E262B28B92}" destId="{17013C21-229F-40EE-93B4-CC7418F5E4C0}" srcOrd="0" destOrd="0" presId="urn:microsoft.com/office/officeart/2005/8/layout/hProcess11"/>
    <dgm:cxn modelId="{6F25ED6A-9DF6-47D6-80A1-DC40342FEF00}" type="presOf" srcId="{52266271-797B-4C00-B062-5BBC91D3EF33}" destId="{DCB2176F-84BE-45FC-8F85-4746A8BF78D4}" srcOrd="0" destOrd="0" presId="urn:microsoft.com/office/officeart/2005/8/layout/hProcess11"/>
    <dgm:cxn modelId="{FB6377A3-0A31-47EB-AECD-A240778A9802}" srcId="{856789D0-A2E3-488D-8B41-68FF45518092}" destId="{52266271-797B-4C00-B062-5BBC91D3EF33}" srcOrd="1" destOrd="0" parTransId="{85C622FD-8E37-4159-8F13-BAAFF5E17E59}" sibTransId="{F2FF3AF4-0E22-4092-B854-479872819A7E}"/>
    <dgm:cxn modelId="{AB49E1B0-68B1-4CBA-9DE1-9B0A39BB6496}" type="presOf" srcId="{1E3FA6F7-ABC4-4A39-BD0E-D7F805740856}" destId="{4A09152C-CC8B-42C3-B967-724A2578372F}" srcOrd="0" destOrd="0" presId="urn:microsoft.com/office/officeart/2005/8/layout/hProcess11"/>
    <dgm:cxn modelId="{940421B7-14E2-4FF7-86BC-B2B9B6F69370}" type="presOf" srcId="{856789D0-A2E3-488D-8B41-68FF45518092}" destId="{ACA9022C-FF11-4198-8985-70483C6FB1EB}" srcOrd="0" destOrd="0" presId="urn:microsoft.com/office/officeart/2005/8/layout/hProcess11"/>
    <dgm:cxn modelId="{99C4F1FA-C625-4452-AE25-05BBAD01FEBF}" srcId="{856789D0-A2E3-488D-8B41-68FF45518092}" destId="{1E3FA6F7-ABC4-4A39-BD0E-D7F805740856}" srcOrd="0" destOrd="0" parTransId="{2C7FB0BE-1FBD-44EA-914A-E6B02D0CF3D4}" sibTransId="{048A23C0-2044-4DDD-9CE4-E0A89704FEA5}"/>
    <dgm:cxn modelId="{234932F9-3F78-47FB-95CE-8A4ABA960BA6}" type="presParOf" srcId="{ACA9022C-FF11-4198-8985-70483C6FB1EB}" destId="{EC1C082A-A14C-4E77-B05D-4DFA467840C1}" srcOrd="0" destOrd="0" presId="urn:microsoft.com/office/officeart/2005/8/layout/hProcess11"/>
    <dgm:cxn modelId="{C497FC0E-AB10-4BC9-9BF4-6986781F5D36}" type="presParOf" srcId="{ACA9022C-FF11-4198-8985-70483C6FB1EB}" destId="{3E8D4AF6-9EBF-4E61-B0FD-23165434CA9F}" srcOrd="1" destOrd="0" presId="urn:microsoft.com/office/officeart/2005/8/layout/hProcess11"/>
    <dgm:cxn modelId="{D92465A8-63AE-4890-B198-3FAD02435AC7}" type="presParOf" srcId="{3E8D4AF6-9EBF-4E61-B0FD-23165434CA9F}" destId="{0218AE65-B992-42BD-BA7C-6C2A159CD525}" srcOrd="0" destOrd="0" presId="urn:microsoft.com/office/officeart/2005/8/layout/hProcess11"/>
    <dgm:cxn modelId="{67B7A1DE-621F-4E96-B9EF-099701677063}" type="presParOf" srcId="{0218AE65-B992-42BD-BA7C-6C2A159CD525}" destId="{4A09152C-CC8B-42C3-B967-724A2578372F}" srcOrd="0" destOrd="0" presId="urn:microsoft.com/office/officeart/2005/8/layout/hProcess11"/>
    <dgm:cxn modelId="{A6FD59DE-D497-4F6D-A2BF-141224715237}" type="presParOf" srcId="{0218AE65-B992-42BD-BA7C-6C2A159CD525}" destId="{EE0954F8-6E34-4FEB-A7B6-77B321F177AC}" srcOrd="1" destOrd="0" presId="urn:microsoft.com/office/officeart/2005/8/layout/hProcess11"/>
    <dgm:cxn modelId="{977C920A-9CB1-4660-A090-FEBB27683F8E}" type="presParOf" srcId="{0218AE65-B992-42BD-BA7C-6C2A159CD525}" destId="{0BEF7865-1E10-47BB-85F6-B656A9E380C7}" srcOrd="2" destOrd="0" presId="urn:microsoft.com/office/officeart/2005/8/layout/hProcess11"/>
    <dgm:cxn modelId="{40CD90E4-BB32-419D-A35A-11F49D1DD5E7}" type="presParOf" srcId="{3E8D4AF6-9EBF-4E61-B0FD-23165434CA9F}" destId="{F88C15B2-1C02-4765-867B-63129C802497}" srcOrd="1" destOrd="0" presId="urn:microsoft.com/office/officeart/2005/8/layout/hProcess11"/>
    <dgm:cxn modelId="{9AC757B3-FEF7-4BB4-98F3-B8BACE86ED4E}" type="presParOf" srcId="{3E8D4AF6-9EBF-4E61-B0FD-23165434CA9F}" destId="{599459CD-E527-41C7-A6D9-0F8C1AFF298C}" srcOrd="2" destOrd="0" presId="urn:microsoft.com/office/officeart/2005/8/layout/hProcess11"/>
    <dgm:cxn modelId="{906DB71B-7965-42A8-B161-705148DDC295}" type="presParOf" srcId="{599459CD-E527-41C7-A6D9-0F8C1AFF298C}" destId="{DCB2176F-84BE-45FC-8F85-4746A8BF78D4}" srcOrd="0" destOrd="0" presId="urn:microsoft.com/office/officeart/2005/8/layout/hProcess11"/>
    <dgm:cxn modelId="{2C485990-703C-4788-9D15-A5D4B880B3A3}" type="presParOf" srcId="{599459CD-E527-41C7-A6D9-0F8C1AFF298C}" destId="{C77FE851-8233-4AE4-A174-ED100140DE55}" srcOrd="1" destOrd="0" presId="urn:microsoft.com/office/officeart/2005/8/layout/hProcess11"/>
    <dgm:cxn modelId="{688F148B-CC50-4340-A4D2-46606AFC5E16}" type="presParOf" srcId="{599459CD-E527-41C7-A6D9-0F8C1AFF298C}" destId="{02ACA760-EFC8-4118-801A-8B14B17A93F1}" srcOrd="2" destOrd="0" presId="urn:microsoft.com/office/officeart/2005/8/layout/hProcess11"/>
    <dgm:cxn modelId="{5539383F-0DDC-4EFE-90FA-912B88780D31}" type="presParOf" srcId="{3E8D4AF6-9EBF-4E61-B0FD-23165434CA9F}" destId="{40459CA3-C614-45E3-978C-FB6EB900AF81}" srcOrd="3" destOrd="0" presId="urn:microsoft.com/office/officeart/2005/8/layout/hProcess11"/>
    <dgm:cxn modelId="{D895166A-5984-44BA-976B-20AA44DA4BBE}" type="presParOf" srcId="{3E8D4AF6-9EBF-4E61-B0FD-23165434CA9F}" destId="{111F5876-F126-4D5D-A8FD-B626BA83C7E2}" srcOrd="4" destOrd="0" presId="urn:microsoft.com/office/officeart/2005/8/layout/hProcess11"/>
    <dgm:cxn modelId="{BEB0C964-9500-4AD4-A85C-125DCC77C7D7}" type="presParOf" srcId="{111F5876-F126-4D5D-A8FD-B626BA83C7E2}" destId="{17013C21-229F-40EE-93B4-CC7418F5E4C0}" srcOrd="0" destOrd="0" presId="urn:microsoft.com/office/officeart/2005/8/layout/hProcess11"/>
    <dgm:cxn modelId="{B5032160-AFD2-4E06-9D67-05C8EB5EECB2}" type="presParOf" srcId="{111F5876-F126-4D5D-A8FD-B626BA83C7E2}" destId="{0715716D-63C6-44A7-99F2-2E6DA98D1120}" srcOrd="1" destOrd="0" presId="urn:microsoft.com/office/officeart/2005/8/layout/hProcess11"/>
    <dgm:cxn modelId="{B090C3F5-A87E-4858-8D9B-BD9A06FE8C65}" type="presParOf" srcId="{111F5876-F126-4D5D-A8FD-B626BA83C7E2}" destId="{169D25F1-2AC2-477D-BE0A-3548E2537FD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A5BBB-A90E-4D34-9747-D1F2CDF6253D}" type="doc">
      <dgm:prSet loTypeId="urn:microsoft.com/office/officeart/2005/8/layout/hProcess11" loCatId="process" qsTypeId="urn:microsoft.com/office/officeart/2005/8/quickstyle/simple1" qsCatId="simple" csTypeId="urn:microsoft.com/office/officeart/2005/8/colors/accent2_3" csCatId="accent2" phldr="1"/>
      <dgm:spPr/>
    </dgm:pt>
    <dgm:pt modelId="{F974B706-C0ED-466A-9045-337C95C96C9E}">
      <dgm:prSet phldrT="[Text]" custT="1"/>
      <dgm:spPr/>
      <dgm:t>
        <a:bodyPr/>
        <a:lstStyle/>
        <a:p>
          <a:r>
            <a:rPr lang="en-AU" sz="1800" b="1">
              <a:latin typeface="Arial" panose="020B0604020202020204" pitchFamily="34" charset="0"/>
              <a:cs typeface="Arial" panose="020B0604020202020204" pitchFamily="34" charset="0"/>
            </a:rPr>
            <a:t>2019 </a:t>
          </a:r>
          <a:br>
            <a:rPr lang="en-AU" sz="1800" b="1">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Alice Springs (</a:t>
          </a:r>
          <a:r>
            <a:rPr lang="en-AU" sz="1800" err="1">
              <a:latin typeface="Arial" panose="020B0604020202020204" pitchFamily="34" charset="0"/>
              <a:cs typeface="Arial" panose="020B0604020202020204" pitchFamily="34" charset="0"/>
            </a:rPr>
            <a:t>Mparntwe</a:t>
          </a:r>
          <a:r>
            <a:rPr lang="en-AU" sz="1800">
              <a:latin typeface="Arial" panose="020B0604020202020204" pitchFamily="34" charset="0"/>
              <a:cs typeface="Arial" panose="020B0604020202020204" pitchFamily="34" charset="0"/>
            </a:rPr>
            <a:t>) Education Declaration</a:t>
          </a:r>
        </a:p>
      </dgm:t>
    </dgm:pt>
    <dgm:pt modelId="{E6B05E74-1DF0-421E-8C8C-8A45AAA80ABE}" type="parTrans" cxnId="{F44E19DC-602E-406A-80A1-A6A7F13502B2}">
      <dgm:prSet/>
      <dgm:spPr/>
      <dgm:t>
        <a:bodyPr/>
        <a:lstStyle/>
        <a:p>
          <a:endParaRPr lang="en-AU"/>
        </a:p>
      </dgm:t>
    </dgm:pt>
    <dgm:pt modelId="{33175DD4-F0C1-450E-A7CE-79CE8064A085}" type="sibTrans" cxnId="{F44E19DC-602E-406A-80A1-A6A7F13502B2}">
      <dgm:prSet/>
      <dgm:spPr/>
      <dgm:t>
        <a:bodyPr/>
        <a:lstStyle/>
        <a:p>
          <a:endParaRPr lang="en-AU"/>
        </a:p>
      </dgm:t>
    </dgm:pt>
    <dgm:pt modelId="{9E65A8AA-9251-45E0-ACE5-87F2AFF5E98B}">
      <dgm:prSet phldrT="[Text]" custT="1"/>
      <dgm:spPr/>
      <dgm:t>
        <a:bodyPr/>
        <a:lstStyle/>
        <a:p>
          <a:r>
            <a:rPr lang="en-AU" sz="1800" b="1">
              <a:latin typeface="Arial" panose="020B0604020202020204" pitchFamily="34" charset="0"/>
              <a:cs typeface="Arial" panose="020B0604020202020204" pitchFamily="34" charset="0"/>
            </a:rPr>
            <a:t>2020–2021 </a:t>
          </a:r>
          <a:r>
            <a:rPr lang="en-AU" sz="1800">
              <a:latin typeface="Arial" panose="020B0604020202020204" pitchFamily="34" charset="0"/>
              <a:cs typeface="Arial" panose="020B0604020202020204" pitchFamily="34" charset="0"/>
            </a:rPr>
            <a:t>Review, draft, consult and refine</a:t>
          </a:r>
        </a:p>
      </dgm:t>
    </dgm:pt>
    <dgm:pt modelId="{373637EC-5322-4435-A185-26575C83762E}" type="parTrans" cxnId="{A5109582-C140-4375-BD6C-2E42171A6561}">
      <dgm:prSet/>
      <dgm:spPr/>
      <dgm:t>
        <a:bodyPr/>
        <a:lstStyle/>
        <a:p>
          <a:endParaRPr lang="en-AU"/>
        </a:p>
      </dgm:t>
    </dgm:pt>
    <dgm:pt modelId="{7DA87AEA-FA89-47CA-B470-AECCB05AE585}" type="sibTrans" cxnId="{A5109582-C140-4375-BD6C-2E42171A6561}">
      <dgm:prSet/>
      <dgm:spPr/>
      <dgm:t>
        <a:bodyPr/>
        <a:lstStyle/>
        <a:p>
          <a:endParaRPr lang="en-AU"/>
        </a:p>
      </dgm:t>
    </dgm:pt>
    <dgm:pt modelId="{4D8A584E-1C21-4416-AFE8-5AA0501E5CA3}">
      <dgm:prSet phldrT="[Text]" custT="1"/>
      <dgm:spPr/>
      <dgm:t>
        <a:bodyPr/>
        <a:lstStyle/>
        <a:p>
          <a:r>
            <a:rPr lang="en-AU" sz="1800" b="1">
              <a:latin typeface="Arial" panose="020B0604020202020204" pitchFamily="34" charset="0"/>
              <a:cs typeface="Arial" panose="020B0604020202020204" pitchFamily="34" charset="0"/>
            </a:rPr>
            <a:t>1 April 2022 </a:t>
          </a:r>
          <a:r>
            <a:rPr lang="en-AU" sz="1800">
              <a:latin typeface="Arial" panose="020B0604020202020204" pitchFamily="34" charset="0"/>
              <a:cs typeface="Arial" panose="020B0604020202020204" pitchFamily="34" charset="0"/>
            </a:rPr>
            <a:t>Version 9.0 of Australian Curriculum approved</a:t>
          </a:r>
        </a:p>
      </dgm:t>
    </dgm:pt>
    <dgm:pt modelId="{1CA3450B-5AA8-4942-AB9A-92B71648E502}" type="parTrans" cxnId="{CDFFD0C0-6B57-43E0-B3C4-A1A080C8FC7B}">
      <dgm:prSet/>
      <dgm:spPr/>
      <dgm:t>
        <a:bodyPr/>
        <a:lstStyle/>
        <a:p>
          <a:endParaRPr lang="en-AU"/>
        </a:p>
      </dgm:t>
    </dgm:pt>
    <dgm:pt modelId="{73BD8705-1401-433B-BFFD-F48E8D4489E9}" type="sibTrans" cxnId="{CDFFD0C0-6B57-43E0-B3C4-A1A080C8FC7B}">
      <dgm:prSet/>
      <dgm:spPr/>
      <dgm:t>
        <a:bodyPr/>
        <a:lstStyle/>
        <a:p>
          <a:endParaRPr lang="en-AU"/>
        </a:p>
      </dgm:t>
    </dgm:pt>
    <dgm:pt modelId="{CD8D680A-F153-4AD7-A776-396D34AC7B14}">
      <dgm:prSet phldrT="[Text]" custT="1"/>
      <dgm:spPr/>
      <dgm:t>
        <a:bodyPr/>
        <a:lstStyle/>
        <a:p>
          <a:r>
            <a:rPr lang="en-AU" sz="1800" b="1">
              <a:latin typeface="Arial" panose="020B0604020202020204" pitchFamily="34" charset="0"/>
              <a:cs typeface="Arial" panose="020B0604020202020204" pitchFamily="34" charset="0"/>
            </a:rPr>
            <a:t>9 May 2022</a:t>
          </a:r>
          <a:r>
            <a:rPr lang="en-AU" sz="1800">
              <a:latin typeface="Arial" panose="020B0604020202020204" pitchFamily="34" charset="0"/>
              <a:cs typeface="Arial" panose="020B0604020202020204" pitchFamily="34" charset="0"/>
            </a:rPr>
            <a:t> Australian Curriculum v9.0 published</a:t>
          </a:r>
        </a:p>
      </dgm:t>
    </dgm:pt>
    <dgm:pt modelId="{945CE43F-3AE0-4CEA-A7F3-49E3FF6AC624}" type="parTrans" cxnId="{9F0F0866-65DB-4680-BE1D-647D10AC5718}">
      <dgm:prSet/>
      <dgm:spPr/>
      <dgm:t>
        <a:bodyPr/>
        <a:lstStyle/>
        <a:p>
          <a:endParaRPr lang="en-AU"/>
        </a:p>
      </dgm:t>
    </dgm:pt>
    <dgm:pt modelId="{227DC7BA-6EB9-43F9-AED5-A1C346A05243}" type="sibTrans" cxnId="{9F0F0866-65DB-4680-BE1D-647D10AC5718}">
      <dgm:prSet/>
      <dgm:spPr/>
      <dgm:t>
        <a:bodyPr/>
        <a:lstStyle/>
        <a:p>
          <a:endParaRPr lang="en-AU"/>
        </a:p>
      </dgm:t>
    </dgm:pt>
    <dgm:pt modelId="{CA1238D7-501D-4C06-A410-DED462DA037A}" type="pres">
      <dgm:prSet presAssocID="{847A5BBB-A90E-4D34-9747-D1F2CDF6253D}" presName="Name0" presStyleCnt="0">
        <dgm:presLayoutVars>
          <dgm:dir/>
          <dgm:resizeHandles val="exact"/>
        </dgm:presLayoutVars>
      </dgm:prSet>
      <dgm:spPr/>
    </dgm:pt>
    <dgm:pt modelId="{2796D387-62B4-42CF-ADF8-67DA0C8164E7}" type="pres">
      <dgm:prSet presAssocID="{847A5BBB-A90E-4D34-9747-D1F2CDF6253D}" presName="arrow" presStyleLbl="bgShp" presStyleIdx="0" presStyleCnt="1"/>
      <dgm:spPr/>
    </dgm:pt>
    <dgm:pt modelId="{73A0D89B-A162-4D31-9BF0-12E06D26436E}" type="pres">
      <dgm:prSet presAssocID="{847A5BBB-A90E-4D34-9747-D1F2CDF6253D}" presName="points" presStyleCnt="0"/>
      <dgm:spPr/>
    </dgm:pt>
    <dgm:pt modelId="{F16466ED-0148-4E16-B401-8DF9A1C40EA0}" type="pres">
      <dgm:prSet presAssocID="{F974B706-C0ED-466A-9045-337C95C96C9E}" presName="compositeA" presStyleCnt="0"/>
      <dgm:spPr/>
    </dgm:pt>
    <dgm:pt modelId="{E3D13BF6-C34E-42FC-84BA-47B2D16E984F}" type="pres">
      <dgm:prSet presAssocID="{F974B706-C0ED-466A-9045-337C95C96C9E}" presName="textA" presStyleLbl="revTx" presStyleIdx="0" presStyleCnt="4" custScaleX="498052">
        <dgm:presLayoutVars>
          <dgm:bulletEnabled val="1"/>
        </dgm:presLayoutVars>
      </dgm:prSet>
      <dgm:spPr/>
    </dgm:pt>
    <dgm:pt modelId="{99AADF52-BE4D-4A56-A82D-79E9BC2D3F17}" type="pres">
      <dgm:prSet presAssocID="{F974B706-C0ED-466A-9045-337C95C96C9E}" presName="circleA" presStyleLbl="node1" presStyleIdx="0" presStyleCnt="4"/>
      <dgm:spPr/>
    </dgm:pt>
    <dgm:pt modelId="{24BBC763-65C4-4F86-9163-22986148D455}" type="pres">
      <dgm:prSet presAssocID="{F974B706-C0ED-466A-9045-337C95C96C9E}" presName="spaceA" presStyleCnt="0"/>
      <dgm:spPr/>
    </dgm:pt>
    <dgm:pt modelId="{CE304AC6-877E-4836-B8D2-7581EF55D9D8}" type="pres">
      <dgm:prSet presAssocID="{33175DD4-F0C1-450E-A7CE-79CE8064A085}" presName="space" presStyleCnt="0"/>
      <dgm:spPr/>
    </dgm:pt>
    <dgm:pt modelId="{7BBB9B09-B825-4DA3-9CD2-6F69C3B6EC97}" type="pres">
      <dgm:prSet presAssocID="{9E65A8AA-9251-45E0-ACE5-87F2AFF5E98B}" presName="compositeB" presStyleCnt="0"/>
      <dgm:spPr/>
    </dgm:pt>
    <dgm:pt modelId="{314EDB7D-6D68-42B0-BC0B-3AF78053B1BD}" type="pres">
      <dgm:prSet presAssocID="{9E65A8AA-9251-45E0-ACE5-87F2AFF5E98B}" presName="textB" presStyleLbl="revTx" presStyleIdx="1" presStyleCnt="4" custScaleX="456702">
        <dgm:presLayoutVars>
          <dgm:bulletEnabled val="1"/>
        </dgm:presLayoutVars>
      </dgm:prSet>
      <dgm:spPr/>
    </dgm:pt>
    <dgm:pt modelId="{305A8906-6E0B-4D90-BD85-8C9C39929877}" type="pres">
      <dgm:prSet presAssocID="{9E65A8AA-9251-45E0-ACE5-87F2AFF5E98B}" presName="circleB" presStyleLbl="node1" presStyleIdx="1" presStyleCnt="4"/>
      <dgm:spPr/>
    </dgm:pt>
    <dgm:pt modelId="{504E86DC-908D-4E54-B99F-73375C6CB3EA}" type="pres">
      <dgm:prSet presAssocID="{9E65A8AA-9251-45E0-ACE5-87F2AFF5E98B}" presName="spaceB" presStyleCnt="0"/>
      <dgm:spPr/>
    </dgm:pt>
    <dgm:pt modelId="{B4E8138E-D5F2-4CF4-9EFE-B2B7B1EB2B75}" type="pres">
      <dgm:prSet presAssocID="{7DA87AEA-FA89-47CA-B470-AECCB05AE585}" presName="space" presStyleCnt="0"/>
      <dgm:spPr/>
    </dgm:pt>
    <dgm:pt modelId="{2041E113-E47E-4705-9CD1-CD1F4A189E43}" type="pres">
      <dgm:prSet presAssocID="{4D8A584E-1C21-4416-AFE8-5AA0501E5CA3}" presName="compositeA" presStyleCnt="0"/>
      <dgm:spPr/>
    </dgm:pt>
    <dgm:pt modelId="{EAEF7497-AB51-4CA7-8563-A5B2DDC22A57}" type="pres">
      <dgm:prSet presAssocID="{4D8A584E-1C21-4416-AFE8-5AA0501E5CA3}" presName="textA" presStyleLbl="revTx" presStyleIdx="2" presStyleCnt="4" custScaleX="352456">
        <dgm:presLayoutVars>
          <dgm:bulletEnabled val="1"/>
        </dgm:presLayoutVars>
      </dgm:prSet>
      <dgm:spPr/>
    </dgm:pt>
    <dgm:pt modelId="{15FCAAF7-963F-4BB9-9675-13BB63105AFE}" type="pres">
      <dgm:prSet presAssocID="{4D8A584E-1C21-4416-AFE8-5AA0501E5CA3}" presName="circleA" presStyleLbl="node1" presStyleIdx="2" presStyleCnt="4"/>
      <dgm:spPr/>
    </dgm:pt>
    <dgm:pt modelId="{EC077A33-122C-4D75-A3C9-DD504C3DCD2A}" type="pres">
      <dgm:prSet presAssocID="{4D8A584E-1C21-4416-AFE8-5AA0501E5CA3}" presName="spaceA" presStyleCnt="0"/>
      <dgm:spPr/>
    </dgm:pt>
    <dgm:pt modelId="{75C7D868-8164-4156-BCCC-8C800884BE33}" type="pres">
      <dgm:prSet presAssocID="{73BD8705-1401-433B-BFFD-F48E8D4489E9}" presName="space" presStyleCnt="0"/>
      <dgm:spPr/>
    </dgm:pt>
    <dgm:pt modelId="{311EA275-7D68-4BDF-A6EB-3E02DEC14FFA}" type="pres">
      <dgm:prSet presAssocID="{CD8D680A-F153-4AD7-A776-396D34AC7B14}" presName="compositeB" presStyleCnt="0"/>
      <dgm:spPr/>
    </dgm:pt>
    <dgm:pt modelId="{CDEFB278-A430-4886-A995-A6EB62076AB6}" type="pres">
      <dgm:prSet presAssocID="{CD8D680A-F153-4AD7-A776-396D34AC7B14}" presName="textB" presStyleLbl="revTx" presStyleIdx="3" presStyleCnt="4" custScaleX="436574">
        <dgm:presLayoutVars>
          <dgm:bulletEnabled val="1"/>
        </dgm:presLayoutVars>
      </dgm:prSet>
      <dgm:spPr/>
    </dgm:pt>
    <dgm:pt modelId="{4C67F376-C140-435B-895B-4714AA72B0CE}" type="pres">
      <dgm:prSet presAssocID="{CD8D680A-F153-4AD7-A776-396D34AC7B14}" presName="circleB" presStyleLbl="node1" presStyleIdx="3" presStyleCnt="4"/>
      <dgm:spPr/>
    </dgm:pt>
    <dgm:pt modelId="{E2E04BCD-399A-4106-B3A0-E1AB28011E32}" type="pres">
      <dgm:prSet presAssocID="{CD8D680A-F153-4AD7-A776-396D34AC7B14}" presName="spaceB" presStyleCnt="0"/>
      <dgm:spPr/>
    </dgm:pt>
  </dgm:ptLst>
  <dgm:cxnLst>
    <dgm:cxn modelId="{9A276C0D-ECF5-431A-9D16-133B00C97746}" type="presOf" srcId="{9E65A8AA-9251-45E0-ACE5-87F2AFF5E98B}" destId="{314EDB7D-6D68-42B0-BC0B-3AF78053B1BD}" srcOrd="0" destOrd="0" presId="urn:microsoft.com/office/officeart/2005/8/layout/hProcess11"/>
    <dgm:cxn modelId="{9F0F0866-65DB-4680-BE1D-647D10AC5718}" srcId="{847A5BBB-A90E-4D34-9747-D1F2CDF6253D}" destId="{CD8D680A-F153-4AD7-A776-396D34AC7B14}" srcOrd="3" destOrd="0" parTransId="{945CE43F-3AE0-4CEA-A7F3-49E3FF6AC624}" sibTransId="{227DC7BA-6EB9-43F9-AED5-A1C346A05243}"/>
    <dgm:cxn modelId="{488ACE55-CF49-4CF1-ABD1-333967CB5FC1}" type="presOf" srcId="{CD8D680A-F153-4AD7-A776-396D34AC7B14}" destId="{CDEFB278-A430-4886-A995-A6EB62076AB6}" srcOrd="0" destOrd="0" presId="urn:microsoft.com/office/officeart/2005/8/layout/hProcess11"/>
    <dgm:cxn modelId="{A5109582-C140-4375-BD6C-2E42171A6561}" srcId="{847A5BBB-A90E-4D34-9747-D1F2CDF6253D}" destId="{9E65A8AA-9251-45E0-ACE5-87F2AFF5E98B}" srcOrd="1" destOrd="0" parTransId="{373637EC-5322-4435-A185-26575C83762E}" sibTransId="{7DA87AEA-FA89-47CA-B470-AECCB05AE585}"/>
    <dgm:cxn modelId="{21B3A5AC-4B9F-4A0C-A306-92B79FB3FCD0}" type="presOf" srcId="{4D8A584E-1C21-4416-AFE8-5AA0501E5CA3}" destId="{EAEF7497-AB51-4CA7-8563-A5B2DDC22A57}" srcOrd="0" destOrd="0" presId="urn:microsoft.com/office/officeart/2005/8/layout/hProcess11"/>
    <dgm:cxn modelId="{CDFFD0C0-6B57-43E0-B3C4-A1A080C8FC7B}" srcId="{847A5BBB-A90E-4D34-9747-D1F2CDF6253D}" destId="{4D8A584E-1C21-4416-AFE8-5AA0501E5CA3}" srcOrd="2" destOrd="0" parTransId="{1CA3450B-5AA8-4942-AB9A-92B71648E502}" sibTransId="{73BD8705-1401-433B-BFFD-F48E8D4489E9}"/>
    <dgm:cxn modelId="{9AD63CDA-C2A3-4121-89B3-6016B1AC92FD}" type="presOf" srcId="{F974B706-C0ED-466A-9045-337C95C96C9E}" destId="{E3D13BF6-C34E-42FC-84BA-47B2D16E984F}" srcOrd="0" destOrd="0" presId="urn:microsoft.com/office/officeart/2005/8/layout/hProcess11"/>
    <dgm:cxn modelId="{F44E19DC-602E-406A-80A1-A6A7F13502B2}" srcId="{847A5BBB-A90E-4D34-9747-D1F2CDF6253D}" destId="{F974B706-C0ED-466A-9045-337C95C96C9E}" srcOrd="0" destOrd="0" parTransId="{E6B05E74-1DF0-421E-8C8C-8A45AAA80ABE}" sibTransId="{33175DD4-F0C1-450E-A7CE-79CE8064A085}"/>
    <dgm:cxn modelId="{06D823E7-7F71-455D-9026-60555D668B7B}" type="presOf" srcId="{847A5BBB-A90E-4D34-9747-D1F2CDF6253D}" destId="{CA1238D7-501D-4C06-A410-DED462DA037A}" srcOrd="0" destOrd="0" presId="urn:microsoft.com/office/officeart/2005/8/layout/hProcess11"/>
    <dgm:cxn modelId="{DBF05A41-2F11-4BC4-9852-50B1CC06DCE3}" type="presParOf" srcId="{CA1238D7-501D-4C06-A410-DED462DA037A}" destId="{2796D387-62B4-42CF-ADF8-67DA0C8164E7}" srcOrd="0" destOrd="0" presId="urn:microsoft.com/office/officeart/2005/8/layout/hProcess11"/>
    <dgm:cxn modelId="{78EC45B4-4882-4D6D-881C-11A9A11563A5}" type="presParOf" srcId="{CA1238D7-501D-4C06-A410-DED462DA037A}" destId="{73A0D89B-A162-4D31-9BF0-12E06D26436E}" srcOrd="1" destOrd="0" presId="urn:microsoft.com/office/officeart/2005/8/layout/hProcess11"/>
    <dgm:cxn modelId="{5C86854C-2AE2-4B7E-9B69-CC8DC100411B}" type="presParOf" srcId="{73A0D89B-A162-4D31-9BF0-12E06D26436E}" destId="{F16466ED-0148-4E16-B401-8DF9A1C40EA0}" srcOrd="0" destOrd="0" presId="urn:microsoft.com/office/officeart/2005/8/layout/hProcess11"/>
    <dgm:cxn modelId="{FF6CE1B2-83CE-4AA0-A3DA-CD1EBA4BDB36}" type="presParOf" srcId="{F16466ED-0148-4E16-B401-8DF9A1C40EA0}" destId="{E3D13BF6-C34E-42FC-84BA-47B2D16E984F}" srcOrd="0" destOrd="0" presId="urn:microsoft.com/office/officeart/2005/8/layout/hProcess11"/>
    <dgm:cxn modelId="{9FEDEF0B-7666-413D-B7A4-EC6CFA3544B7}" type="presParOf" srcId="{F16466ED-0148-4E16-B401-8DF9A1C40EA0}" destId="{99AADF52-BE4D-4A56-A82D-79E9BC2D3F17}" srcOrd="1" destOrd="0" presId="urn:microsoft.com/office/officeart/2005/8/layout/hProcess11"/>
    <dgm:cxn modelId="{4A88D553-31EE-4B5C-931B-E059479649A3}" type="presParOf" srcId="{F16466ED-0148-4E16-B401-8DF9A1C40EA0}" destId="{24BBC763-65C4-4F86-9163-22986148D455}" srcOrd="2" destOrd="0" presId="urn:microsoft.com/office/officeart/2005/8/layout/hProcess11"/>
    <dgm:cxn modelId="{1D98850B-C940-4C0B-A09D-C702FC528675}" type="presParOf" srcId="{73A0D89B-A162-4D31-9BF0-12E06D26436E}" destId="{CE304AC6-877E-4836-B8D2-7581EF55D9D8}" srcOrd="1" destOrd="0" presId="urn:microsoft.com/office/officeart/2005/8/layout/hProcess11"/>
    <dgm:cxn modelId="{BF7D443D-1E4E-4F90-9D44-F4D201ADC5E2}" type="presParOf" srcId="{73A0D89B-A162-4D31-9BF0-12E06D26436E}" destId="{7BBB9B09-B825-4DA3-9CD2-6F69C3B6EC97}" srcOrd="2" destOrd="0" presId="urn:microsoft.com/office/officeart/2005/8/layout/hProcess11"/>
    <dgm:cxn modelId="{35C1C0E3-1677-4C53-AF74-535C7D890524}" type="presParOf" srcId="{7BBB9B09-B825-4DA3-9CD2-6F69C3B6EC97}" destId="{314EDB7D-6D68-42B0-BC0B-3AF78053B1BD}" srcOrd="0" destOrd="0" presId="urn:microsoft.com/office/officeart/2005/8/layout/hProcess11"/>
    <dgm:cxn modelId="{E2A43CEB-90B9-48DE-ADC3-5CAD7D22D0DC}" type="presParOf" srcId="{7BBB9B09-B825-4DA3-9CD2-6F69C3B6EC97}" destId="{305A8906-6E0B-4D90-BD85-8C9C39929877}" srcOrd="1" destOrd="0" presId="urn:microsoft.com/office/officeart/2005/8/layout/hProcess11"/>
    <dgm:cxn modelId="{6069204A-7E77-43A0-87FB-959840E173FC}" type="presParOf" srcId="{7BBB9B09-B825-4DA3-9CD2-6F69C3B6EC97}" destId="{504E86DC-908D-4E54-B99F-73375C6CB3EA}" srcOrd="2" destOrd="0" presId="urn:microsoft.com/office/officeart/2005/8/layout/hProcess11"/>
    <dgm:cxn modelId="{AC60CC98-2E6F-4B99-BB96-1647ECDA82DD}" type="presParOf" srcId="{73A0D89B-A162-4D31-9BF0-12E06D26436E}" destId="{B4E8138E-D5F2-4CF4-9EFE-B2B7B1EB2B75}" srcOrd="3" destOrd="0" presId="urn:microsoft.com/office/officeart/2005/8/layout/hProcess11"/>
    <dgm:cxn modelId="{D72413CC-E580-4714-A90F-CB4D864234F0}" type="presParOf" srcId="{73A0D89B-A162-4D31-9BF0-12E06D26436E}" destId="{2041E113-E47E-4705-9CD1-CD1F4A189E43}" srcOrd="4" destOrd="0" presId="urn:microsoft.com/office/officeart/2005/8/layout/hProcess11"/>
    <dgm:cxn modelId="{884B7C7E-405F-4886-847B-C25150636F40}" type="presParOf" srcId="{2041E113-E47E-4705-9CD1-CD1F4A189E43}" destId="{EAEF7497-AB51-4CA7-8563-A5B2DDC22A57}" srcOrd="0" destOrd="0" presId="urn:microsoft.com/office/officeart/2005/8/layout/hProcess11"/>
    <dgm:cxn modelId="{02AFD037-F0A3-46A8-94EF-2F58137A055E}" type="presParOf" srcId="{2041E113-E47E-4705-9CD1-CD1F4A189E43}" destId="{15FCAAF7-963F-4BB9-9675-13BB63105AFE}" srcOrd="1" destOrd="0" presId="urn:microsoft.com/office/officeart/2005/8/layout/hProcess11"/>
    <dgm:cxn modelId="{A9AAD74E-C918-4D58-9756-58061AF73A3F}" type="presParOf" srcId="{2041E113-E47E-4705-9CD1-CD1F4A189E43}" destId="{EC077A33-122C-4D75-A3C9-DD504C3DCD2A}" srcOrd="2" destOrd="0" presId="urn:microsoft.com/office/officeart/2005/8/layout/hProcess11"/>
    <dgm:cxn modelId="{C01EF847-4914-4100-A6EF-E5EFD6C7607B}" type="presParOf" srcId="{73A0D89B-A162-4D31-9BF0-12E06D26436E}" destId="{75C7D868-8164-4156-BCCC-8C800884BE33}" srcOrd="5" destOrd="0" presId="urn:microsoft.com/office/officeart/2005/8/layout/hProcess11"/>
    <dgm:cxn modelId="{C41C9C19-C390-45B2-B1C0-A4E0BEE2D8C3}" type="presParOf" srcId="{73A0D89B-A162-4D31-9BF0-12E06D26436E}" destId="{311EA275-7D68-4BDF-A6EB-3E02DEC14FFA}" srcOrd="6" destOrd="0" presId="urn:microsoft.com/office/officeart/2005/8/layout/hProcess11"/>
    <dgm:cxn modelId="{1AEF3238-6929-4437-958A-1329D65A3D0C}" type="presParOf" srcId="{311EA275-7D68-4BDF-A6EB-3E02DEC14FFA}" destId="{CDEFB278-A430-4886-A995-A6EB62076AB6}" srcOrd="0" destOrd="0" presId="urn:microsoft.com/office/officeart/2005/8/layout/hProcess11"/>
    <dgm:cxn modelId="{19B8EEE0-7796-4F84-A14C-5A9045A636E1}" type="presParOf" srcId="{311EA275-7D68-4BDF-A6EB-3E02DEC14FFA}" destId="{4C67F376-C140-435B-895B-4714AA72B0CE}" srcOrd="1" destOrd="0" presId="urn:microsoft.com/office/officeart/2005/8/layout/hProcess11"/>
    <dgm:cxn modelId="{65FAC995-586E-498C-B240-40FC883A60E9}" type="presParOf" srcId="{311EA275-7D68-4BDF-A6EB-3E02DEC14FFA}" destId="{E2E04BCD-399A-4106-B3A0-E1AB28011E3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00E51F-B676-42FE-B2A5-6EB7BC1CFB6A}"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5F4CC553-CA45-493D-872D-C095BD88367E}">
      <dgm:prSet phldrT="[Text]" custT="1"/>
      <dgm:spPr>
        <a:solidFill>
          <a:schemeClr val="accent2">
            <a:lumMod val="60000"/>
            <a:lumOff val="40000"/>
            <a:alpha val="80000"/>
          </a:schemeClr>
        </a:solidFill>
        <a:ln>
          <a:noFill/>
        </a:ln>
      </dgm:spPr>
      <dgm:t>
        <a:bodyPr tIns="324000" anchor="t" anchorCtr="0"/>
        <a:lstStyle/>
        <a:p>
          <a:r>
            <a:rPr lang="en-AU" sz="2000" b="1">
              <a:solidFill>
                <a:schemeClr val="bg1"/>
              </a:solidFill>
              <a:latin typeface="Arial" panose="020B0604020202020204" pitchFamily="34" charset="0"/>
              <a:cs typeface="Arial" panose="020B0604020202020204" pitchFamily="34" charset="0"/>
            </a:rPr>
            <a:t>Goal 1: </a:t>
          </a:r>
        </a:p>
        <a:p>
          <a:r>
            <a:rPr lang="en-AU" sz="2000">
              <a:solidFill>
                <a:schemeClr val="bg1"/>
              </a:solidFill>
              <a:latin typeface="Arial" panose="020B0604020202020204" pitchFamily="34" charset="0"/>
              <a:cs typeface="Arial" panose="020B0604020202020204" pitchFamily="34" charset="0"/>
            </a:rPr>
            <a:t>The Australian education system promotes </a:t>
          </a:r>
          <a:br>
            <a:rPr lang="en-AU" sz="2000">
              <a:solidFill>
                <a:schemeClr val="bg1"/>
              </a:solidFill>
              <a:latin typeface="Arial" panose="020B0604020202020204" pitchFamily="34" charset="0"/>
              <a:cs typeface="Arial" panose="020B0604020202020204" pitchFamily="34" charset="0"/>
            </a:rPr>
          </a:br>
          <a:r>
            <a:rPr lang="en-AU" sz="2000" b="1">
              <a:solidFill>
                <a:schemeClr val="bg1"/>
              </a:solidFill>
              <a:latin typeface="Arial" panose="020B0604020202020204" pitchFamily="34" charset="0"/>
              <a:cs typeface="Arial" panose="020B0604020202020204" pitchFamily="34" charset="0"/>
            </a:rPr>
            <a:t>excellence</a:t>
          </a:r>
          <a:r>
            <a:rPr lang="en-AU" sz="2000">
              <a:solidFill>
                <a:schemeClr val="bg1"/>
              </a:solidFill>
              <a:latin typeface="Arial" panose="020B0604020202020204" pitchFamily="34" charset="0"/>
              <a:cs typeface="Arial" panose="020B0604020202020204" pitchFamily="34" charset="0"/>
            </a:rPr>
            <a:t> and </a:t>
          </a:r>
          <a:r>
            <a:rPr lang="en-AU" sz="2000" b="1">
              <a:solidFill>
                <a:schemeClr val="bg1"/>
              </a:solidFill>
              <a:latin typeface="Arial" panose="020B0604020202020204" pitchFamily="34" charset="0"/>
              <a:cs typeface="Arial" panose="020B0604020202020204" pitchFamily="34" charset="0"/>
            </a:rPr>
            <a:t>equity</a:t>
          </a:r>
          <a:r>
            <a:rPr lang="en-AU" sz="2000">
              <a:solidFill>
                <a:schemeClr val="bg1"/>
              </a:solidFill>
              <a:latin typeface="Arial" panose="020B0604020202020204" pitchFamily="34" charset="0"/>
              <a:cs typeface="Arial" panose="020B0604020202020204" pitchFamily="34" charset="0"/>
            </a:rPr>
            <a:t>.</a:t>
          </a:r>
        </a:p>
      </dgm:t>
    </dgm:pt>
    <dgm:pt modelId="{3535708E-E117-4732-B4EA-CBA33FDDB76A}" type="parTrans" cxnId="{9B92B9AB-2553-4DDC-8E1B-B084AE2FBDF4}">
      <dgm:prSet/>
      <dgm:spPr/>
      <dgm:t>
        <a:bodyPr/>
        <a:lstStyle/>
        <a:p>
          <a:endParaRPr lang="en-AU"/>
        </a:p>
      </dgm:t>
    </dgm:pt>
    <dgm:pt modelId="{149E3583-C61C-44C6-987C-32E0E57FD3D6}" type="sibTrans" cxnId="{9B92B9AB-2553-4DDC-8E1B-B084AE2FBDF4}">
      <dgm:prSet/>
      <dgm:spPr/>
      <dgm:t>
        <a:bodyPr/>
        <a:lstStyle/>
        <a:p>
          <a:endParaRPr lang="en-AU"/>
        </a:p>
      </dgm:t>
    </dgm:pt>
    <dgm:pt modelId="{348BA006-878E-4664-AB53-F5559C35DDBF}">
      <dgm:prSet phldrT="[Text]" custT="1"/>
      <dgm:spPr>
        <a:solidFill>
          <a:schemeClr val="accent2">
            <a:lumMod val="60000"/>
            <a:lumOff val="40000"/>
            <a:alpha val="80000"/>
          </a:schemeClr>
        </a:solidFill>
        <a:ln>
          <a:noFill/>
        </a:ln>
      </dgm:spPr>
      <dgm:t>
        <a:bodyPr tIns="360000" anchor="t" anchorCtr="0"/>
        <a:lstStyle/>
        <a:p>
          <a:pPr algn="ctr">
            <a:buFont typeface="Arial" panose="020B0604020202020204" pitchFamily="34" charset="0"/>
            <a:buChar char="•"/>
          </a:pPr>
          <a:r>
            <a:rPr lang="en-AU" sz="2000" b="1">
              <a:solidFill>
                <a:schemeClr val="bg1"/>
              </a:solidFill>
              <a:latin typeface="Arial" panose="020B0604020202020204" pitchFamily="34" charset="0"/>
              <a:cs typeface="Arial" panose="020B0604020202020204" pitchFamily="34" charset="0"/>
            </a:rPr>
            <a:t>Goal 2: </a:t>
          </a:r>
        </a:p>
        <a:p>
          <a:pPr algn="ctr">
            <a:buFont typeface="Arial" panose="020B0604020202020204" pitchFamily="34" charset="0"/>
            <a:buChar char="•"/>
          </a:pPr>
          <a:r>
            <a:rPr lang="en-AU" sz="2000">
              <a:solidFill>
                <a:schemeClr val="bg1"/>
              </a:solidFill>
              <a:latin typeface="Arial" panose="020B0604020202020204" pitchFamily="34" charset="0"/>
              <a:cs typeface="Arial" panose="020B0604020202020204" pitchFamily="34" charset="0"/>
            </a:rPr>
            <a:t>All young Australians </a:t>
          </a:r>
          <a:br>
            <a:rPr lang="en-AU" sz="2000">
              <a:solidFill>
                <a:schemeClr val="bg1"/>
              </a:solidFill>
              <a:latin typeface="Arial" panose="020B0604020202020204" pitchFamily="34" charset="0"/>
              <a:cs typeface="Arial" panose="020B0604020202020204" pitchFamily="34" charset="0"/>
            </a:rPr>
          </a:br>
          <a:r>
            <a:rPr lang="en-AU" sz="2000">
              <a:solidFill>
                <a:schemeClr val="bg1"/>
              </a:solidFill>
              <a:latin typeface="Arial" panose="020B0604020202020204" pitchFamily="34" charset="0"/>
              <a:cs typeface="Arial" panose="020B0604020202020204" pitchFamily="34" charset="0"/>
            </a:rPr>
            <a:t>become </a:t>
          </a:r>
          <a:r>
            <a:rPr lang="en-AU" sz="2000" b="1">
              <a:solidFill>
                <a:schemeClr val="bg1"/>
              </a:solidFill>
              <a:latin typeface="Arial" panose="020B0604020202020204" pitchFamily="34" charset="0"/>
              <a:cs typeface="Arial" panose="020B0604020202020204" pitchFamily="34" charset="0"/>
            </a:rPr>
            <a:t>confident</a:t>
          </a:r>
          <a:r>
            <a:rPr lang="en-AU" sz="2000">
              <a:solidFill>
                <a:schemeClr val="bg1"/>
              </a:solidFill>
              <a:latin typeface="Arial" panose="020B0604020202020204" pitchFamily="34" charset="0"/>
              <a:cs typeface="Arial" panose="020B0604020202020204" pitchFamily="34" charset="0"/>
            </a:rPr>
            <a:t> and </a:t>
          </a:r>
          <a:r>
            <a:rPr lang="en-AU" sz="2000" b="1">
              <a:solidFill>
                <a:schemeClr val="bg1"/>
              </a:solidFill>
              <a:latin typeface="Arial" panose="020B0604020202020204" pitchFamily="34" charset="0"/>
              <a:cs typeface="Arial" panose="020B0604020202020204" pitchFamily="34" charset="0"/>
            </a:rPr>
            <a:t>creative</a:t>
          </a:r>
          <a:r>
            <a:rPr lang="en-AU" sz="2000">
              <a:solidFill>
                <a:schemeClr val="bg1"/>
              </a:solidFill>
              <a:latin typeface="Arial" panose="020B0604020202020204" pitchFamily="34" charset="0"/>
              <a:cs typeface="Arial" panose="020B0604020202020204" pitchFamily="34" charset="0"/>
            </a:rPr>
            <a:t> individuals, </a:t>
          </a:r>
          <a:r>
            <a:rPr lang="en-AU" sz="2000" b="1">
              <a:solidFill>
                <a:schemeClr val="bg1"/>
              </a:solidFill>
              <a:latin typeface="Arial" panose="020B0604020202020204" pitchFamily="34" charset="0"/>
              <a:cs typeface="Arial" panose="020B0604020202020204" pitchFamily="34" charset="0"/>
            </a:rPr>
            <a:t>successful</a:t>
          </a:r>
          <a:r>
            <a:rPr lang="en-AU" sz="2000">
              <a:solidFill>
                <a:schemeClr val="bg1"/>
              </a:solidFill>
              <a:latin typeface="Arial" panose="020B0604020202020204" pitchFamily="34" charset="0"/>
              <a:cs typeface="Arial" panose="020B0604020202020204" pitchFamily="34" charset="0"/>
            </a:rPr>
            <a:t> lifelong learners and </a:t>
          </a:r>
          <a:r>
            <a:rPr lang="en-AU" sz="2000" b="1">
              <a:solidFill>
                <a:schemeClr val="bg1"/>
              </a:solidFill>
              <a:latin typeface="Arial" panose="020B0604020202020204" pitchFamily="34" charset="0"/>
              <a:cs typeface="Arial" panose="020B0604020202020204" pitchFamily="34" charset="0"/>
            </a:rPr>
            <a:t>active</a:t>
          </a:r>
          <a:r>
            <a:rPr lang="en-AU" sz="2000">
              <a:solidFill>
                <a:schemeClr val="bg1"/>
              </a:solidFill>
              <a:latin typeface="Arial" panose="020B0604020202020204" pitchFamily="34" charset="0"/>
              <a:cs typeface="Arial" panose="020B0604020202020204" pitchFamily="34" charset="0"/>
            </a:rPr>
            <a:t> and </a:t>
          </a:r>
          <a:r>
            <a:rPr lang="en-AU" sz="2000" b="1">
              <a:solidFill>
                <a:schemeClr val="bg1"/>
              </a:solidFill>
              <a:latin typeface="Arial" panose="020B0604020202020204" pitchFamily="34" charset="0"/>
              <a:cs typeface="Arial" panose="020B0604020202020204" pitchFamily="34" charset="0"/>
            </a:rPr>
            <a:t>informed</a:t>
          </a:r>
          <a:r>
            <a:rPr lang="en-AU" sz="2000">
              <a:solidFill>
                <a:schemeClr val="bg1"/>
              </a:solidFill>
              <a:latin typeface="Arial" panose="020B0604020202020204" pitchFamily="34" charset="0"/>
              <a:cs typeface="Arial" panose="020B0604020202020204" pitchFamily="34" charset="0"/>
            </a:rPr>
            <a:t> members of the community.</a:t>
          </a:r>
        </a:p>
      </dgm:t>
    </dgm:pt>
    <dgm:pt modelId="{FC5C4329-901A-4C5E-8AF8-973821450F8B}" type="parTrans" cxnId="{E1D92866-0F23-40B4-B7A4-8615B5BEED95}">
      <dgm:prSet/>
      <dgm:spPr/>
      <dgm:t>
        <a:bodyPr/>
        <a:lstStyle/>
        <a:p>
          <a:endParaRPr lang="en-AU"/>
        </a:p>
      </dgm:t>
    </dgm:pt>
    <dgm:pt modelId="{F9C69C94-8261-4970-9AE8-EEB73236FD75}" type="sibTrans" cxnId="{E1D92866-0F23-40B4-B7A4-8615B5BEED95}">
      <dgm:prSet/>
      <dgm:spPr/>
      <dgm:t>
        <a:bodyPr/>
        <a:lstStyle/>
        <a:p>
          <a:endParaRPr lang="en-AU"/>
        </a:p>
      </dgm:t>
    </dgm:pt>
    <dgm:pt modelId="{469EADCA-1675-436E-8585-764088BBB677}" type="pres">
      <dgm:prSet presAssocID="{DE00E51F-B676-42FE-B2A5-6EB7BC1CFB6A}" presName="Name0" presStyleCnt="0">
        <dgm:presLayoutVars>
          <dgm:chPref val="1"/>
          <dgm:dir/>
          <dgm:animOne val="branch"/>
          <dgm:animLvl val="lvl"/>
          <dgm:resizeHandles/>
        </dgm:presLayoutVars>
      </dgm:prSet>
      <dgm:spPr/>
    </dgm:pt>
    <dgm:pt modelId="{C60C6950-C1A1-4D0C-A223-74DD009D232B}" type="pres">
      <dgm:prSet presAssocID="{5F4CC553-CA45-493D-872D-C095BD88367E}" presName="vertOne" presStyleCnt="0"/>
      <dgm:spPr/>
    </dgm:pt>
    <dgm:pt modelId="{99612938-BB0E-4411-B9B6-590ED335F0F4}" type="pres">
      <dgm:prSet presAssocID="{5F4CC553-CA45-493D-872D-C095BD88367E}" presName="txOne" presStyleLbl="node0" presStyleIdx="0" presStyleCnt="2" custLinFactNeighborX="768" custLinFactNeighborY="19879">
        <dgm:presLayoutVars>
          <dgm:chPref val="3"/>
        </dgm:presLayoutVars>
      </dgm:prSet>
      <dgm:spPr/>
    </dgm:pt>
    <dgm:pt modelId="{298CB6D7-1D1B-488B-89B6-6C44F97FBD3A}" type="pres">
      <dgm:prSet presAssocID="{5F4CC553-CA45-493D-872D-C095BD88367E}" presName="horzOne" presStyleCnt="0"/>
      <dgm:spPr/>
    </dgm:pt>
    <dgm:pt modelId="{C701A17D-F7A1-4CA6-8AEB-FC49FA51F12D}" type="pres">
      <dgm:prSet presAssocID="{149E3583-C61C-44C6-987C-32E0E57FD3D6}" presName="sibSpaceOne" presStyleCnt="0"/>
      <dgm:spPr/>
    </dgm:pt>
    <dgm:pt modelId="{40ADAF88-A32D-4E77-896A-9CDC99291BEE}" type="pres">
      <dgm:prSet presAssocID="{348BA006-878E-4664-AB53-F5559C35DDBF}" presName="vertOne" presStyleCnt="0"/>
      <dgm:spPr/>
    </dgm:pt>
    <dgm:pt modelId="{68608270-A3F5-4ED4-A4B0-389332262D7B}" type="pres">
      <dgm:prSet presAssocID="{348BA006-878E-4664-AB53-F5559C35DDBF}" presName="txOne" presStyleLbl="node0" presStyleIdx="1" presStyleCnt="2" custScaleX="98465">
        <dgm:presLayoutVars>
          <dgm:chPref val="3"/>
        </dgm:presLayoutVars>
      </dgm:prSet>
      <dgm:spPr/>
    </dgm:pt>
    <dgm:pt modelId="{50EEDDD6-F2CF-4D47-AE3F-9E08CE3D77BA}" type="pres">
      <dgm:prSet presAssocID="{348BA006-878E-4664-AB53-F5559C35DDBF}" presName="horzOne" presStyleCnt="0"/>
      <dgm:spPr/>
    </dgm:pt>
  </dgm:ptLst>
  <dgm:cxnLst>
    <dgm:cxn modelId="{22344D03-C5C6-466B-88AD-31E9DA6F9E9F}" type="presOf" srcId="{DE00E51F-B676-42FE-B2A5-6EB7BC1CFB6A}" destId="{469EADCA-1675-436E-8585-764088BBB677}" srcOrd="0" destOrd="0" presId="urn:microsoft.com/office/officeart/2005/8/layout/architecture"/>
    <dgm:cxn modelId="{E1D92866-0F23-40B4-B7A4-8615B5BEED95}" srcId="{DE00E51F-B676-42FE-B2A5-6EB7BC1CFB6A}" destId="{348BA006-878E-4664-AB53-F5559C35DDBF}" srcOrd="1" destOrd="0" parTransId="{FC5C4329-901A-4C5E-8AF8-973821450F8B}" sibTransId="{F9C69C94-8261-4970-9AE8-EEB73236FD75}"/>
    <dgm:cxn modelId="{9B92B9AB-2553-4DDC-8E1B-B084AE2FBDF4}" srcId="{DE00E51F-B676-42FE-B2A5-6EB7BC1CFB6A}" destId="{5F4CC553-CA45-493D-872D-C095BD88367E}" srcOrd="0" destOrd="0" parTransId="{3535708E-E117-4732-B4EA-CBA33FDDB76A}" sibTransId="{149E3583-C61C-44C6-987C-32E0E57FD3D6}"/>
    <dgm:cxn modelId="{62B4F6BF-8F8D-482B-A69C-F70261ADAD35}" type="presOf" srcId="{348BA006-878E-4664-AB53-F5559C35DDBF}" destId="{68608270-A3F5-4ED4-A4B0-389332262D7B}" srcOrd="0" destOrd="0" presId="urn:microsoft.com/office/officeart/2005/8/layout/architecture"/>
    <dgm:cxn modelId="{9BC3D9FB-E62C-4EC6-BCDE-71A30FFDC607}" type="presOf" srcId="{5F4CC553-CA45-493D-872D-C095BD88367E}" destId="{99612938-BB0E-4411-B9B6-590ED335F0F4}" srcOrd="0" destOrd="0" presId="urn:microsoft.com/office/officeart/2005/8/layout/architecture"/>
    <dgm:cxn modelId="{C6FE9E22-58E5-448A-84BA-80EE5BE8B2DD}" type="presParOf" srcId="{469EADCA-1675-436E-8585-764088BBB677}" destId="{C60C6950-C1A1-4D0C-A223-74DD009D232B}" srcOrd="0" destOrd="0" presId="urn:microsoft.com/office/officeart/2005/8/layout/architecture"/>
    <dgm:cxn modelId="{1F720DA6-4B4E-4570-AAC5-10FFE58D9D7A}" type="presParOf" srcId="{C60C6950-C1A1-4D0C-A223-74DD009D232B}" destId="{99612938-BB0E-4411-B9B6-590ED335F0F4}" srcOrd="0" destOrd="0" presId="urn:microsoft.com/office/officeart/2005/8/layout/architecture"/>
    <dgm:cxn modelId="{F25CE460-93F2-4611-9563-87E6B15BA793}" type="presParOf" srcId="{C60C6950-C1A1-4D0C-A223-74DD009D232B}" destId="{298CB6D7-1D1B-488B-89B6-6C44F97FBD3A}" srcOrd="1" destOrd="0" presId="urn:microsoft.com/office/officeart/2005/8/layout/architecture"/>
    <dgm:cxn modelId="{C00247A4-4AD9-401E-A13B-64BC121B3D30}" type="presParOf" srcId="{469EADCA-1675-436E-8585-764088BBB677}" destId="{C701A17D-F7A1-4CA6-8AEB-FC49FA51F12D}" srcOrd="1" destOrd="0" presId="urn:microsoft.com/office/officeart/2005/8/layout/architecture"/>
    <dgm:cxn modelId="{887487D2-40C6-4724-AFCD-E05A76A6D30C}" type="presParOf" srcId="{469EADCA-1675-436E-8585-764088BBB677}" destId="{40ADAF88-A32D-4E77-896A-9CDC99291BEE}" srcOrd="2" destOrd="0" presId="urn:microsoft.com/office/officeart/2005/8/layout/architecture"/>
    <dgm:cxn modelId="{9F97221A-67C2-4AAA-AEE2-85455BABADCF}" type="presParOf" srcId="{40ADAF88-A32D-4E77-896A-9CDC99291BEE}" destId="{68608270-A3F5-4ED4-A4B0-389332262D7B}" srcOrd="0" destOrd="0" presId="urn:microsoft.com/office/officeart/2005/8/layout/architecture"/>
    <dgm:cxn modelId="{99D07773-5EF7-49AF-BAEE-913A52E1C912}" type="presParOf" srcId="{40ADAF88-A32D-4E77-896A-9CDC99291BEE}" destId="{50EEDDD6-F2CF-4D47-AE3F-9E08CE3D77B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C20FBC-4721-418C-A579-858ACD6B4EED}" type="doc">
      <dgm:prSet loTypeId="urn:microsoft.com/office/officeart/2005/8/layout/pList1" loCatId="list" qsTypeId="urn:microsoft.com/office/officeart/2005/8/quickstyle/simple1" qsCatId="simple" csTypeId="urn:microsoft.com/office/officeart/2005/8/colors/accent2_1" csCatId="accent2" phldr="1"/>
      <dgm:spPr/>
      <dgm:t>
        <a:bodyPr/>
        <a:lstStyle/>
        <a:p>
          <a:endParaRPr lang="en-US"/>
        </a:p>
      </dgm:t>
    </dgm:pt>
    <dgm:pt modelId="{F1910A29-0311-4141-BEA9-11DBDB0AF952}">
      <dgm:prSet phldrT="[Text]" custT="1"/>
      <dgm:spPr/>
      <dgm:t>
        <a:bodyPr/>
        <a:lstStyle/>
        <a:p>
          <a:r>
            <a:rPr lang="en-AU" sz="1800">
              <a:latin typeface="Arial" panose="020B0604020202020204" pitchFamily="34" charset="0"/>
              <a:cs typeface="Arial" panose="020B0604020202020204" pitchFamily="34" charset="0"/>
            </a:rPr>
            <a:t>Contemporary</a:t>
          </a:r>
          <a:endParaRPr lang="en-US" sz="1900">
            <a:latin typeface="Arial" panose="020B0604020202020204" pitchFamily="34" charset="0"/>
            <a:cs typeface="Arial" panose="020B0604020202020204" pitchFamily="34" charset="0"/>
          </a:endParaRPr>
        </a:p>
      </dgm:t>
    </dgm:pt>
    <dgm:pt modelId="{757AED82-B47C-4DEF-B4E9-227BC36CC8E0}" type="parTrans" cxnId="{0B37E3A6-D1BC-4037-896A-1F9590B8F577}">
      <dgm:prSet/>
      <dgm:spPr/>
      <dgm:t>
        <a:bodyPr/>
        <a:lstStyle/>
        <a:p>
          <a:endParaRPr lang="en-US"/>
        </a:p>
      </dgm:t>
    </dgm:pt>
    <dgm:pt modelId="{D411F861-364C-4D67-BFAE-AA36BEEAD732}" type="sibTrans" cxnId="{0B37E3A6-D1BC-4037-896A-1F9590B8F577}">
      <dgm:prSet/>
      <dgm:spPr/>
      <dgm:t>
        <a:bodyPr/>
        <a:lstStyle/>
        <a:p>
          <a:endParaRPr lang="en-US"/>
        </a:p>
      </dgm:t>
    </dgm:pt>
    <dgm:pt modelId="{B331AA84-716F-4EEC-9299-931821EFCD54}">
      <dgm:prSet phldrT="[Text]" custT="1"/>
      <dgm:spPr/>
      <dgm:t>
        <a:bodyPr/>
        <a:lstStyle/>
        <a:p>
          <a:r>
            <a:rPr lang="en-AU" sz="1800">
              <a:latin typeface="Arial" panose="020B0604020202020204" pitchFamily="34" charset="0"/>
              <a:cs typeface="Arial" panose="020B0604020202020204" pitchFamily="34" charset="0"/>
            </a:rPr>
            <a:t>Internationally benchmarked</a:t>
          </a:r>
          <a:endParaRPr lang="en-US" sz="1800">
            <a:latin typeface="Arial" panose="020B0604020202020204" pitchFamily="34" charset="0"/>
            <a:cs typeface="Arial" panose="020B0604020202020204" pitchFamily="34" charset="0"/>
          </a:endParaRPr>
        </a:p>
      </dgm:t>
    </dgm:pt>
    <dgm:pt modelId="{4D3B887E-5F54-47E4-9934-0BEBD3E4CB16}" type="parTrans" cxnId="{E3438009-321E-4732-8DDB-2F38A6424664}">
      <dgm:prSet/>
      <dgm:spPr/>
      <dgm:t>
        <a:bodyPr/>
        <a:lstStyle/>
        <a:p>
          <a:endParaRPr lang="en-US"/>
        </a:p>
      </dgm:t>
    </dgm:pt>
    <dgm:pt modelId="{2E99E113-B7DA-4B48-92C8-82F76EAB1745}" type="sibTrans" cxnId="{E3438009-321E-4732-8DDB-2F38A6424664}">
      <dgm:prSet/>
      <dgm:spPr/>
      <dgm:t>
        <a:bodyPr/>
        <a:lstStyle/>
        <a:p>
          <a:endParaRPr lang="en-US"/>
        </a:p>
      </dgm:t>
    </dgm:pt>
    <dgm:pt modelId="{5C806961-9B69-4FB8-B023-999E9197060D}">
      <dgm:prSet phldrT="[Text]" custT="1"/>
      <dgm:spPr/>
      <dgm:t>
        <a:bodyPr/>
        <a:lstStyle/>
        <a:p>
          <a:pPr algn="l"/>
          <a:r>
            <a:rPr lang="en-AU" sz="1800">
              <a:latin typeface="Arial" panose="020B0604020202020204" pitchFamily="34" charset="0"/>
              <a:cs typeface="Arial" panose="020B0604020202020204" pitchFamily="34" charset="0"/>
            </a:rPr>
            <a:t>Improved clarity</a:t>
          </a:r>
          <a:endParaRPr lang="en-US" sz="1800">
            <a:latin typeface="Arial" panose="020B0604020202020204" pitchFamily="34" charset="0"/>
            <a:cs typeface="Arial" panose="020B0604020202020204" pitchFamily="34" charset="0"/>
          </a:endParaRPr>
        </a:p>
      </dgm:t>
    </dgm:pt>
    <dgm:pt modelId="{0D332B04-0F33-4EE4-8BFE-1DAD98A7A779}" type="parTrans" cxnId="{54F7630A-E19E-4A19-9122-9BB09C440060}">
      <dgm:prSet/>
      <dgm:spPr/>
      <dgm:t>
        <a:bodyPr/>
        <a:lstStyle/>
        <a:p>
          <a:endParaRPr lang="en-US"/>
        </a:p>
      </dgm:t>
    </dgm:pt>
    <dgm:pt modelId="{D0A71286-DED9-4B91-9EEF-130DC86F6EC5}" type="sibTrans" cxnId="{54F7630A-E19E-4A19-9122-9BB09C440060}">
      <dgm:prSet/>
      <dgm:spPr/>
      <dgm:t>
        <a:bodyPr/>
        <a:lstStyle/>
        <a:p>
          <a:endParaRPr lang="en-US"/>
        </a:p>
      </dgm:t>
    </dgm:pt>
    <dgm:pt modelId="{D5812353-CA5C-4376-A0A4-4240EF9DCE4D}">
      <dgm:prSet phldrT="[Text]" custT="1"/>
      <dgm:spPr/>
      <dgm:t>
        <a:bodyPr/>
        <a:lstStyle/>
        <a:p>
          <a:r>
            <a:rPr lang="en-AU" sz="1800">
              <a:latin typeface="Arial" panose="020B0604020202020204" pitchFamily="34" charset="0"/>
              <a:cs typeface="Arial" panose="020B0604020202020204" pitchFamily="34" charset="0"/>
            </a:rPr>
            <a:t>Refined</a:t>
          </a:r>
          <a:endParaRPr lang="en-US" sz="1900">
            <a:latin typeface="Arial" panose="020B0604020202020204" pitchFamily="34" charset="0"/>
            <a:cs typeface="Arial" panose="020B0604020202020204" pitchFamily="34" charset="0"/>
          </a:endParaRPr>
        </a:p>
      </dgm:t>
    </dgm:pt>
    <dgm:pt modelId="{328CD4C6-D625-463B-9614-F53886FF8F5E}" type="parTrans" cxnId="{AF0CD090-3CBA-4A86-93A0-970751602638}">
      <dgm:prSet/>
      <dgm:spPr/>
      <dgm:t>
        <a:bodyPr/>
        <a:lstStyle/>
        <a:p>
          <a:endParaRPr lang="en-US"/>
        </a:p>
      </dgm:t>
    </dgm:pt>
    <dgm:pt modelId="{1BB163C9-6FB7-42C0-8D63-F4177DEB24BB}" type="sibTrans" cxnId="{AF0CD090-3CBA-4A86-93A0-970751602638}">
      <dgm:prSet/>
      <dgm:spPr/>
      <dgm:t>
        <a:bodyPr/>
        <a:lstStyle/>
        <a:p>
          <a:endParaRPr lang="en-US"/>
        </a:p>
      </dgm:t>
    </dgm:pt>
    <dgm:pt modelId="{AABE4613-40EC-47E2-A6CB-CB1BAE7A17B2}" type="pres">
      <dgm:prSet presAssocID="{0EC20FBC-4721-418C-A579-858ACD6B4EED}" presName="Name0" presStyleCnt="0">
        <dgm:presLayoutVars>
          <dgm:dir/>
          <dgm:resizeHandles val="exact"/>
        </dgm:presLayoutVars>
      </dgm:prSet>
      <dgm:spPr/>
    </dgm:pt>
    <dgm:pt modelId="{E56F74CE-31EB-4502-BE64-21EEE7F87192}" type="pres">
      <dgm:prSet presAssocID="{F1910A29-0311-4141-BEA9-11DBDB0AF952}" presName="compNode" presStyleCnt="0"/>
      <dgm:spPr/>
    </dgm:pt>
    <dgm:pt modelId="{336BDB8F-4B4C-4B18-8F35-F518C8B41943}" type="pres">
      <dgm:prSet presAssocID="{F1910A29-0311-4141-BEA9-11DBDB0AF952}" presName="pictRect" presStyleLbl="node1" presStyleIdx="0" presStyleCnt="4" custLinFactNeighborX="48024" custLinFactNeighborY="517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accent1"/>
          </a:solidFill>
        </a:ln>
      </dgm:spPr>
    </dgm:pt>
    <dgm:pt modelId="{4F5C1C72-E218-49E6-8995-100906240D0E}" type="pres">
      <dgm:prSet presAssocID="{F1910A29-0311-4141-BEA9-11DBDB0AF952}" presName="textRect" presStyleLbl="revTx" presStyleIdx="0" presStyleCnt="4" custScaleY="86960" custLinFactNeighborX="47970" custLinFactNeighborY="3357">
        <dgm:presLayoutVars>
          <dgm:bulletEnabled val="1"/>
        </dgm:presLayoutVars>
      </dgm:prSet>
      <dgm:spPr/>
    </dgm:pt>
    <dgm:pt modelId="{638BA850-2997-42EF-B928-2F1852472346}" type="pres">
      <dgm:prSet presAssocID="{D411F861-364C-4D67-BFAE-AA36BEEAD732}" presName="sibTrans" presStyleLbl="sibTrans2D1" presStyleIdx="0" presStyleCnt="0"/>
      <dgm:spPr/>
    </dgm:pt>
    <dgm:pt modelId="{C8D1049B-E557-430C-9A83-96B3708EDB58}" type="pres">
      <dgm:prSet presAssocID="{B331AA84-716F-4EEC-9299-931821EFCD54}" presName="compNode" presStyleCnt="0"/>
      <dgm:spPr/>
    </dgm:pt>
    <dgm:pt modelId="{D15CDD2A-D47E-4334-8634-B21DA502B741}" type="pres">
      <dgm:prSet presAssocID="{B331AA84-716F-4EEC-9299-931821EFCD54}" presName="pictRect" presStyleLbl="node1" presStyleIdx="1" presStyleCnt="4" custLinFactNeighborX="75566" custLinFactNeighborY="-1458"/>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chemeClr val="accent1"/>
          </a:solidFill>
        </a:ln>
      </dgm:spPr>
    </dgm:pt>
    <dgm:pt modelId="{B9825D9A-0E12-45D0-AF94-C180546E1744}" type="pres">
      <dgm:prSet presAssocID="{B331AA84-716F-4EEC-9299-931821EFCD54}" presName="textRect" presStyleLbl="revTx" presStyleIdx="1" presStyleCnt="4" custScaleY="88748" custLinFactNeighborX="74339" custLinFactNeighborY="-5354">
        <dgm:presLayoutVars>
          <dgm:bulletEnabled val="1"/>
        </dgm:presLayoutVars>
      </dgm:prSet>
      <dgm:spPr/>
    </dgm:pt>
    <dgm:pt modelId="{FFE9731E-C5E3-4457-A1DE-AA0F672AD42E}" type="pres">
      <dgm:prSet presAssocID="{2E99E113-B7DA-4B48-92C8-82F76EAB1745}" presName="sibTrans" presStyleLbl="sibTrans2D1" presStyleIdx="0" presStyleCnt="0"/>
      <dgm:spPr/>
    </dgm:pt>
    <dgm:pt modelId="{9BDF0EFC-E0E9-4937-9C8F-18DE1FBCEB88}" type="pres">
      <dgm:prSet presAssocID="{5C806961-9B69-4FB8-B023-999E9197060D}" presName="compNode" presStyleCnt="0"/>
      <dgm:spPr/>
    </dgm:pt>
    <dgm:pt modelId="{CC980DD3-B4A6-46D1-9732-50B55656CF27}" type="pres">
      <dgm:prSet presAssocID="{5C806961-9B69-4FB8-B023-999E9197060D}" presName="pictRect" presStyleLbl="node1" presStyleIdx="2" presStyleCnt="4" custLinFactY="58655" custLinFactNeighborX="-50126" custLinFactNeighborY="100000"/>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chemeClr val="accent1"/>
          </a:solidFill>
        </a:ln>
      </dgm:spPr>
    </dgm:pt>
    <dgm:pt modelId="{40AB28DF-905A-4933-A1E3-A5A335F841B1}" type="pres">
      <dgm:prSet presAssocID="{5C806961-9B69-4FB8-B023-999E9197060D}" presName="textRect" presStyleLbl="revTx" presStyleIdx="2" presStyleCnt="4" custScaleX="136886" custLinFactY="100000" custLinFactNeighborX="-28671" custLinFactNeighborY="194875">
        <dgm:presLayoutVars>
          <dgm:bulletEnabled val="1"/>
        </dgm:presLayoutVars>
      </dgm:prSet>
      <dgm:spPr/>
    </dgm:pt>
    <dgm:pt modelId="{C43C93F3-690A-4BEA-B0AE-ECA4CBC7FD73}" type="pres">
      <dgm:prSet presAssocID="{D0A71286-DED9-4B91-9EEF-130DC86F6EC5}" presName="sibTrans" presStyleLbl="sibTrans2D1" presStyleIdx="0" presStyleCnt="0"/>
      <dgm:spPr/>
    </dgm:pt>
    <dgm:pt modelId="{69D02F1E-83C0-4FEA-AA1B-5048C3492DE4}" type="pres">
      <dgm:prSet presAssocID="{D5812353-CA5C-4376-A0A4-4240EF9DCE4D}" presName="compNode" presStyleCnt="0"/>
      <dgm:spPr/>
    </dgm:pt>
    <dgm:pt modelId="{BF81D71A-8604-4B7A-9586-0882D681D276}" type="pres">
      <dgm:prSet presAssocID="{D5812353-CA5C-4376-A0A4-4240EF9DCE4D}" presName="pictRect" presStyleLbl="node1" presStyleIdx="3" presStyleCnt="4" custLinFactNeighborX="-76878" custLinFactNeighborY="-970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accent1"/>
          </a:solidFill>
        </a:ln>
      </dgm:spPr>
    </dgm:pt>
    <dgm:pt modelId="{2F9937FA-FDCE-4ECD-8527-3587D121F5D7}" type="pres">
      <dgm:prSet presAssocID="{D5812353-CA5C-4376-A0A4-4240EF9DCE4D}" presName="textRect" presStyleLbl="revTx" presStyleIdx="3" presStyleCnt="4" custScaleY="92611" custLinFactNeighborX="-76459" custLinFactNeighborY="-23169">
        <dgm:presLayoutVars>
          <dgm:bulletEnabled val="1"/>
        </dgm:presLayoutVars>
      </dgm:prSet>
      <dgm:spPr/>
    </dgm:pt>
  </dgm:ptLst>
  <dgm:cxnLst>
    <dgm:cxn modelId="{E3438009-321E-4732-8DDB-2F38A6424664}" srcId="{0EC20FBC-4721-418C-A579-858ACD6B4EED}" destId="{B331AA84-716F-4EEC-9299-931821EFCD54}" srcOrd="1" destOrd="0" parTransId="{4D3B887E-5F54-47E4-9934-0BEBD3E4CB16}" sibTransId="{2E99E113-B7DA-4B48-92C8-82F76EAB1745}"/>
    <dgm:cxn modelId="{54F7630A-E19E-4A19-9122-9BB09C440060}" srcId="{0EC20FBC-4721-418C-A579-858ACD6B4EED}" destId="{5C806961-9B69-4FB8-B023-999E9197060D}" srcOrd="2" destOrd="0" parTransId="{0D332B04-0F33-4EE4-8BFE-1DAD98A7A779}" sibTransId="{D0A71286-DED9-4B91-9EEF-130DC86F6EC5}"/>
    <dgm:cxn modelId="{5D393517-324A-4941-A58C-52CF1043876F}" type="presOf" srcId="{D5812353-CA5C-4376-A0A4-4240EF9DCE4D}" destId="{2F9937FA-FDCE-4ECD-8527-3587D121F5D7}" srcOrd="0" destOrd="0" presId="urn:microsoft.com/office/officeart/2005/8/layout/pList1"/>
    <dgm:cxn modelId="{0B17E719-26E2-450A-9CD1-6F15DD730F9A}" type="presOf" srcId="{D411F861-364C-4D67-BFAE-AA36BEEAD732}" destId="{638BA850-2997-42EF-B928-2F1852472346}" srcOrd="0" destOrd="0" presId="urn:microsoft.com/office/officeart/2005/8/layout/pList1"/>
    <dgm:cxn modelId="{B751D05B-2364-4F6C-B480-3013D5EF042B}" type="presOf" srcId="{5C806961-9B69-4FB8-B023-999E9197060D}" destId="{40AB28DF-905A-4933-A1E3-A5A335F841B1}" srcOrd="0" destOrd="0" presId="urn:microsoft.com/office/officeart/2005/8/layout/pList1"/>
    <dgm:cxn modelId="{37B8D757-AD4B-4247-AF8D-4947AA071584}" type="presOf" srcId="{D0A71286-DED9-4B91-9EEF-130DC86F6EC5}" destId="{C43C93F3-690A-4BEA-B0AE-ECA4CBC7FD73}" srcOrd="0" destOrd="0" presId="urn:microsoft.com/office/officeart/2005/8/layout/pList1"/>
    <dgm:cxn modelId="{050BF978-1838-4F1F-B4FE-E4F7508A9668}" type="presOf" srcId="{0EC20FBC-4721-418C-A579-858ACD6B4EED}" destId="{AABE4613-40EC-47E2-A6CB-CB1BAE7A17B2}" srcOrd="0" destOrd="0" presId="urn:microsoft.com/office/officeart/2005/8/layout/pList1"/>
    <dgm:cxn modelId="{4BCFD37E-474A-4398-80E4-79FA7A79066D}" type="presOf" srcId="{B331AA84-716F-4EEC-9299-931821EFCD54}" destId="{B9825D9A-0E12-45D0-AF94-C180546E1744}" srcOrd="0" destOrd="0" presId="urn:microsoft.com/office/officeart/2005/8/layout/pList1"/>
    <dgm:cxn modelId="{AF0CD090-3CBA-4A86-93A0-970751602638}" srcId="{0EC20FBC-4721-418C-A579-858ACD6B4EED}" destId="{D5812353-CA5C-4376-A0A4-4240EF9DCE4D}" srcOrd="3" destOrd="0" parTransId="{328CD4C6-D625-463B-9614-F53886FF8F5E}" sibTransId="{1BB163C9-6FB7-42C0-8D63-F4177DEB24BB}"/>
    <dgm:cxn modelId="{CA0DCFA4-F220-4A62-83C7-1F887377B4E0}" type="presOf" srcId="{F1910A29-0311-4141-BEA9-11DBDB0AF952}" destId="{4F5C1C72-E218-49E6-8995-100906240D0E}" srcOrd="0" destOrd="0" presId="urn:microsoft.com/office/officeart/2005/8/layout/pList1"/>
    <dgm:cxn modelId="{0B37E3A6-D1BC-4037-896A-1F9590B8F577}" srcId="{0EC20FBC-4721-418C-A579-858ACD6B4EED}" destId="{F1910A29-0311-4141-BEA9-11DBDB0AF952}" srcOrd="0" destOrd="0" parTransId="{757AED82-B47C-4DEF-B4E9-227BC36CC8E0}" sibTransId="{D411F861-364C-4D67-BFAE-AA36BEEAD732}"/>
    <dgm:cxn modelId="{76AA5CE3-157C-413E-B36A-D3891B2130C6}" type="presOf" srcId="{2E99E113-B7DA-4B48-92C8-82F76EAB1745}" destId="{FFE9731E-C5E3-4457-A1DE-AA0F672AD42E}" srcOrd="0" destOrd="0" presId="urn:microsoft.com/office/officeart/2005/8/layout/pList1"/>
    <dgm:cxn modelId="{A30C30B4-B3A9-4A16-AFED-84E0DA510D2A}" type="presParOf" srcId="{AABE4613-40EC-47E2-A6CB-CB1BAE7A17B2}" destId="{E56F74CE-31EB-4502-BE64-21EEE7F87192}" srcOrd="0" destOrd="0" presId="urn:microsoft.com/office/officeart/2005/8/layout/pList1"/>
    <dgm:cxn modelId="{3496A2E6-B3AB-4D2B-ACCE-F72C6197584C}" type="presParOf" srcId="{E56F74CE-31EB-4502-BE64-21EEE7F87192}" destId="{336BDB8F-4B4C-4B18-8F35-F518C8B41943}" srcOrd="0" destOrd="0" presId="urn:microsoft.com/office/officeart/2005/8/layout/pList1"/>
    <dgm:cxn modelId="{6F9DF1B9-2822-4680-A32E-337103104498}" type="presParOf" srcId="{E56F74CE-31EB-4502-BE64-21EEE7F87192}" destId="{4F5C1C72-E218-49E6-8995-100906240D0E}" srcOrd="1" destOrd="0" presId="urn:microsoft.com/office/officeart/2005/8/layout/pList1"/>
    <dgm:cxn modelId="{677AE690-F954-4F25-9FC7-BB8C2F1DC2A9}" type="presParOf" srcId="{AABE4613-40EC-47E2-A6CB-CB1BAE7A17B2}" destId="{638BA850-2997-42EF-B928-2F1852472346}" srcOrd="1" destOrd="0" presId="urn:microsoft.com/office/officeart/2005/8/layout/pList1"/>
    <dgm:cxn modelId="{2F4DE859-780B-41E7-8127-8E9F3850334C}" type="presParOf" srcId="{AABE4613-40EC-47E2-A6CB-CB1BAE7A17B2}" destId="{C8D1049B-E557-430C-9A83-96B3708EDB58}" srcOrd="2" destOrd="0" presId="urn:microsoft.com/office/officeart/2005/8/layout/pList1"/>
    <dgm:cxn modelId="{9B296E49-35AA-499B-98ED-63286715E7DA}" type="presParOf" srcId="{C8D1049B-E557-430C-9A83-96B3708EDB58}" destId="{D15CDD2A-D47E-4334-8634-B21DA502B741}" srcOrd="0" destOrd="0" presId="urn:microsoft.com/office/officeart/2005/8/layout/pList1"/>
    <dgm:cxn modelId="{873B1BF8-961D-4DF2-A27F-0955AB3E9D63}" type="presParOf" srcId="{C8D1049B-E557-430C-9A83-96B3708EDB58}" destId="{B9825D9A-0E12-45D0-AF94-C180546E1744}" srcOrd="1" destOrd="0" presId="urn:microsoft.com/office/officeart/2005/8/layout/pList1"/>
    <dgm:cxn modelId="{BE8CD26F-7423-4E70-B382-7168CBC18C8A}" type="presParOf" srcId="{AABE4613-40EC-47E2-A6CB-CB1BAE7A17B2}" destId="{FFE9731E-C5E3-4457-A1DE-AA0F672AD42E}" srcOrd="3" destOrd="0" presId="urn:microsoft.com/office/officeart/2005/8/layout/pList1"/>
    <dgm:cxn modelId="{5406E56B-6899-444C-A003-7194EC119581}" type="presParOf" srcId="{AABE4613-40EC-47E2-A6CB-CB1BAE7A17B2}" destId="{9BDF0EFC-E0E9-4937-9C8F-18DE1FBCEB88}" srcOrd="4" destOrd="0" presId="urn:microsoft.com/office/officeart/2005/8/layout/pList1"/>
    <dgm:cxn modelId="{20725675-C7F9-477C-9A64-E3D117F888C0}" type="presParOf" srcId="{9BDF0EFC-E0E9-4937-9C8F-18DE1FBCEB88}" destId="{CC980DD3-B4A6-46D1-9732-50B55656CF27}" srcOrd="0" destOrd="0" presId="urn:microsoft.com/office/officeart/2005/8/layout/pList1"/>
    <dgm:cxn modelId="{444A59E1-712C-4FBA-99A7-CCDFB78051E5}" type="presParOf" srcId="{9BDF0EFC-E0E9-4937-9C8F-18DE1FBCEB88}" destId="{40AB28DF-905A-4933-A1E3-A5A335F841B1}" srcOrd="1" destOrd="0" presId="urn:microsoft.com/office/officeart/2005/8/layout/pList1"/>
    <dgm:cxn modelId="{B7A4FB40-4123-4333-81ED-038F4A855607}" type="presParOf" srcId="{AABE4613-40EC-47E2-A6CB-CB1BAE7A17B2}" destId="{C43C93F3-690A-4BEA-B0AE-ECA4CBC7FD73}" srcOrd="5" destOrd="0" presId="urn:microsoft.com/office/officeart/2005/8/layout/pList1"/>
    <dgm:cxn modelId="{ACE73976-E1E1-4D5F-B03D-2208DEE10575}" type="presParOf" srcId="{AABE4613-40EC-47E2-A6CB-CB1BAE7A17B2}" destId="{69D02F1E-83C0-4FEA-AA1B-5048C3492DE4}" srcOrd="6" destOrd="0" presId="urn:microsoft.com/office/officeart/2005/8/layout/pList1"/>
    <dgm:cxn modelId="{193AA3A0-BACA-43B0-8C7F-D6AE86F7BC53}" type="presParOf" srcId="{69D02F1E-83C0-4FEA-AA1B-5048C3492DE4}" destId="{BF81D71A-8604-4B7A-9586-0882D681D276}" srcOrd="0" destOrd="0" presId="urn:microsoft.com/office/officeart/2005/8/layout/pList1"/>
    <dgm:cxn modelId="{1808F5E1-9900-447F-98E6-A368EA8B436E}" type="presParOf" srcId="{69D02F1E-83C0-4FEA-AA1B-5048C3492DE4}" destId="{2F9937FA-FDCE-4ECD-8527-3587D121F5D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a:latin typeface="Arial"/>
              <a:cs typeface="Arial"/>
            </a:rPr>
            <a:t>1. Why are there changes to the Australian Curriculum?</a:t>
          </a:r>
          <a:endParaRPr lang="en-US" sz="1800" b="1">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20000"/>
            <a:lumOff val="80000"/>
          </a:schemeClr>
        </a:solidFill>
      </dgm:spPr>
      <dgm:t>
        <a:bodyPr/>
        <a:lstStyle/>
        <a:p>
          <a:r>
            <a:rPr lang="en-AU" sz="1800" b="1">
              <a:latin typeface="Arial"/>
              <a:cs typeface="Arial"/>
            </a:rPr>
            <a:t>3. What support is in place for teachers?</a:t>
          </a:r>
          <a:endParaRPr lang="en-US" sz="1800" b="1">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pPr rtl="0"/>
          <a:r>
            <a:rPr lang="en-AU" sz="1800" b="1">
              <a:latin typeface="Arial"/>
              <a:cs typeface="Arial"/>
            </a:rPr>
            <a:t>4. What are the next steps? </a:t>
          </a:r>
          <a:endParaRPr lang="en-US" sz="1800" b="1">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60000"/>
            <a:lumOff val="40000"/>
          </a:schemeClr>
        </a:solidFill>
        <a:ln>
          <a:noFill/>
        </a:ln>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custLinFactNeighborX="-7597" custLinFactNeighborY="-14491">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60000"/>
              <a:lumOff val="4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20000"/>
              <a:lumOff val="8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042010-9957-4109-8F19-BDDA7811B848}"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AU"/>
        </a:p>
      </dgm:t>
    </dgm:pt>
    <dgm:pt modelId="{ADA4592D-7965-4277-9F76-425C7B6BCC2E}">
      <dgm:prSet phldrT="[Text]"/>
      <dgm:spPr/>
      <dgm:t>
        <a:bodyPr/>
        <a:lstStyle/>
        <a:p>
          <a:r>
            <a:rPr lang="en-AU" b="1">
              <a:latin typeface="Arial" panose="020B0604020202020204" pitchFamily="34" charset="0"/>
              <a:cs typeface="Arial" panose="020B0604020202020204" pitchFamily="34" charset="0"/>
            </a:rPr>
            <a:t>Familiarisation</a:t>
          </a:r>
        </a:p>
      </dgm:t>
    </dgm:pt>
    <dgm:pt modelId="{D59D04FF-071D-4C8F-B9B7-549E420A7BB5}" type="parTrans" cxnId="{C057E88E-5D09-4002-B86F-9F0006A6CE20}">
      <dgm:prSet/>
      <dgm:spPr/>
      <dgm:t>
        <a:bodyPr/>
        <a:lstStyle/>
        <a:p>
          <a:endParaRPr lang="en-AU"/>
        </a:p>
      </dgm:t>
    </dgm:pt>
    <dgm:pt modelId="{772A389F-5E07-4DED-9BBA-078021AA043B}" type="sibTrans" cxnId="{C057E88E-5D09-4002-B86F-9F0006A6CE20}">
      <dgm:prSet/>
      <dgm:spPr/>
      <dgm:t>
        <a:bodyPr/>
        <a:lstStyle/>
        <a:p>
          <a:endParaRPr lang="en-AU"/>
        </a:p>
      </dgm:t>
    </dgm:pt>
    <dgm:pt modelId="{B6A54493-E4FF-47A5-BA72-627E4D8BDD45}">
      <dgm:prSet phldrT="[Text]"/>
      <dgm:spPr/>
      <dgm:t>
        <a:bodyPr/>
        <a:lstStyle/>
        <a:p>
          <a:r>
            <a:rPr lang="en-AU" b="1">
              <a:latin typeface="Arial" panose="020B0604020202020204" pitchFamily="34" charset="0"/>
              <a:cs typeface="Arial" panose="020B0604020202020204" pitchFamily="34" charset="0"/>
            </a:rPr>
            <a:t>Planning</a:t>
          </a:r>
        </a:p>
      </dgm:t>
    </dgm:pt>
    <dgm:pt modelId="{229798D1-1153-4313-9C6E-E09EBEBAD628}" type="parTrans" cxnId="{11E2AFB2-8EF6-4781-901B-30219DAF130A}">
      <dgm:prSet/>
      <dgm:spPr/>
      <dgm:t>
        <a:bodyPr/>
        <a:lstStyle/>
        <a:p>
          <a:endParaRPr lang="en-AU"/>
        </a:p>
      </dgm:t>
    </dgm:pt>
    <dgm:pt modelId="{60E78DCC-191A-490E-B9B7-E24BEFD22DEB}" type="sibTrans" cxnId="{11E2AFB2-8EF6-4781-901B-30219DAF130A}">
      <dgm:prSet/>
      <dgm:spPr/>
      <dgm:t>
        <a:bodyPr/>
        <a:lstStyle/>
        <a:p>
          <a:endParaRPr lang="en-AU"/>
        </a:p>
      </dgm:t>
    </dgm:pt>
    <dgm:pt modelId="{1C860862-D1C5-4919-96E8-1CA8D4F53544}">
      <dgm:prSet phldrT="[Text]"/>
      <dgm:spPr/>
      <dgm:t>
        <a:bodyPr/>
        <a:lstStyle/>
        <a:p>
          <a:r>
            <a:rPr lang="en-AU" b="1">
              <a:latin typeface="Arial" panose="020B0604020202020204" pitchFamily="34" charset="0"/>
              <a:cs typeface="Arial" panose="020B0604020202020204" pitchFamily="34" charset="0"/>
            </a:rPr>
            <a:t>Implementation</a:t>
          </a:r>
        </a:p>
      </dgm:t>
    </dgm:pt>
    <dgm:pt modelId="{2FCD39AC-2D7B-4341-A8CF-9DAD264375EA}" type="parTrans" cxnId="{7CB9A355-E9B3-420C-BC34-B529EDBEFD4D}">
      <dgm:prSet/>
      <dgm:spPr/>
      <dgm:t>
        <a:bodyPr/>
        <a:lstStyle/>
        <a:p>
          <a:endParaRPr lang="en-AU"/>
        </a:p>
      </dgm:t>
    </dgm:pt>
    <dgm:pt modelId="{18B97A56-7CB8-49D1-B4CA-D9ED2137C8D4}" type="sibTrans" cxnId="{7CB9A355-E9B3-420C-BC34-B529EDBEFD4D}">
      <dgm:prSet/>
      <dgm:spPr/>
      <dgm:t>
        <a:bodyPr/>
        <a:lstStyle/>
        <a:p>
          <a:endParaRPr lang="en-AU"/>
        </a:p>
      </dgm:t>
    </dgm:pt>
    <dgm:pt modelId="{96BAE69D-D3C9-4499-9B79-921C7B1E663B}" type="pres">
      <dgm:prSet presAssocID="{32042010-9957-4109-8F19-BDDA7811B848}" presName="Name0" presStyleCnt="0">
        <dgm:presLayoutVars>
          <dgm:chMax val="11"/>
          <dgm:chPref val="11"/>
          <dgm:dir/>
          <dgm:resizeHandles/>
        </dgm:presLayoutVars>
      </dgm:prSet>
      <dgm:spPr/>
    </dgm:pt>
    <dgm:pt modelId="{9817ADE6-73A2-4EBF-B87E-7605B4737513}" type="pres">
      <dgm:prSet presAssocID="{1C860862-D1C5-4919-96E8-1CA8D4F53544}" presName="Accent3" presStyleCnt="0"/>
      <dgm:spPr/>
    </dgm:pt>
    <dgm:pt modelId="{80A74DB4-DF90-42E6-AD10-9C17F81212C1}" type="pres">
      <dgm:prSet presAssocID="{1C860862-D1C5-4919-96E8-1CA8D4F53544}" presName="Accent" presStyleLbl="node1" presStyleIdx="0" presStyleCnt="3"/>
      <dgm:spPr/>
    </dgm:pt>
    <dgm:pt modelId="{7D046C96-0003-4A88-ADC7-44EDDCC43F96}" type="pres">
      <dgm:prSet presAssocID="{1C860862-D1C5-4919-96E8-1CA8D4F53544}" presName="ParentBackground3" presStyleCnt="0"/>
      <dgm:spPr/>
    </dgm:pt>
    <dgm:pt modelId="{1FD5A0BD-44DA-4CCB-BA93-23DF3BCD8F48}" type="pres">
      <dgm:prSet presAssocID="{1C860862-D1C5-4919-96E8-1CA8D4F53544}" presName="ParentBackground" presStyleLbl="fgAcc1" presStyleIdx="0" presStyleCnt="3"/>
      <dgm:spPr/>
    </dgm:pt>
    <dgm:pt modelId="{A5822B4D-B5FC-41F0-BB0E-6F79A24F1C5B}" type="pres">
      <dgm:prSet presAssocID="{1C860862-D1C5-4919-96E8-1CA8D4F53544}" presName="Parent3" presStyleLbl="revTx" presStyleIdx="0" presStyleCnt="0">
        <dgm:presLayoutVars>
          <dgm:chMax val="1"/>
          <dgm:chPref val="1"/>
          <dgm:bulletEnabled val="1"/>
        </dgm:presLayoutVars>
      </dgm:prSet>
      <dgm:spPr/>
    </dgm:pt>
    <dgm:pt modelId="{B873D46B-D84F-4E56-925F-58882F450C6A}" type="pres">
      <dgm:prSet presAssocID="{B6A54493-E4FF-47A5-BA72-627E4D8BDD45}" presName="Accent2" presStyleCnt="0"/>
      <dgm:spPr/>
    </dgm:pt>
    <dgm:pt modelId="{3EA2B1AB-C0C7-442F-BFAA-B54C16AFEA0E}" type="pres">
      <dgm:prSet presAssocID="{B6A54493-E4FF-47A5-BA72-627E4D8BDD45}" presName="Accent" presStyleLbl="node1" presStyleIdx="1" presStyleCnt="3"/>
      <dgm:spPr/>
    </dgm:pt>
    <dgm:pt modelId="{0B30EA48-D110-4170-B25F-F5B3F354E7D4}" type="pres">
      <dgm:prSet presAssocID="{B6A54493-E4FF-47A5-BA72-627E4D8BDD45}" presName="ParentBackground2" presStyleCnt="0"/>
      <dgm:spPr/>
    </dgm:pt>
    <dgm:pt modelId="{39E2C671-8855-4783-BE3C-37241BE65B57}" type="pres">
      <dgm:prSet presAssocID="{B6A54493-E4FF-47A5-BA72-627E4D8BDD45}" presName="ParentBackground" presStyleLbl="fgAcc1" presStyleIdx="1" presStyleCnt="3"/>
      <dgm:spPr/>
    </dgm:pt>
    <dgm:pt modelId="{4AF39C79-E61B-411D-BBAF-952D7086590A}" type="pres">
      <dgm:prSet presAssocID="{B6A54493-E4FF-47A5-BA72-627E4D8BDD45}" presName="Parent2" presStyleLbl="revTx" presStyleIdx="0" presStyleCnt="0">
        <dgm:presLayoutVars>
          <dgm:chMax val="1"/>
          <dgm:chPref val="1"/>
          <dgm:bulletEnabled val="1"/>
        </dgm:presLayoutVars>
      </dgm:prSet>
      <dgm:spPr/>
    </dgm:pt>
    <dgm:pt modelId="{04D81C68-0A67-4315-9802-B3774915E79E}" type="pres">
      <dgm:prSet presAssocID="{ADA4592D-7965-4277-9F76-425C7B6BCC2E}" presName="Accent1" presStyleCnt="0"/>
      <dgm:spPr/>
    </dgm:pt>
    <dgm:pt modelId="{37202BDD-7093-4BFD-943B-A84924F76418}" type="pres">
      <dgm:prSet presAssocID="{ADA4592D-7965-4277-9F76-425C7B6BCC2E}" presName="Accent" presStyleLbl="node1" presStyleIdx="2" presStyleCnt="3"/>
      <dgm:spPr/>
    </dgm:pt>
    <dgm:pt modelId="{FE44FA4A-FC7B-47F9-B1D3-2DBB47A74EB9}" type="pres">
      <dgm:prSet presAssocID="{ADA4592D-7965-4277-9F76-425C7B6BCC2E}" presName="ParentBackground1" presStyleCnt="0"/>
      <dgm:spPr/>
    </dgm:pt>
    <dgm:pt modelId="{1238DC2B-6DE0-4EA2-B8DF-EE288C057C67}" type="pres">
      <dgm:prSet presAssocID="{ADA4592D-7965-4277-9F76-425C7B6BCC2E}" presName="ParentBackground" presStyleLbl="fgAcc1" presStyleIdx="2" presStyleCnt="3"/>
      <dgm:spPr/>
    </dgm:pt>
    <dgm:pt modelId="{2EFA6385-44A4-495E-BBE4-E5F173C21D27}" type="pres">
      <dgm:prSet presAssocID="{ADA4592D-7965-4277-9F76-425C7B6BCC2E}" presName="Parent1" presStyleLbl="revTx" presStyleIdx="0" presStyleCnt="0">
        <dgm:presLayoutVars>
          <dgm:chMax val="1"/>
          <dgm:chPref val="1"/>
          <dgm:bulletEnabled val="1"/>
        </dgm:presLayoutVars>
      </dgm:prSet>
      <dgm:spPr/>
    </dgm:pt>
  </dgm:ptLst>
  <dgm:cxnLst>
    <dgm:cxn modelId="{D7F65A29-2BE9-462C-B2C7-BA058F947CD3}" type="presOf" srcId="{ADA4592D-7965-4277-9F76-425C7B6BCC2E}" destId="{1238DC2B-6DE0-4EA2-B8DF-EE288C057C67}" srcOrd="0" destOrd="0" presId="urn:microsoft.com/office/officeart/2011/layout/CircleProcess"/>
    <dgm:cxn modelId="{2C4EAF2D-05C2-4E08-A59A-F248075734DD}" type="presOf" srcId="{1C860862-D1C5-4919-96E8-1CA8D4F53544}" destId="{1FD5A0BD-44DA-4CCB-BA93-23DF3BCD8F48}" srcOrd="0" destOrd="0" presId="urn:microsoft.com/office/officeart/2011/layout/CircleProcess"/>
    <dgm:cxn modelId="{EAB19235-7C2D-4CB6-9E80-E5C687EB32BC}" type="presOf" srcId="{32042010-9957-4109-8F19-BDDA7811B848}" destId="{96BAE69D-D3C9-4499-9B79-921C7B1E663B}" srcOrd="0" destOrd="0" presId="urn:microsoft.com/office/officeart/2011/layout/CircleProcess"/>
    <dgm:cxn modelId="{2C7F5F3E-A099-41BD-A85D-47901E46FC80}" type="presOf" srcId="{1C860862-D1C5-4919-96E8-1CA8D4F53544}" destId="{A5822B4D-B5FC-41F0-BB0E-6F79A24F1C5B}" srcOrd="1" destOrd="0" presId="urn:microsoft.com/office/officeart/2011/layout/CircleProcess"/>
    <dgm:cxn modelId="{7CB9A355-E9B3-420C-BC34-B529EDBEFD4D}" srcId="{32042010-9957-4109-8F19-BDDA7811B848}" destId="{1C860862-D1C5-4919-96E8-1CA8D4F53544}" srcOrd="2" destOrd="0" parTransId="{2FCD39AC-2D7B-4341-A8CF-9DAD264375EA}" sibTransId="{18B97A56-7CB8-49D1-B4CA-D9ED2137C8D4}"/>
    <dgm:cxn modelId="{17F9EA7E-992E-4568-AC36-16B313F39385}" type="presOf" srcId="{ADA4592D-7965-4277-9F76-425C7B6BCC2E}" destId="{2EFA6385-44A4-495E-BBE4-E5F173C21D27}" srcOrd="1" destOrd="0" presId="urn:microsoft.com/office/officeart/2011/layout/CircleProcess"/>
    <dgm:cxn modelId="{C057E88E-5D09-4002-B86F-9F0006A6CE20}" srcId="{32042010-9957-4109-8F19-BDDA7811B848}" destId="{ADA4592D-7965-4277-9F76-425C7B6BCC2E}" srcOrd="0" destOrd="0" parTransId="{D59D04FF-071D-4C8F-B9B7-549E420A7BB5}" sibTransId="{772A389F-5E07-4DED-9BBA-078021AA043B}"/>
    <dgm:cxn modelId="{0C6C819B-1A54-41FA-87D4-EEF636BC07E5}" type="presOf" srcId="{B6A54493-E4FF-47A5-BA72-627E4D8BDD45}" destId="{39E2C671-8855-4783-BE3C-37241BE65B57}" srcOrd="0" destOrd="0" presId="urn:microsoft.com/office/officeart/2011/layout/CircleProcess"/>
    <dgm:cxn modelId="{B41551A9-09E6-4BB9-95D3-57EA42B7A78E}" type="presOf" srcId="{B6A54493-E4FF-47A5-BA72-627E4D8BDD45}" destId="{4AF39C79-E61B-411D-BBAF-952D7086590A}" srcOrd="1" destOrd="0" presId="urn:microsoft.com/office/officeart/2011/layout/CircleProcess"/>
    <dgm:cxn modelId="{11E2AFB2-8EF6-4781-901B-30219DAF130A}" srcId="{32042010-9957-4109-8F19-BDDA7811B848}" destId="{B6A54493-E4FF-47A5-BA72-627E4D8BDD45}" srcOrd="1" destOrd="0" parTransId="{229798D1-1153-4313-9C6E-E09EBEBAD628}" sibTransId="{60E78DCC-191A-490E-B9B7-E24BEFD22DEB}"/>
    <dgm:cxn modelId="{26042AFB-F300-48D8-8492-C62D64116C2F}" type="presParOf" srcId="{96BAE69D-D3C9-4499-9B79-921C7B1E663B}" destId="{9817ADE6-73A2-4EBF-B87E-7605B4737513}" srcOrd="0" destOrd="0" presId="urn:microsoft.com/office/officeart/2011/layout/CircleProcess"/>
    <dgm:cxn modelId="{9CCBAC3E-937F-41F2-8014-8F57974060DA}" type="presParOf" srcId="{9817ADE6-73A2-4EBF-B87E-7605B4737513}" destId="{80A74DB4-DF90-42E6-AD10-9C17F81212C1}" srcOrd="0" destOrd="0" presId="urn:microsoft.com/office/officeart/2011/layout/CircleProcess"/>
    <dgm:cxn modelId="{7C3F4F04-8CD2-4F79-8BF8-2A4732D78F14}" type="presParOf" srcId="{96BAE69D-D3C9-4499-9B79-921C7B1E663B}" destId="{7D046C96-0003-4A88-ADC7-44EDDCC43F96}" srcOrd="1" destOrd="0" presId="urn:microsoft.com/office/officeart/2011/layout/CircleProcess"/>
    <dgm:cxn modelId="{1B11B974-A253-40EF-ADA6-7FAD01554412}" type="presParOf" srcId="{7D046C96-0003-4A88-ADC7-44EDDCC43F96}" destId="{1FD5A0BD-44DA-4CCB-BA93-23DF3BCD8F48}" srcOrd="0" destOrd="0" presId="urn:microsoft.com/office/officeart/2011/layout/CircleProcess"/>
    <dgm:cxn modelId="{75785EE2-74B0-46F1-8499-D93F11FF0162}" type="presParOf" srcId="{96BAE69D-D3C9-4499-9B79-921C7B1E663B}" destId="{A5822B4D-B5FC-41F0-BB0E-6F79A24F1C5B}" srcOrd="2" destOrd="0" presId="urn:microsoft.com/office/officeart/2011/layout/CircleProcess"/>
    <dgm:cxn modelId="{ADB24BBA-06C9-4073-BA9F-35900E3E66E0}" type="presParOf" srcId="{96BAE69D-D3C9-4499-9B79-921C7B1E663B}" destId="{B873D46B-D84F-4E56-925F-58882F450C6A}" srcOrd="3" destOrd="0" presId="urn:microsoft.com/office/officeart/2011/layout/CircleProcess"/>
    <dgm:cxn modelId="{F9BB7D8D-0172-42ED-B958-FB028E10BE84}" type="presParOf" srcId="{B873D46B-D84F-4E56-925F-58882F450C6A}" destId="{3EA2B1AB-C0C7-442F-BFAA-B54C16AFEA0E}" srcOrd="0" destOrd="0" presId="urn:microsoft.com/office/officeart/2011/layout/CircleProcess"/>
    <dgm:cxn modelId="{2E9FC114-D695-41A0-989A-E4181A31EF45}" type="presParOf" srcId="{96BAE69D-D3C9-4499-9B79-921C7B1E663B}" destId="{0B30EA48-D110-4170-B25F-F5B3F354E7D4}" srcOrd="4" destOrd="0" presId="urn:microsoft.com/office/officeart/2011/layout/CircleProcess"/>
    <dgm:cxn modelId="{D939BDD5-6201-4444-BDBD-367943CDEC8B}" type="presParOf" srcId="{0B30EA48-D110-4170-B25F-F5B3F354E7D4}" destId="{39E2C671-8855-4783-BE3C-37241BE65B57}" srcOrd="0" destOrd="0" presId="urn:microsoft.com/office/officeart/2011/layout/CircleProcess"/>
    <dgm:cxn modelId="{3C52CCD1-F3E9-499A-8340-3223FC99E5B3}" type="presParOf" srcId="{96BAE69D-D3C9-4499-9B79-921C7B1E663B}" destId="{4AF39C79-E61B-411D-BBAF-952D7086590A}" srcOrd="5" destOrd="0" presId="urn:microsoft.com/office/officeart/2011/layout/CircleProcess"/>
    <dgm:cxn modelId="{9C843E37-3C92-420A-89D4-8F202F275294}" type="presParOf" srcId="{96BAE69D-D3C9-4499-9B79-921C7B1E663B}" destId="{04D81C68-0A67-4315-9802-B3774915E79E}" srcOrd="6" destOrd="0" presId="urn:microsoft.com/office/officeart/2011/layout/CircleProcess"/>
    <dgm:cxn modelId="{A16024A9-E943-4171-BA08-1F3F09204275}" type="presParOf" srcId="{04D81C68-0A67-4315-9802-B3774915E79E}" destId="{37202BDD-7093-4BFD-943B-A84924F76418}" srcOrd="0" destOrd="0" presId="urn:microsoft.com/office/officeart/2011/layout/CircleProcess"/>
    <dgm:cxn modelId="{46D967CD-5662-46C6-9266-1F81054E1996}" type="presParOf" srcId="{96BAE69D-D3C9-4499-9B79-921C7B1E663B}" destId="{FE44FA4A-FC7B-47F9-B1D3-2DBB47A74EB9}" srcOrd="7" destOrd="0" presId="urn:microsoft.com/office/officeart/2011/layout/CircleProcess"/>
    <dgm:cxn modelId="{94A34880-1B96-4ACF-8B6B-0CA4CAC28B94}" type="presParOf" srcId="{FE44FA4A-FC7B-47F9-B1D3-2DBB47A74EB9}" destId="{1238DC2B-6DE0-4EA2-B8DF-EE288C057C67}" srcOrd="0" destOrd="0" presId="urn:microsoft.com/office/officeart/2011/layout/CircleProcess"/>
    <dgm:cxn modelId="{139097D0-2D19-4F81-A93D-5E94F4B89D10}" type="presParOf" srcId="{96BAE69D-D3C9-4499-9B79-921C7B1E663B}" destId="{2EFA6385-44A4-495E-BBE4-E5F173C21D2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D77C0D-6184-46D2-B645-EF154776CA6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9F1708D-A9C3-4E50-A05E-3BD478AA0DCD}">
      <dgm:prSet custT="1"/>
      <dgm:spPr>
        <a:solidFill>
          <a:schemeClr val="accent2">
            <a:lumMod val="20000"/>
            <a:lumOff val="80000"/>
          </a:schemeClr>
        </a:solidFill>
      </dgm:spPr>
      <dgm:t>
        <a:bodyPr/>
        <a:lstStyle/>
        <a:p>
          <a:pPr marL="265113" indent="-265113"/>
          <a:r>
            <a:rPr lang="en-AU" sz="1800" b="1">
              <a:latin typeface="Arial"/>
              <a:cs typeface="Arial"/>
            </a:rPr>
            <a:t>1. Why are there changes to the Australian Curriculum?</a:t>
          </a:r>
          <a:endParaRPr lang="en-US" sz="1800" b="1">
            <a:latin typeface="Arial" panose="020B0604020202020204" pitchFamily="34" charset="0"/>
            <a:cs typeface="Arial" panose="020B0604020202020204" pitchFamily="34" charset="0"/>
          </a:endParaRPr>
        </a:p>
      </dgm:t>
    </dgm:pt>
    <dgm:pt modelId="{4E108294-3BDB-415E-9BD7-DBC4A238250C}" type="parTrans" cxnId="{34D2C269-A811-4506-ACBC-339EDA26B61F}">
      <dgm:prSet/>
      <dgm:spPr/>
      <dgm:t>
        <a:bodyPr/>
        <a:lstStyle/>
        <a:p>
          <a:endParaRPr lang="en-US"/>
        </a:p>
      </dgm:t>
    </dgm:pt>
    <dgm:pt modelId="{95AD4B78-C319-4D76-A6B7-47234DC8DBD3}" type="sibTrans" cxnId="{34D2C269-A811-4506-ACBC-339EDA26B61F}">
      <dgm:prSet/>
      <dgm:spPr/>
      <dgm:t>
        <a:bodyPr/>
        <a:lstStyle/>
        <a:p>
          <a:endParaRPr lang="en-US"/>
        </a:p>
      </dgm:t>
    </dgm:pt>
    <dgm:pt modelId="{A43C272E-32E2-4B89-B12A-89F273D66908}">
      <dgm:prSet custT="1"/>
      <dgm:spPr>
        <a:solidFill>
          <a:schemeClr val="accent2">
            <a:lumMod val="60000"/>
            <a:lumOff val="40000"/>
          </a:schemeClr>
        </a:solidFill>
      </dgm:spPr>
      <dgm:t>
        <a:bodyPr/>
        <a:lstStyle/>
        <a:p>
          <a:r>
            <a:rPr lang="en-AU" sz="1800" b="1">
              <a:latin typeface="Arial"/>
              <a:cs typeface="Arial"/>
            </a:rPr>
            <a:t>3. What support is in place for teachers?</a:t>
          </a:r>
          <a:endParaRPr lang="en-US" sz="1800" b="1">
            <a:latin typeface="Arial" panose="020B0604020202020204" pitchFamily="34" charset="0"/>
            <a:cs typeface="Arial" panose="020B0604020202020204" pitchFamily="34" charset="0"/>
          </a:endParaRPr>
        </a:p>
      </dgm:t>
    </dgm:pt>
    <dgm:pt modelId="{0C47B0AC-F176-4A18-8571-A7ADD9ECF253}" type="parTrans" cxnId="{E8CF7595-84CA-45C3-8D60-69E7B5701F12}">
      <dgm:prSet/>
      <dgm:spPr/>
      <dgm:t>
        <a:bodyPr/>
        <a:lstStyle/>
        <a:p>
          <a:endParaRPr lang="en-US"/>
        </a:p>
      </dgm:t>
    </dgm:pt>
    <dgm:pt modelId="{CD4E7586-D402-4969-8643-5F46B39E2A23}" type="sibTrans" cxnId="{E8CF7595-84CA-45C3-8D60-69E7B5701F12}">
      <dgm:prSet/>
      <dgm:spPr/>
      <dgm:t>
        <a:bodyPr/>
        <a:lstStyle/>
        <a:p>
          <a:endParaRPr lang="en-US"/>
        </a:p>
      </dgm:t>
    </dgm:pt>
    <dgm:pt modelId="{B7BDC0CE-C135-462A-B426-EB4E0A5D2BBC}">
      <dgm:prSet custT="1"/>
      <dgm:spPr>
        <a:solidFill>
          <a:schemeClr val="accent2">
            <a:lumMod val="20000"/>
            <a:lumOff val="80000"/>
          </a:schemeClr>
        </a:solidFill>
      </dgm:spPr>
      <dgm:t>
        <a:bodyPr/>
        <a:lstStyle/>
        <a:p>
          <a:r>
            <a:rPr lang="en-AU" sz="1800" b="1">
              <a:latin typeface="Arial"/>
              <a:cs typeface="Arial"/>
            </a:rPr>
            <a:t>4. What are the next steps? </a:t>
          </a:r>
          <a:endParaRPr lang="en-US" sz="1800" b="1">
            <a:latin typeface="Arial" panose="020B0604020202020204" pitchFamily="34" charset="0"/>
            <a:cs typeface="Arial" panose="020B0604020202020204" pitchFamily="34" charset="0"/>
          </a:endParaRPr>
        </a:p>
      </dgm:t>
    </dgm:pt>
    <dgm:pt modelId="{31D240FD-0169-4084-94F7-B1523F88AB0F}" type="parTrans" cxnId="{6E583D44-892A-48FF-988E-CB35F6B49957}">
      <dgm:prSet/>
      <dgm:spPr/>
      <dgm:t>
        <a:bodyPr/>
        <a:lstStyle/>
        <a:p>
          <a:endParaRPr lang="en-US"/>
        </a:p>
      </dgm:t>
    </dgm:pt>
    <dgm:pt modelId="{7A52E30C-2439-41E5-B62C-A6E2C95AA0CB}" type="sibTrans" cxnId="{6E583D44-892A-48FF-988E-CB35F6B49957}">
      <dgm:prSet/>
      <dgm:spPr/>
      <dgm:t>
        <a:bodyPr/>
        <a:lstStyle/>
        <a:p>
          <a:endParaRPr lang="en-US"/>
        </a:p>
      </dgm:t>
    </dgm:pt>
    <dgm:pt modelId="{5449A3CB-7278-4984-9627-E3BB1901435B}">
      <dgm:prSet custT="1"/>
      <dgm:spPr>
        <a:solidFill>
          <a:schemeClr val="accent2">
            <a:lumMod val="20000"/>
            <a:lumOff val="80000"/>
          </a:schemeClr>
        </a:solidFill>
      </dgm:spPr>
      <dgm:t>
        <a:bodyPr/>
        <a:lstStyle/>
        <a:p>
          <a:pPr marL="288000" indent="-288000"/>
          <a:r>
            <a:rPr lang="en-US" sz="1800" b="1">
              <a:latin typeface="Arial"/>
              <a:cs typeface="Arial"/>
            </a:rPr>
            <a:t>2. What are the timelines for change?</a:t>
          </a:r>
        </a:p>
      </dgm:t>
    </dgm:pt>
    <dgm:pt modelId="{82EA19FA-75DB-4F81-98BC-D61E83EDE0A4}" type="parTrans" cxnId="{A2ADC045-1F20-495D-B5C7-E5F6BED1EE71}">
      <dgm:prSet/>
      <dgm:spPr/>
      <dgm:t>
        <a:bodyPr/>
        <a:lstStyle/>
        <a:p>
          <a:endParaRPr lang="en-AU"/>
        </a:p>
      </dgm:t>
    </dgm:pt>
    <dgm:pt modelId="{E9396045-5E46-4DED-BD93-EFAFF36EE9A5}" type="sibTrans" cxnId="{A2ADC045-1F20-495D-B5C7-E5F6BED1EE71}">
      <dgm:prSet/>
      <dgm:spPr/>
      <dgm:t>
        <a:bodyPr/>
        <a:lstStyle/>
        <a:p>
          <a:endParaRPr lang="en-AU"/>
        </a:p>
      </dgm:t>
    </dgm:pt>
    <dgm:pt modelId="{4FE43C7A-6401-42AE-94F1-ADB8C44BAE03}" type="pres">
      <dgm:prSet presAssocID="{CDD77C0D-6184-46D2-B645-EF154776CA66}" presName="linear" presStyleCnt="0">
        <dgm:presLayoutVars>
          <dgm:dir/>
          <dgm:animLvl val="lvl"/>
          <dgm:resizeHandles val="exact"/>
        </dgm:presLayoutVars>
      </dgm:prSet>
      <dgm:spPr/>
    </dgm:pt>
    <dgm:pt modelId="{2933A9D3-502A-4200-893C-5E068F253726}" type="pres">
      <dgm:prSet presAssocID="{69F1708D-A9C3-4E50-A05E-3BD478AA0DCD}" presName="parentLin" presStyleCnt="0"/>
      <dgm:spPr/>
    </dgm:pt>
    <dgm:pt modelId="{E2C9233C-0EB5-4095-8819-351267AE4366}" type="pres">
      <dgm:prSet presAssocID="{69F1708D-A9C3-4E50-A05E-3BD478AA0DCD}" presName="parentLeftMargin" presStyleLbl="node1" presStyleIdx="0" presStyleCnt="4"/>
      <dgm:spPr/>
    </dgm:pt>
    <dgm:pt modelId="{1C423075-E389-45D8-915F-163BA03086B3}" type="pres">
      <dgm:prSet presAssocID="{69F1708D-A9C3-4E50-A05E-3BD478AA0DCD}" presName="parentText" presStyleLbl="node1" presStyleIdx="0" presStyleCnt="4" custScaleX="100345" custScaleY="112278">
        <dgm:presLayoutVars>
          <dgm:chMax val="0"/>
          <dgm:bulletEnabled val="1"/>
        </dgm:presLayoutVars>
      </dgm:prSet>
      <dgm:spPr/>
    </dgm:pt>
    <dgm:pt modelId="{2B1DF1B1-48EE-47BC-8C15-6ECAB86BD301}" type="pres">
      <dgm:prSet presAssocID="{69F1708D-A9C3-4E50-A05E-3BD478AA0DCD}" presName="negativeSpace" presStyleCnt="0"/>
      <dgm:spPr/>
    </dgm:pt>
    <dgm:pt modelId="{9BA1BFB9-7A9C-406E-8E1A-5989D8C434A6}" type="pres">
      <dgm:prSet presAssocID="{69F1708D-A9C3-4E50-A05E-3BD478AA0DCD}" presName="childText" presStyleLbl="conFgAcc1" presStyleIdx="0" presStyleCnt="4">
        <dgm:presLayoutVars>
          <dgm:bulletEnabled val="1"/>
        </dgm:presLayoutVars>
      </dgm:prSet>
      <dgm:spPr>
        <a:ln>
          <a:solidFill>
            <a:schemeClr val="accent2">
              <a:lumMod val="20000"/>
              <a:lumOff val="80000"/>
            </a:schemeClr>
          </a:solidFill>
        </a:ln>
      </dgm:spPr>
    </dgm:pt>
    <dgm:pt modelId="{5F8E8165-DEDF-4983-BCFB-9B01CAD21215}" type="pres">
      <dgm:prSet presAssocID="{95AD4B78-C319-4D76-A6B7-47234DC8DBD3}" presName="spaceBetweenRectangles" presStyleCnt="0"/>
      <dgm:spPr/>
    </dgm:pt>
    <dgm:pt modelId="{E42FCBE5-6004-4BA0-93B7-9D1ED3FD0C24}" type="pres">
      <dgm:prSet presAssocID="{5449A3CB-7278-4984-9627-E3BB1901435B}" presName="parentLin" presStyleCnt="0"/>
      <dgm:spPr/>
    </dgm:pt>
    <dgm:pt modelId="{8B7608AD-3CCD-4EC7-8475-A981DC498082}" type="pres">
      <dgm:prSet presAssocID="{5449A3CB-7278-4984-9627-E3BB1901435B}" presName="parentLeftMargin" presStyleLbl="node1" presStyleIdx="0" presStyleCnt="4"/>
      <dgm:spPr/>
    </dgm:pt>
    <dgm:pt modelId="{2F848E94-6F24-4147-B638-4E9277C4D7DE}" type="pres">
      <dgm:prSet presAssocID="{5449A3CB-7278-4984-9627-E3BB1901435B}" presName="parentText" presStyleLbl="node1" presStyleIdx="1" presStyleCnt="4" custLinFactNeighborY="-5206">
        <dgm:presLayoutVars>
          <dgm:chMax val="0"/>
          <dgm:bulletEnabled val="1"/>
        </dgm:presLayoutVars>
      </dgm:prSet>
      <dgm:spPr/>
    </dgm:pt>
    <dgm:pt modelId="{7ABD9046-9C3E-45F4-9E77-D3BC844C1E69}" type="pres">
      <dgm:prSet presAssocID="{5449A3CB-7278-4984-9627-E3BB1901435B}" presName="negativeSpace" presStyleCnt="0"/>
      <dgm:spPr/>
    </dgm:pt>
    <dgm:pt modelId="{101EAA56-ECF4-408D-905A-FAFB28CE7C4E}" type="pres">
      <dgm:prSet presAssocID="{5449A3CB-7278-4984-9627-E3BB1901435B}" presName="childText" presStyleLbl="conFgAcc1" presStyleIdx="1" presStyleCnt="4">
        <dgm:presLayoutVars>
          <dgm:bulletEnabled val="1"/>
        </dgm:presLayoutVars>
      </dgm:prSet>
      <dgm:spPr>
        <a:ln>
          <a:solidFill>
            <a:schemeClr val="accent2">
              <a:lumMod val="20000"/>
              <a:lumOff val="80000"/>
            </a:schemeClr>
          </a:solidFill>
        </a:ln>
      </dgm:spPr>
    </dgm:pt>
    <dgm:pt modelId="{C24CE6B7-EEBB-4C20-A193-E2F36FC3981B}" type="pres">
      <dgm:prSet presAssocID="{E9396045-5E46-4DED-BD93-EFAFF36EE9A5}" presName="spaceBetweenRectangles" presStyleCnt="0"/>
      <dgm:spPr/>
    </dgm:pt>
    <dgm:pt modelId="{A6667629-28C3-49E1-863C-BAEEEEFF6B67}" type="pres">
      <dgm:prSet presAssocID="{A43C272E-32E2-4B89-B12A-89F273D66908}" presName="parentLin" presStyleCnt="0"/>
      <dgm:spPr/>
    </dgm:pt>
    <dgm:pt modelId="{99AD8463-55A7-4853-9EEE-DB971AC4BD2E}" type="pres">
      <dgm:prSet presAssocID="{A43C272E-32E2-4B89-B12A-89F273D66908}" presName="parentLeftMargin" presStyleLbl="node1" presStyleIdx="1" presStyleCnt="4"/>
      <dgm:spPr/>
    </dgm:pt>
    <dgm:pt modelId="{27BFC27F-0C20-4645-B558-31DED36DBCBE}" type="pres">
      <dgm:prSet presAssocID="{A43C272E-32E2-4B89-B12A-89F273D66908}" presName="parentText" presStyleLbl="node1" presStyleIdx="2" presStyleCnt="4">
        <dgm:presLayoutVars>
          <dgm:chMax val="0"/>
          <dgm:bulletEnabled val="1"/>
        </dgm:presLayoutVars>
      </dgm:prSet>
      <dgm:spPr/>
    </dgm:pt>
    <dgm:pt modelId="{1A0D6DBF-6C2B-4E52-8AF4-C1713627B057}" type="pres">
      <dgm:prSet presAssocID="{A43C272E-32E2-4B89-B12A-89F273D66908}" presName="negativeSpace" presStyleCnt="0"/>
      <dgm:spPr/>
    </dgm:pt>
    <dgm:pt modelId="{12DF766A-8DD6-41B2-AAEE-C32B4C152977}" type="pres">
      <dgm:prSet presAssocID="{A43C272E-32E2-4B89-B12A-89F273D66908}" presName="childText" presStyleLbl="conFgAcc1" presStyleIdx="2" presStyleCnt="4">
        <dgm:presLayoutVars>
          <dgm:bulletEnabled val="1"/>
        </dgm:presLayoutVars>
      </dgm:prSet>
      <dgm:spPr>
        <a:ln>
          <a:solidFill>
            <a:schemeClr val="accent2">
              <a:lumMod val="60000"/>
              <a:lumOff val="40000"/>
            </a:schemeClr>
          </a:solidFill>
        </a:ln>
      </dgm:spPr>
    </dgm:pt>
    <dgm:pt modelId="{E9730278-AC37-40BC-8D1F-619875AD3638}" type="pres">
      <dgm:prSet presAssocID="{CD4E7586-D402-4969-8643-5F46B39E2A23}" presName="spaceBetweenRectangles" presStyleCnt="0"/>
      <dgm:spPr/>
    </dgm:pt>
    <dgm:pt modelId="{53ADA387-2A18-4A66-86F3-68A213103324}" type="pres">
      <dgm:prSet presAssocID="{B7BDC0CE-C135-462A-B426-EB4E0A5D2BBC}" presName="parentLin" presStyleCnt="0"/>
      <dgm:spPr/>
    </dgm:pt>
    <dgm:pt modelId="{3B7CF582-649A-416D-A4B2-09541C6EE055}" type="pres">
      <dgm:prSet presAssocID="{B7BDC0CE-C135-462A-B426-EB4E0A5D2BBC}" presName="parentLeftMargin" presStyleLbl="node1" presStyleIdx="2" presStyleCnt="4"/>
      <dgm:spPr/>
    </dgm:pt>
    <dgm:pt modelId="{35D305A4-6ACB-4978-894F-2F87A124141D}" type="pres">
      <dgm:prSet presAssocID="{B7BDC0CE-C135-462A-B426-EB4E0A5D2BBC}" presName="parentText" presStyleLbl="node1" presStyleIdx="3" presStyleCnt="4">
        <dgm:presLayoutVars>
          <dgm:chMax val="0"/>
          <dgm:bulletEnabled val="1"/>
        </dgm:presLayoutVars>
      </dgm:prSet>
      <dgm:spPr/>
    </dgm:pt>
    <dgm:pt modelId="{371DB3EC-08AC-4F12-ACD7-66EDD26415FA}" type="pres">
      <dgm:prSet presAssocID="{B7BDC0CE-C135-462A-B426-EB4E0A5D2BBC}" presName="negativeSpace" presStyleCnt="0"/>
      <dgm:spPr/>
    </dgm:pt>
    <dgm:pt modelId="{99096A78-EFC8-40CC-BF54-D3937BA40049}" type="pres">
      <dgm:prSet presAssocID="{B7BDC0CE-C135-462A-B426-EB4E0A5D2BBC}" presName="childText" presStyleLbl="conFgAcc1" presStyleIdx="3" presStyleCnt="4">
        <dgm:presLayoutVars>
          <dgm:bulletEnabled val="1"/>
        </dgm:presLayoutVars>
      </dgm:prSet>
      <dgm:spPr>
        <a:ln>
          <a:solidFill>
            <a:schemeClr val="accent2">
              <a:lumMod val="20000"/>
              <a:lumOff val="80000"/>
            </a:schemeClr>
          </a:solidFill>
        </a:ln>
      </dgm:spPr>
    </dgm:pt>
  </dgm:ptLst>
  <dgm:cxnLst>
    <dgm:cxn modelId="{D52DDB01-0AFF-4C76-8236-592B07D9190A}" type="presOf" srcId="{5449A3CB-7278-4984-9627-E3BB1901435B}" destId="{8B7608AD-3CCD-4EC7-8475-A981DC498082}" srcOrd="0" destOrd="0" presId="urn:microsoft.com/office/officeart/2005/8/layout/list1"/>
    <dgm:cxn modelId="{59D3E706-BBE9-4C49-A645-02C4610F52CE}" type="presOf" srcId="{69F1708D-A9C3-4E50-A05E-3BD478AA0DCD}" destId="{1C423075-E389-45D8-915F-163BA03086B3}" srcOrd="1" destOrd="0" presId="urn:microsoft.com/office/officeart/2005/8/layout/list1"/>
    <dgm:cxn modelId="{0B0C9A5E-5E6C-4C10-8D07-749A2F43BA09}" type="presOf" srcId="{69F1708D-A9C3-4E50-A05E-3BD478AA0DCD}" destId="{E2C9233C-0EB5-4095-8819-351267AE4366}" srcOrd="0" destOrd="0" presId="urn:microsoft.com/office/officeart/2005/8/layout/list1"/>
    <dgm:cxn modelId="{6E583D44-892A-48FF-988E-CB35F6B49957}" srcId="{CDD77C0D-6184-46D2-B645-EF154776CA66}" destId="{B7BDC0CE-C135-462A-B426-EB4E0A5D2BBC}" srcOrd="3" destOrd="0" parTransId="{31D240FD-0169-4084-94F7-B1523F88AB0F}" sibTransId="{7A52E30C-2439-41E5-B62C-A6E2C95AA0CB}"/>
    <dgm:cxn modelId="{A2ADC045-1F20-495D-B5C7-E5F6BED1EE71}" srcId="{CDD77C0D-6184-46D2-B645-EF154776CA66}" destId="{5449A3CB-7278-4984-9627-E3BB1901435B}" srcOrd="1" destOrd="0" parTransId="{82EA19FA-75DB-4F81-98BC-D61E83EDE0A4}" sibTransId="{E9396045-5E46-4DED-BD93-EFAFF36EE9A5}"/>
    <dgm:cxn modelId="{34D2C269-A811-4506-ACBC-339EDA26B61F}" srcId="{CDD77C0D-6184-46D2-B645-EF154776CA66}" destId="{69F1708D-A9C3-4E50-A05E-3BD478AA0DCD}" srcOrd="0" destOrd="0" parTransId="{4E108294-3BDB-415E-9BD7-DBC4A238250C}" sibTransId="{95AD4B78-C319-4D76-A6B7-47234DC8DBD3}"/>
    <dgm:cxn modelId="{58B05581-B347-4615-9568-FF9970C88F82}" type="presOf" srcId="{B7BDC0CE-C135-462A-B426-EB4E0A5D2BBC}" destId="{35D305A4-6ACB-4978-894F-2F87A124141D}" srcOrd="1" destOrd="0" presId="urn:microsoft.com/office/officeart/2005/8/layout/list1"/>
    <dgm:cxn modelId="{E8CF7595-84CA-45C3-8D60-69E7B5701F12}" srcId="{CDD77C0D-6184-46D2-B645-EF154776CA66}" destId="{A43C272E-32E2-4B89-B12A-89F273D66908}" srcOrd="2" destOrd="0" parTransId="{0C47B0AC-F176-4A18-8571-A7ADD9ECF253}" sibTransId="{CD4E7586-D402-4969-8643-5F46B39E2A23}"/>
    <dgm:cxn modelId="{B9848FB5-D632-46A0-BF47-D2902E63B943}" type="presOf" srcId="{CDD77C0D-6184-46D2-B645-EF154776CA66}" destId="{4FE43C7A-6401-42AE-94F1-ADB8C44BAE03}" srcOrd="0" destOrd="0" presId="urn:microsoft.com/office/officeart/2005/8/layout/list1"/>
    <dgm:cxn modelId="{168DFAB5-D956-48BC-A61C-D540659F19CF}" type="presOf" srcId="{B7BDC0CE-C135-462A-B426-EB4E0A5D2BBC}" destId="{3B7CF582-649A-416D-A4B2-09541C6EE055}" srcOrd="0" destOrd="0" presId="urn:microsoft.com/office/officeart/2005/8/layout/list1"/>
    <dgm:cxn modelId="{9D3B48C0-A029-4DB4-8B85-80EE11CBABB5}" type="presOf" srcId="{A43C272E-32E2-4B89-B12A-89F273D66908}" destId="{99AD8463-55A7-4853-9EEE-DB971AC4BD2E}" srcOrd="0" destOrd="0" presId="urn:microsoft.com/office/officeart/2005/8/layout/list1"/>
    <dgm:cxn modelId="{EB540BDA-D144-43E3-A2CB-DA36BD426189}" type="presOf" srcId="{A43C272E-32E2-4B89-B12A-89F273D66908}" destId="{27BFC27F-0C20-4645-B558-31DED36DBCBE}" srcOrd="1" destOrd="0" presId="urn:microsoft.com/office/officeart/2005/8/layout/list1"/>
    <dgm:cxn modelId="{29DAA7E2-5513-458A-8CDE-A72EC91D68DC}" type="presOf" srcId="{5449A3CB-7278-4984-9627-E3BB1901435B}" destId="{2F848E94-6F24-4147-B638-4E9277C4D7DE}" srcOrd="1" destOrd="0" presId="urn:microsoft.com/office/officeart/2005/8/layout/list1"/>
    <dgm:cxn modelId="{A3EB107E-51EA-458C-AC04-BC685A342178}" type="presParOf" srcId="{4FE43C7A-6401-42AE-94F1-ADB8C44BAE03}" destId="{2933A9D3-502A-4200-893C-5E068F253726}" srcOrd="0" destOrd="0" presId="urn:microsoft.com/office/officeart/2005/8/layout/list1"/>
    <dgm:cxn modelId="{01FE7D17-97C8-4D8D-8B86-7F91247326A9}" type="presParOf" srcId="{2933A9D3-502A-4200-893C-5E068F253726}" destId="{E2C9233C-0EB5-4095-8819-351267AE4366}" srcOrd="0" destOrd="0" presId="urn:microsoft.com/office/officeart/2005/8/layout/list1"/>
    <dgm:cxn modelId="{19DAF62E-8F28-4596-882E-C2FF2D40DEAF}" type="presParOf" srcId="{2933A9D3-502A-4200-893C-5E068F253726}" destId="{1C423075-E389-45D8-915F-163BA03086B3}" srcOrd="1" destOrd="0" presId="urn:microsoft.com/office/officeart/2005/8/layout/list1"/>
    <dgm:cxn modelId="{D14E6D7F-2D80-478B-81F9-F83BEA23518E}" type="presParOf" srcId="{4FE43C7A-6401-42AE-94F1-ADB8C44BAE03}" destId="{2B1DF1B1-48EE-47BC-8C15-6ECAB86BD301}" srcOrd="1" destOrd="0" presId="urn:microsoft.com/office/officeart/2005/8/layout/list1"/>
    <dgm:cxn modelId="{FDF8F68C-982C-4265-8468-71D634A586FE}" type="presParOf" srcId="{4FE43C7A-6401-42AE-94F1-ADB8C44BAE03}" destId="{9BA1BFB9-7A9C-406E-8E1A-5989D8C434A6}" srcOrd="2" destOrd="0" presId="urn:microsoft.com/office/officeart/2005/8/layout/list1"/>
    <dgm:cxn modelId="{611E3DB0-B546-4CE4-94B7-20656C2DC2EC}" type="presParOf" srcId="{4FE43C7A-6401-42AE-94F1-ADB8C44BAE03}" destId="{5F8E8165-DEDF-4983-BCFB-9B01CAD21215}" srcOrd="3" destOrd="0" presId="urn:microsoft.com/office/officeart/2005/8/layout/list1"/>
    <dgm:cxn modelId="{F84EAECE-EBEC-4F0F-94E6-1BF5BB15146B}" type="presParOf" srcId="{4FE43C7A-6401-42AE-94F1-ADB8C44BAE03}" destId="{E42FCBE5-6004-4BA0-93B7-9D1ED3FD0C24}" srcOrd="4" destOrd="0" presId="urn:microsoft.com/office/officeart/2005/8/layout/list1"/>
    <dgm:cxn modelId="{E0094ECF-15C5-412C-89DF-8481347AC75A}" type="presParOf" srcId="{E42FCBE5-6004-4BA0-93B7-9D1ED3FD0C24}" destId="{8B7608AD-3CCD-4EC7-8475-A981DC498082}" srcOrd="0" destOrd="0" presId="urn:microsoft.com/office/officeart/2005/8/layout/list1"/>
    <dgm:cxn modelId="{C4B5070F-FCFB-467E-A3F4-F4A6498B7B55}" type="presParOf" srcId="{E42FCBE5-6004-4BA0-93B7-9D1ED3FD0C24}" destId="{2F848E94-6F24-4147-B638-4E9277C4D7DE}" srcOrd="1" destOrd="0" presId="urn:microsoft.com/office/officeart/2005/8/layout/list1"/>
    <dgm:cxn modelId="{0D62AAC0-06F3-4BDB-8CD7-1D6EA0F505A4}" type="presParOf" srcId="{4FE43C7A-6401-42AE-94F1-ADB8C44BAE03}" destId="{7ABD9046-9C3E-45F4-9E77-D3BC844C1E69}" srcOrd="5" destOrd="0" presId="urn:microsoft.com/office/officeart/2005/8/layout/list1"/>
    <dgm:cxn modelId="{D8596011-9B9F-48EA-8F9C-EAA7B90C1EC0}" type="presParOf" srcId="{4FE43C7A-6401-42AE-94F1-ADB8C44BAE03}" destId="{101EAA56-ECF4-408D-905A-FAFB28CE7C4E}" srcOrd="6" destOrd="0" presId="urn:microsoft.com/office/officeart/2005/8/layout/list1"/>
    <dgm:cxn modelId="{FDE87541-7595-4CB5-A30D-94A1D04C1434}" type="presParOf" srcId="{4FE43C7A-6401-42AE-94F1-ADB8C44BAE03}" destId="{C24CE6B7-EEBB-4C20-A193-E2F36FC3981B}" srcOrd="7" destOrd="0" presId="urn:microsoft.com/office/officeart/2005/8/layout/list1"/>
    <dgm:cxn modelId="{62DB31C1-7F68-44BF-9A78-C1A8D9CA0931}" type="presParOf" srcId="{4FE43C7A-6401-42AE-94F1-ADB8C44BAE03}" destId="{A6667629-28C3-49E1-863C-BAEEEEFF6B67}" srcOrd="8" destOrd="0" presId="urn:microsoft.com/office/officeart/2005/8/layout/list1"/>
    <dgm:cxn modelId="{C3230CA6-7F26-4436-A023-5A28BF9BA448}" type="presParOf" srcId="{A6667629-28C3-49E1-863C-BAEEEEFF6B67}" destId="{99AD8463-55A7-4853-9EEE-DB971AC4BD2E}" srcOrd="0" destOrd="0" presId="urn:microsoft.com/office/officeart/2005/8/layout/list1"/>
    <dgm:cxn modelId="{C0FE9796-573B-417B-82E1-3F69B748A6C4}" type="presParOf" srcId="{A6667629-28C3-49E1-863C-BAEEEEFF6B67}" destId="{27BFC27F-0C20-4645-B558-31DED36DBCBE}" srcOrd="1" destOrd="0" presId="urn:microsoft.com/office/officeart/2005/8/layout/list1"/>
    <dgm:cxn modelId="{32AB2F35-2C2E-4051-841F-492F4FB5C294}" type="presParOf" srcId="{4FE43C7A-6401-42AE-94F1-ADB8C44BAE03}" destId="{1A0D6DBF-6C2B-4E52-8AF4-C1713627B057}" srcOrd="9" destOrd="0" presId="urn:microsoft.com/office/officeart/2005/8/layout/list1"/>
    <dgm:cxn modelId="{FF095F6E-122D-41B3-AC7D-0502359E6BD2}" type="presParOf" srcId="{4FE43C7A-6401-42AE-94F1-ADB8C44BAE03}" destId="{12DF766A-8DD6-41B2-AAEE-C32B4C152977}" srcOrd="10" destOrd="0" presId="urn:microsoft.com/office/officeart/2005/8/layout/list1"/>
    <dgm:cxn modelId="{1C1B7DAE-545B-4B97-AB26-432C5022867B}" type="presParOf" srcId="{4FE43C7A-6401-42AE-94F1-ADB8C44BAE03}" destId="{E9730278-AC37-40BC-8D1F-619875AD3638}" srcOrd="11" destOrd="0" presId="urn:microsoft.com/office/officeart/2005/8/layout/list1"/>
    <dgm:cxn modelId="{86675056-739B-499A-AE63-8A95B4283B7C}" type="presParOf" srcId="{4FE43C7A-6401-42AE-94F1-ADB8C44BAE03}" destId="{53ADA387-2A18-4A66-86F3-68A213103324}" srcOrd="12" destOrd="0" presId="urn:microsoft.com/office/officeart/2005/8/layout/list1"/>
    <dgm:cxn modelId="{7C2644C3-D89C-4F72-81A1-FEA90FEF0C51}" type="presParOf" srcId="{53ADA387-2A18-4A66-86F3-68A213103324}" destId="{3B7CF582-649A-416D-A4B2-09541C6EE055}" srcOrd="0" destOrd="0" presId="urn:microsoft.com/office/officeart/2005/8/layout/list1"/>
    <dgm:cxn modelId="{DFE57EA9-EF15-496B-9FD0-CD152682D9CD}" type="presParOf" srcId="{53ADA387-2A18-4A66-86F3-68A213103324}" destId="{35D305A4-6ACB-4978-894F-2F87A124141D}" srcOrd="1" destOrd="0" presId="urn:microsoft.com/office/officeart/2005/8/layout/list1"/>
    <dgm:cxn modelId="{7573382F-C3BE-4E53-9D33-1B4E69D745B7}" type="presParOf" srcId="{4FE43C7A-6401-42AE-94F1-ADB8C44BAE03}" destId="{371DB3EC-08AC-4F12-ACD7-66EDD26415FA}" srcOrd="13" destOrd="0" presId="urn:microsoft.com/office/officeart/2005/8/layout/list1"/>
    <dgm:cxn modelId="{2DAFBBF8-2D64-4177-BF0E-C7F24F0D5A0A}" type="presParOf" srcId="{4FE43C7A-6401-42AE-94F1-ADB8C44BAE03}" destId="{99096A78-EFC8-40CC-BF54-D3937BA4004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a:cs typeface="Arial"/>
          </a:endParaRPr>
        </a:p>
      </dsp:txBody>
      <dsp:txXfrm>
        <a:off x="455062" y="3053887"/>
        <a:ext cx="5886676"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1. Why are there changes to the Australian Curriculum?</a:t>
          </a:r>
          <a:endParaRPr lang="en-US" sz="1800" b="1" kern="120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3. What support is in place for teachers?</a:t>
          </a:r>
          <a:endParaRPr lang="en-US" sz="1800" b="1" kern="120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4. Next steps and conclusion</a:t>
          </a:r>
          <a:endParaRPr lang="en-US" sz="1800" b="1" kern="120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a:cs typeface="Arial"/>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a:cs typeface="Arial"/>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C082A-A14C-4E77-B05D-4DFA467840C1}">
      <dsp:nvSpPr>
        <dsp:cNvPr id="0" name=""/>
        <dsp:cNvSpPr/>
      </dsp:nvSpPr>
      <dsp:spPr>
        <a:xfrm>
          <a:off x="0" y="1211907"/>
          <a:ext cx="8496300" cy="161587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09152C-CC8B-42C3-B967-724A2578372F}">
      <dsp:nvSpPr>
        <dsp:cNvPr id="0" name=""/>
        <dsp:cNvSpPr/>
      </dsp:nvSpPr>
      <dsp:spPr>
        <a:xfrm>
          <a:off x="784" y="0"/>
          <a:ext cx="1676704"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2008 </a:t>
          </a:r>
          <a:r>
            <a:rPr lang="en-AU" sz="1800" kern="1200">
              <a:latin typeface="Arial" panose="020B0604020202020204" pitchFamily="34" charset="0"/>
              <a:cs typeface="Arial" panose="020B0604020202020204" pitchFamily="34" charset="0"/>
            </a:rPr>
            <a:t>Melbourne Education Declaration</a:t>
          </a:r>
        </a:p>
      </dsp:txBody>
      <dsp:txXfrm>
        <a:off x="784" y="0"/>
        <a:ext cx="1676704" cy="1615876"/>
      </dsp:txXfrm>
    </dsp:sp>
    <dsp:sp modelId="{EE0954F8-6E34-4FEB-A7B6-77B321F177AC}">
      <dsp:nvSpPr>
        <dsp:cNvPr id="0" name=""/>
        <dsp:cNvSpPr/>
      </dsp:nvSpPr>
      <dsp:spPr>
        <a:xfrm>
          <a:off x="637152" y="1817861"/>
          <a:ext cx="403969" cy="403969"/>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2176F-84BE-45FC-8F85-4746A8BF78D4}">
      <dsp:nvSpPr>
        <dsp:cNvPr id="0" name=""/>
        <dsp:cNvSpPr/>
      </dsp:nvSpPr>
      <dsp:spPr>
        <a:xfrm>
          <a:off x="1733588" y="2423815"/>
          <a:ext cx="2369485"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2010 </a:t>
          </a:r>
          <a:br>
            <a:rPr lang="en-AU" sz="1800" b="1"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First version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of Australian Curriculum released</a:t>
          </a:r>
        </a:p>
      </dsp:txBody>
      <dsp:txXfrm>
        <a:off x="1733588" y="2423815"/>
        <a:ext cx="2369485" cy="1615876"/>
      </dsp:txXfrm>
    </dsp:sp>
    <dsp:sp modelId="{C77FE851-8233-4AE4-A174-ED100140DE55}">
      <dsp:nvSpPr>
        <dsp:cNvPr id="0" name=""/>
        <dsp:cNvSpPr/>
      </dsp:nvSpPr>
      <dsp:spPr>
        <a:xfrm>
          <a:off x="2716346" y="1817861"/>
          <a:ext cx="403969" cy="403969"/>
        </a:xfrm>
        <a:prstGeom prst="ellipse">
          <a:avLst/>
        </a:prstGeom>
        <a:solidFill>
          <a:schemeClr val="accent2">
            <a:shade val="80000"/>
            <a:hueOff val="270302"/>
            <a:satOff val="-21913"/>
            <a:lumOff val="178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13C21-229F-40EE-93B4-CC7418F5E4C0}">
      <dsp:nvSpPr>
        <dsp:cNvPr id="0" name=""/>
        <dsp:cNvSpPr/>
      </dsp:nvSpPr>
      <dsp:spPr>
        <a:xfrm>
          <a:off x="4159173" y="0"/>
          <a:ext cx="3486712" cy="161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2011 </a:t>
          </a:r>
          <a:br>
            <a:rPr lang="en-AU" sz="1800" b="1"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Queensland commences implementation</a:t>
          </a:r>
        </a:p>
      </dsp:txBody>
      <dsp:txXfrm>
        <a:off x="4159173" y="0"/>
        <a:ext cx="3486712" cy="1615876"/>
      </dsp:txXfrm>
    </dsp:sp>
    <dsp:sp modelId="{0715716D-63C6-44A7-99F2-2E6DA98D1120}">
      <dsp:nvSpPr>
        <dsp:cNvPr id="0" name=""/>
        <dsp:cNvSpPr/>
      </dsp:nvSpPr>
      <dsp:spPr>
        <a:xfrm>
          <a:off x="5700544" y="1817861"/>
          <a:ext cx="403969" cy="403969"/>
        </a:xfrm>
        <a:prstGeom prst="ellipse">
          <a:avLst/>
        </a:prstGeom>
        <a:solidFill>
          <a:schemeClr val="accent2">
            <a:shade val="80000"/>
            <a:hueOff val="540604"/>
            <a:satOff val="-43825"/>
            <a:lumOff val="35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6D387-62B4-42CF-ADF8-67DA0C8164E7}">
      <dsp:nvSpPr>
        <dsp:cNvPr id="0" name=""/>
        <dsp:cNvSpPr/>
      </dsp:nvSpPr>
      <dsp:spPr>
        <a:xfrm>
          <a:off x="0" y="1112519"/>
          <a:ext cx="8496300" cy="148336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13BF6-C34E-42FC-84BA-47B2D16E984F}">
      <dsp:nvSpPr>
        <dsp:cNvPr id="0" name=""/>
        <dsp:cNvSpPr/>
      </dsp:nvSpPr>
      <dsp:spPr>
        <a:xfrm>
          <a:off x="2268" y="0"/>
          <a:ext cx="2164097"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2019 </a:t>
          </a:r>
          <a:br>
            <a:rPr lang="en-AU" sz="1800" b="1"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Alice Springs (</a:t>
          </a:r>
          <a:r>
            <a:rPr lang="en-AU" sz="1800" kern="1200" err="1">
              <a:latin typeface="Arial" panose="020B0604020202020204" pitchFamily="34" charset="0"/>
              <a:cs typeface="Arial" panose="020B0604020202020204" pitchFamily="34" charset="0"/>
            </a:rPr>
            <a:t>Mparntwe</a:t>
          </a:r>
          <a:r>
            <a:rPr lang="en-AU" sz="1800" kern="1200">
              <a:latin typeface="Arial" panose="020B0604020202020204" pitchFamily="34" charset="0"/>
              <a:cs typeface="Arial" panose="020B0604020202020204" pitchFamily="34" charset="0"/>
            </a:rPr>
            <a:t>) Education Declaration</a:t>
          </a:r>
        </a:p>
      </dsp:txBody>
      <dsp:txXfrm>
        <a:off x="2268" y="0"/>
        <a:ext cx="2164097" cy="1483360"/>
      </dsp:txXfrm>
    </dsp:sp>
    <dsp:sp modelId="{99AADF52-BE4D-4A56-A82D-79E9BC2D3F17}">
      <dsp:nvSpPr>
        <dsp:cNvPr id="0" name=""/>
        <dsp:cNvSpPr/>
      </dsp:nvSpPr>
      <dsp:spPr>
        <a:xfrm>
          <a:off x="898897" y="1668779"/>
          <a:ext cx="370840" cy="370840"/>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EDB7D-6D68-42B0-BC0B-3AF78053B1BD}">
      <dsp:nvSpPr>
        <dsp:cNvPr id="0" name=""/>
        <dsp:cNvSpPr/>
      </dsp:nvSpPr>
      <dsp:spPr>
        <a:xfrm>
          <a:off x="2188091" y="2225039"/>
          <a:ext cx="1984426"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2020–2021 </a:t>
          </a:r>
          <a:r>
            <a:rPr lang="en-AU" sz="1800" kern="1200">
              <a:latin typeface="Arial" panose="020B0604020202020204" pitchFamily="34" charset="0"/>
              <a:cs typeface="Arial" panose="020B0604020202020204" pitchFamily="34" charset="0"/>
            </a:rPr>
            <a:t>Review, draft, consult and refine</a:t>
          </a:r>
        </a:p>
      </dsp:txBody>
      <dsp:txXfrm>
        <a:off x="2188091" y="2225039"/>
        <a:ext cx="1984426" cy="1483360"/>
      </dsp:txXfrm>
    </dsp:sp>
    <dsp:sp modelId="{305A8906-6E0B-4D90-BD85-8C9C39929877}">
      <dsp:nvSpPr>
        <dsp:cNvPr id="0" name=""/>
        <dsp:cNvSpPr/>
      </dsp:nvSpPr>
      <dsp:spPr>
        <a:xfrm>
          <a:off x="2994884" y="1668779"/>
          <a:ext cx="370840" cy="370840"/>
        </a:xfrm>
        <a:prstGeom prst="ellipse">
          <a:avLst/>
        </a:prstGeom>
        <a:solidFill>
          <a:schemeClr val="accent2">
            <a:shade val="80000"/>
            <a:hueOff val="180201"/>
            <a:satOff val="-14608"/>
            <a:lumOff val="11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F7497-AB51-4CA7-8563-A5B2DDC22A57}">
      <dsp:nvSpPr>
        <dsp:cNvPr id="0" name=""/>
        <dsp:cNvSpPr/>
      </dsp:nvSpPr>
      <dsp:spPr>
        <a:xfrm>
          <a:off x="4194243" y="0"/>
          <a:ext cx="1531464"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1 April 2022 </a:t>
          </a:r>
          <a:r>
            <a:rPr lang="en-AU" sz="1800" kern="1200">
              <a:latin typeface="Arial" panose="020B0604020202020204" pitchFamily="34" charset="0"/>
              <a:cs typeface="Arial" panose="020B0604020202020204" pitchFamily="34" charset="0"/>
            </a:rPr>
            <a:t>Version 9.0 of Australian Curriculum approved</a:t>
          </a:r>
        </a:p>
      </dsp:txBody>
      <dsp:txXfrm>
        <a:off x="4194243" y="0"/>
        <a:ext cx="1531464" cy="1483360"/>
      </dsp:txXfrm>
    </dsp:sp>
    <dsp:sp modelId="{15FCAAF7-963F-4BB9-9675-13BB63105AFE}">
      <dsp:nvSpPr>
        <dsp:cNvPr id="0" name=""/>
        <dsp:cNvSpPr/>
      </dsp:nvSpPr>
      <dsp:spPr>
        <a:xfrm>
          <a:off x="4774555" y="1668779"/>
          <a:ext cx="370840" cy="370840"/>
        </a:xfrm>
        <a:prstGeom prst="ellipse">
          <a:avLst/>
        </a:prstGeom>
        <a:solidFill>
          <a:schemeClr val="accent2">
            <a:shade val="80000"/>
            <a:hueOff val="360403"/>
            <a:satOff val="-29217"/>
            <a:lumOff val="23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FB278-A430-4886-A995-A6EB62076AB6}">
      <dsp:nvSpPr>
        <dsp:cNvPr id="0" name=""/>
        <dsp:cNvSpPr/>
      </dsp:nvSpPr>
      <dsp:spPr>
        <a:xfrm>
          <a:off x="5747433" y="2225039"/>
          <a:ext cx="1896967" cy="14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AU" sz="1800" b="1" kern="1200">
              <a:latin typeface="Arial" panose="020B0604020202020204" pitchFamily="34" charset="0"/>
              <a:cs typeface="Arial" panose="020B0604020202020204" pitchFamily="34" charset="0"/>
            </a:rPr>
            <a:t>9 May 2022</a:t>
          </a:r>
          <a:r>
            <a:rPr lang="en-AU" sz="1800" kern="1200">
              <a:latin typeface="Arial" panose="020B0604020202020204" pitchFamily="34" charset="0"/>
              <a:cs typeface="Arial" panose="020B0604020202020204" pitchFamily="34" charset="0"/>
            </a:rPr>
            <a:t> Australian Curriculum v9.0 published</a:t>
          </a:r>
        </a:p>
      </dsp:txBody>
      <dsp:txXfrm>
        <a:off x="5747433" y="2225039"/>
        <a:ext cx="1896967" cy="1483360"/>
      </dsp:txXfrm>
    </dsp:sp>
    <dsp:sp modelId="{4C67F376-C140-435B-895B-4714AA72B0CE}">
      <dsp:nvSpPr>
        <dsp:cNvPr id="0" name=""/>
        <dsp:cNvSpPr/>
      </dsp:nvSpPr>
      <dsp:spPr>
        <a:xfrm>
          <a:off x="6510497" y="1668779"/>
          <a:ext cx="370840" cy="370840"/>
        </a:xfrm>
        <a:prstGeom prst="ellipse">
          <a:avLst/>
        </a:prstGeom>
        <a:solidFill>
          <a:schemeClr val="accent2">
            <a:shade val="80000"/>
            <a:hueOff val="540604"/>
            <a:satOff val="-43825"/>
            <a:lumOff val="356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2938-BB0E-4411-B9B6-590ED335F0F4}">
      <dsp:nvSpPr>
        <dsp:cNvPr id="0" name=""/>
        <dsp:cNvSpPr/>
      </dsp:nvSpPr>
      <dsp:spPr>
        <a:xfrm>
          <a:off x="31546" y="0"/>
          <a:ext cx="3886836" cy="3031479"/>
        </a:xfrm>
        <a:prstGeom prst="roundRect">
          <a:avLst>
            <a:gd name="adj" fmla="val 10000"/>
          </a:avLst>
        </a:prstGeom>
        <a:solidFill>
          <a:schemeClr val="accent2">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24000" rIns="76200" bIns="76200" numCol="1" spcCol="1270" anchor="t" anchorCtr="0">
          <a:noAutofit/>
        </a:bodyPr>
        <a:lstStyle/>
        <a:p>
          <a:pPr marL="0" lvl="0" indent="0" algn="ctr" defTabSz="889000">
            <a:lnSpc>
              <a:spcPct val="90000"/>
            </a:lnSpc>
            <a:spcBef>
              <a:spcPct val="0"/>
            </a:spcBef>
            <a:spcAft>
              <a:spcPct val="35000"/>
            </a:spcAft>
            <a:buNone/>
          </a:pPr>
          <a:r>
            <a:rPr lang="en-AU" sz="2000" b="1" kern="1200">
              <a:solidFill>
                <a:schemeClr val="bg1"/>
              </a:solidFill>
              <a:latin typeface="Arial" panose="020B0604020202020204" pitchFamily="34" charset="0"/>
              <a:cs typeface="Arial" panose="020B0604020202020204" pitchFamily="34" charset="0"/>
            </a:rPr>
            <a:t>Goal 1: </a:t>
          </a:r>
        </a:p>
        <a:p>
          <a:pPr marL="0" lvl="0" indent="0" algn="ctr" defTabSz="889000">
            <a:lnSpc>
              <a:spcPct val="90000"/>
            </a:lnSpc>
            <a:spcBef>
              <a:spcPct val="0"/>
            </a:spcBef>
            <a:spcAft>
              <a:spcPct val="35000"/>
            </a:spcAft>
            <a:buNone/>
          </a:pPr>
          <a:r>
            <a:rPr lang="en-AU" sz="2000" kern="1200">
              <a:solidFill>
                <a:schemeClr val="bg1"/>
              </a:solidFill>
              <a:latin typeface="Arial" panose="020B0604020202020204" pitchFamily="34" charset="0"/>
              <a:cs typeface="Arial" panose="020B0604020202020204" pitchFamily="34" charset="0"/>
            </a:rPr>
            <a:t>The Australian education system promotes </a:t>
          </a:r>
          <a:br>
            <a:rPr lang="en-AU" sz="2000" kern="1200">
              <a:solidFill>
                <a:schemeClr val="bg1"/>
              </a:solidFill>
              <a:latin typeface="Arial" panose="020B0604020202020204" pitchFamily="34" charset="0"/>
              <a:cs typeface="Arial" panose="020B0604020202020204" pitchFamily="34" charset="0"/>
            </a:rPr>
          </a:br>
          <a:r>
            <a:rPr lang="en-AU" sz="2000" b="1" kern="1200">
              <a:solidFill>
                <a:schemeClr val="bg1"/>
              </a:solidFill>
              <a:latin typeface="Arial" panose="020B0604020202020204" pitchFamily="34" charset="0"/>
              <a:cs typeface="Arial" panose="020B0604020202020204" pitchFamily="34" charset="0"/>
            </a:rPr>
            <a:t>excellence</a:t>
          </a:r>
          <a:r>
            <a:rPr lang="en-AU" sz="2000" kern="1200">
              <a:solidFill>
                <a:schemeClr val="bg1"/>
              </a:solidFill>
              <a:latin typeface="Arial" panose="020B0604020202020204" pitchFamily="34" charset="0"/>
              <a:cs typeface="Arial" panose="020B0604020202020204" pitchFamily="34" charset="0"/>
            </a:rPr>
            <a:t> and </a:t>
          </a:r>
          <a:r>
            <a:rPr lang="en-AU" sz="2000" b="1" kern="1200">
              <a:solidFill>
                <a:schemeClr val="bg1"/>
              </a:solidFill>
              <a:latin typeface="Arial" panose="020B0604020202020204" pitchFamily="34" charset="0"/>
              <a:cs typeface="Arial" panose="020B0604020202020204" pitchFamily="34" charset="0"/>
            </a:rPr>
            <a:t>equity</a:t>
          </a:r>
          <a:r>
            <a:rPr lang="en-AU" sz="2000" kern="1200">
              <a:solidFill>
                <a:schemeClr val="bg1"/>
              </a:solidFill>
              <a:latin typeface="Arial" panose="020B0604020202020204" pitchFamily="34" charset="0"/>
              <a:cs typeface="Arial" panose="020B0604020202020204" pitchFamily="34" charset="0"/>
            </a:rPr>
            <a:t>.</a:t>
          </a:r>
        </a:p>
      </dsp:txBody>
      <dsp:txXfrm>
        <a:off x="120335" y="88789"/>
        <a:ext cx="3709258" cy="2853901"/>
      </dsp:txXfrm>
    </dsp:sp>
    <dsp:sp modelId="{68608270-A3F5-4ED4-A4B0-389332262D7B}">
      <dsp:nvSpPr>
        <dsp:cNvPr id="0" name=""/>
        <dsp:cNvSpPr/>
      </dsp:nvSpPr>
      <dsp:spPr>
        <a:xfrm>
          <a:off x="4541521" y="0"/>
          <a:ext cx="3827173" cy="3031479"/>
        </a:xfrm>
        <a:prstGeom prst="roundRect">
          <a:avLst>
            <a:gd name="adj" fmla="val 10000"/>
          </a:avLst>
        </a:prstGeom>
        <a:solidFill>
          <a:schemeClr val="accent2">
            <a:lumMod val="60000"/>
            <a:lumOff val="40000"/>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60000" rIns="76200" bIns="76200" numCol="1" spcCol="1270" anchor="t"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AU" sz="2000" b="1" kern="1200">
              <a:solidFill>
                <a:schemeClr val="bg1"/>
              </a:solidFill>
              <a:latin typeface="Arial" panose="020B0604020202020204" pitchFamily="34" charset="0"/>
              <a:cs typeface="Arial" panose="020B0604020202020204" pitchFamily="34" charset="0"/>
            </a:rPr>
            <a:t>Goal 2: </a:t>
          </a:r>
        </a:p>
        <a:p>
          <a:pPr marL="0" lvl="0" indent="0" algn="ctr" defTabSz="889000">
            <a:lnSpc>
              <a:spcPct val="90000"/>
            </a:lnSpc>
            <a:spcBef>
              <a:spcPct val="0"/>
            </a:spcBef>
            <a:spcAft>
              <a:spcPct val="35000"/>
            </a:spcAft>
            <a:buFont typeface="Arial" panose="020B0604020202020204" pitchFamily="34" charset="0"/>
            <a:buNone/>
          </a:pPr>
          <a:r>
            <a:rPr lang="en-AU" sz="2000" kern="1200">
              <a:solidFill>
                <a:schemeClr val="bg1"/>
              </a:solidFill>
              <a:latin typeface="Arial" panose="020B0604020202020204" pitchFamily="34" charset="0"/>
              <a:cs typeface="Arial" panose="020B0604020202020204" pitchFamily="34" charset="0"/>
            </a:rPr>
            <a:t>All young Australians </a:t>
          </a:r>
          <a:br>
            <a:rPr lang="en-AU" sz="2000" kern="1200">
              <a:solidFill>
                <a:schemeClr val="bg1"/>
              </a:solidFill>
              <a:latin typeface="Arial" panose="020B0604020202020204" pitchFamily="34" charset="0"/>
              <a:cs typeface="Arial" panose="020B0604020202020204" pitchFamily="34" charset="0"/>
            </a:rPr>
          </a:br>
          <a:r>
            <a:rPr lang="en-AU" sz="2000" kern="1200">
              <a:solidFill>
                <a:schemeClr val="bg1"/>
              </a:solidFill>
              <a:latin typeface="Arial" panose="020B0604020202020204" pitchFamily="34" charset="0"/>
              <a:cs typeface="Arial" panose="020B0604020202020204" pitchFamily="34" charset="0"/>
            </a:rPr>
            <a:t>become </a:t>
          </a:r>
          <a:r>
            <a:rPr lang="en-AU" sz="2000" b="1" kern="1200">
              <a:solidFill>
                <a:schemeClr val="bg1"/>
              </a:solidFill>
              <a:latin typeface="Arial" panose="020B0604020202020204" pitchFamily="34" charset="0"/>
              <a:cs typeface="Arial" panose="020B0604020202020204" pitchFamily="34" charset="0"/>
            </a:rPr>
            <a:t>confident</a:t>
          </a:r>
          <a:r>
            <a:rPr lang="en-AU" sz="2000" kern="1200">
              <a:solidFill>
                <a:schemeClr val="bg1"/>
              </a:solidFill>
              <a:latin typeface="Arial" panose="020B0604020202020204" pitchFamily="34" charset="0"/>
              <a:cs typeface="Arial" panose="020B0604020202020204" pitchFamily="34" charset="0"/>
            </a:rPr>
            <a:t> and </a:t>
          </a:r>
          <a:r>
            <a:rPr lang="en-AU" sz="2000" b="1" kern="1200">
              <a:solidFill>
                <a:schemeClr val="bg1"/>
              </a:solidFill>
              <a:latin typeface="Arial" panose="020B0604020202020204" pitchFamily="34" charset="0"/>
              <a:cs typeface="Arial" panose="020B0604020202020204" pitchFamily="34" charset="0"/>
            </a:rPr>
            <a:t>creative</a:t>
          </a:r>
          <a:r>
            <a:rPr lang="en-AU" sz="2000" kern="1200">
              <a:solidFill>
                <a:schemeClr val="bg1"/>
              </a:solidFill>
              <a:latin typeface="Arial" panose="020B0604020202020204" pitchFamily="34" charset="0"/>
              <a:cs typeface="Arial" panose="020B0604020202020204" pitchFamily="34" charset="0"/>
            </a:rPr>
            <a:t> individuals, </a:t>
          </a:r>
          <a:r>
            <a:rPr lang="en-AU" sz="2000" b="1" kern="1200">
              <a:solidFill>
                <a:schemeClr val="bg1"/>
              </a:solidFill>
              <a:latin typeface="Arial" panose="020B0604020202020204" pitchFamily="34" charset="0"/>
              <a:cs typeface="Arial" panose="020B0604020202020204" pitchFamily="34" charset="0"/>
            </a:rPr>
            <a:t>successful</a:t>
          </a:r>
          <a:r>
            <a:rPr lang="en-AU" sz="2000" kern="1200">
              <a:solidFill>
                <a:schemeClr val="bg1"/>
              </a:solidFill>
              <a:latin typeface="Arial" panose="020B0604020202020204" pitchFamily="34" charset="0"/>
              <a:cs typeface="Arial" panose="020B0604020202020204" pitchFamily="34" charset="0"/>
            </a:rPr>
            <a:t> lifelong learners and </a:t>
          </a:r>
          <a:r>
            <a:rPr lang="en-AU" sz="2000" b="1" kern="1200">
              <a:solidFill>
                <a:schemeClr val="bg1"/>
              </a:solidFill>
              <a:latin typeface="Arial" panose="020B0604020202020204" pitchFamily="34" charset="0"/>
              <a:cs typeface="Arial" panose="020B0604020202020204" pitchFamily="34" charset="0"/>
            </a:rPr>
            <a:t>active</a:t>
          </a:r>
          <a:r>
            <a:rPr lang="en-AU" sz="2000" kern="1200">
              <a:solidFill>
                <a:schemeClr val="bg1"/>
              </a:solidFill>
              <a:latin typeface="Arial" panose="020B0604020202020204" pitchFamily="34" charset="0"/>
              <a:cs typeface="Arial" panose="020B0604020202020204" pitchFamily="34" charset="0"/>
            </a:rPr>
            <a:t> and </a:t>
          </a:r>
          <a:r>
            <a:rPr lang="en-AU" sz="2000" b="1" kern="1200">
              <a:solidFill>
                <a:schemeClr val="bg1"/>
              </a:solidFill>
              <a:latin typeface="Arial" panose="020B0604020202020204" pitchFamily="34" charset="0"/>
              <a:cs typeface="Arial" panose="020B0604020202020204" pitchFamily="34" charset="0"/>
            </a:rPr>
            <a:t>informed</a:t>
          </a:r>
          <a:r>
            <a:rPr lang="en-AU" sz="2000" kern="1200">
              <a:solidFill>
                <a:schemeClr val="bg1"/>
              </a:solidFill>
              <a:latin typeface="Arial" panose="020B0604020202020204" pitchFamily="34" charset="0"/>
              <a:cs typeface="Arial" panose="020B0604020202020204" pitchFamily="34" charset="0"/>
            </a:rPr>
            <a:t> members of the community.</a:t>
          </a:r>
        </a:p>
      </dsp:txBody>
      <dsp:txXfrm>
        <a:off x="4630310" y="88789"/>
        <a:ext cx="3649595" cy="28539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BDB8F-4B4C-4B18-8F35-F518C8B41943}">
      <dsp:nvSpPr>
        <dsp:cNvPr id="0" name=""/>
        <dsp:cNvSpPr/>
      </dsp:nvSpPr>
      <dsp:spPr>
        <a:xfrm>
          <a:off x="1835919" y="89642"/>
          <a:ext cx="1849426" cy="1274254"/>
        </a:xfrm>
        <a:prstGeom prst="round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C1C72-E218-49E6-8995-100906240D0E}">
      <dsp:nvSpPr>
        <dsp:cNvPr id="0" name=""/>
        <dsp:cNvSpPr/>
      </dsp:nvSpPr>
      <dsp:spPr>
        <a:xfrm>
          <a:off x="1834920" y="1365737"/>
          <a:ext cx="1849426" cy="596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Contemporary</a:t>
          </a:r>
          <a:endParaRPr lang="en-US" sz="1900" kern="1200">
            <a:latin typeface="Arial" panose="020B0604020202020204" pitchFamily="34" charset="0"/>
            <a:cs typeface="Arial" panose="020B0604020202020204" pitchFamily="34" charset="0"/>
          </a:endParaRPr>
        </a:p>
      </dsp:txBody>
      <dsp:txXfrm>
        <a:off x="1834920" y="1365737"/>
        <a:ext cx="1849426" cy="596664"/>
      </dsp:txXfrm>
    </dsp:sp>
    <dsp:sp modelId="{D15CDD2A-D47E-4334-8634-B21DA502B741}">
      <dsp:nvSpPr>
        <dsp:cNvPr id="0" name=""/>
        <dsp:cNvSpPr/>
      </dsp:nvSpPr>
      <dsp:spPr>
        <a:xfrm>
          <a:off x="4379734" y="2067"/>
          <a:ext cx="1849426" cy="1274254"/>
        </a:xfrm>
        <a:prstGeom prst="round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25D9A-0E12-45D0-AF94-C180546E1744}">
      <dsp:nvSpPr>
        <dsp:cNvPr id="0" name=""/>
        <dsp:cNvSpPr/>
      </dsp:nvSpPr>
      <dsp:spPr>
        <a:xfrm>
          <a:off x="4357042" y="1296766"/>
          <a:ext cx="1849426" cy="60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Internationally benchmarked</a:t>
          </a:r>
          <a:endParaRPr lang="en-US" sz="1800" kern="1200">
            <a:latin typeface="Arial" panose="020B0604020202020204" pitchFamily="34" charset="0"/>
            <a:cs typeface="Arial" panose="020B0604020202020204" pitchFamily="34" charset="0"/>
          </a:endParaRPr>
        </a:p>
      </dsp:txBody>
      <dsp:txXfrm>
        <a:off x="4357042" y="1296766"/>
        <a:ext cx="1849426" cy="608932"/>
      </dsp:txXfrm>
    </dsp:sp>
    <dsp:sp modelId="{CC980DD3-B4A6-46D1-9732-50B55656CF27}">
      <dsp:nvSpPr>
        <dsp:cNvPr id="0" name=""/>
        <dsp:cNvSpPr/>
      </dsp:nvSpPr>
      <dsp:spPr>
        <a:xfrm>
          <a:off x="4430690" y="2023013"/>
          <a:ext cx="1849426" cy="1274254"/>
        </a:xfrm>
        <a:prstGeom prst="round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B28DF-905A-4933-A1E3-A5A335F841B1}">
      <dsp:nvSpPr>
        <dsp:cNvPr id="0" name=""/>
        <dsp:cNvSpPr/>
      </dsp:nvSpPr>
      <dsp:spPr>
        <a:xfrm>
          <a:off x="4486394" y="3298845"/>
          <a:ext cx="2531605" cy="686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Improved clarity</a:t>
          </a:r>
          <a:endParaRPr lang="en-US" sz="1800" kern="1200">
            <a:latin typeface="Arial" panose="020B0604020202020204" pitchFamily="34" charset="0"/>
            <a:cs typeface="Arial" panose="020B0604020202020204" pitchFamily="34" charset="0"/>
          </a:endParaRPr>
        </a:p>
      </dsp:txBody>
      <dsp:txXfrm>
        <a:off x="4486394" y="3298845"/>
        <a:ext cx="2531605" cy="686137"/>
      </dsp:txXfrm>
    </dsp:sp>
    <dsp:sp modelId="{BF81D71A-8604-4B7A-9586-0882D681D276}">
      <dsp:nvSpPr>
        <dsp:cNvPr id="0" name=""/>
        <dsp:cNvSpPr/>
      </dsp:nvSpPr>
      <dsp:spPr>
        <a:xfrm>
          <a:off x="1901485" y="2023012"/>
          <a:ext cx="1849426" cy="1274254"/>
        </a:xfrm>
        <a:prstGeom prst="round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937FA-FDCE-4ECD-8527-3587D121F5D7}">
      <dsp:nvSpPr>
        <dsp:cNvPr id="0" name=""/>
        <dsp:cNvSpPr/>
      </dsp:nvSpPr>
      <dsp:spPr>
        <a:xfrm>
          <a:off x="1909234" y="3287311"/>
          <a:ext cx="1849426" cy="635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Refined</a:t>
          </a:r>
          <a:endParaRPr lang="en-US" sz="1900" kern="1200">
            <a:latin typeface="Arial" panose="020B0604020202020204" pitchFamily="34" charset="0"/>
            <a:cs typeface="Arial" panose="020B0604020202020204" pitchFamily="34" charset="0"/>
          </a:endParaRPr>
        </a:p>
      </dsp:txBody>
      <dsp:txXfrm>
        <a:off x="1909234" y="3287311"/>
        <a:ext cx="1849426" cy="635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392527" y="0"/>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panose="020B0604020202020204" pitchFamily="34" charset="0"/>
            <a:cs typeface="Arial" panose="020B0604020202020204" pitchFamily="34" charset="0"/>
          </a:endParaRPr>
        </a:p>
      </dsp:txBody>
      <dsp:txXfrm>
        <a:off x="426505" y="33978"/>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118505"/>
          <a:ext cx="5947200" cy="619920"/>
        </a:xfrm>
        <a:prstGeom prst="roundRect">
          <a:avLst/>
        </a:prstGeom>
        <a:solidFill>
          <a:schemeClr val="accent2">
            <a:lumMod val="60000"/>
            <a:lumOff val="40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48767"/>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rtl="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74DB4-DF90-42E6-AD10-9C17F81212C1}">
      <dsp:nvSpPr>
        <dsp:cNvPr id="0" name=""/>
        <dsp:cNvSpPr/>
      </dsp:nvSpPr>
      <dsp:spPr>
        <a:xfrm>
          <a:off x="6342855" y="861865"/>
          <a:ext cx="2283059" cy="228348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5A0BD-44DA-4CCB-BA93-23DF3BCD8F48}">
      <dsp:nvSpPr>
        <dsp:cNvPr id="0" name=""/>
        <dsp:cNvSpPr/>
      </dsp:nvSpPr>
      <dsp:spPr>
        <a:xfrm>
          <a:off x="6418660" y="937994"/>
          <a:ext cx="2131449" cy="2131222"/>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Implementation</a:t>
          </a:r>
        </a:p>
      </dsp:txBody>
      <dsp:txXfrm>
        <a:off x="6723365" y="1242512"/>
        <a:ext cx="1522039" cy="1522187"/>
      </dsp:txXfrm>
    </dsp:sp>
    <dsp:sp modelId="{3EA2B1AB-C0C7-442F-BFAA-B54C16AFEA0E}">
      <dsp:nvSpPr>
        <dsp:cNvPr id="0" name=""/>
        <dsp:cNvSpPr/>
      </dsp:nvSpPr>
      <dsp:spPr>
        <a:xfrm rot="2700000">
          <a:off x="3985998" y="864625"/>
          <a:ext cx="2277560" cy="2277560"/>
        </a:xfrm>
        <a:prstGeom prst="teardrop">
          <a:avLst>
            <a:gd name="adj" fmla="val 100000"/>
          </a:avLst>
        </a:prstGeom>
        <a:solidFill>
          <a:schemeClr val="accent2">
            <a:hueOff val="-5499039"/>
            <a:satOff val="11736"/>
            <a:lumOff val="9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2C671-8855-4783-BE3C-37241BE65B57}">
      <dsp:nvSpPr>
        <dsp:cNvPr id="0" name=""/>
        <dsp:cNvSpPr/>
      </dsp:nvSpPr>
      <dsp:spPr>
        <a:xfrm>
          <a:off x="4059053" y="937994"/>
          <a:ext cx="2131449" cy="2131222"/>
        </a:xfrm>
        <a:prstGeom prst="ellipse">
          <a:avLst/>
        </a:prstGeom>
        <a:solidFill>
          <a:schemeClr val="lt1">
            <a:alpha val="90000"/>
            <a:hueOff val="0"/>
            <a:satOff val="0"/>
            <a:lumOff val="0"/>
            <a:alphaOff val="0"/>
          </a:schemeClr>
        </a:solidFill>
        <a:ln w="12700" cap="flat" cmpd="sng" algn="ctr">
          <a:solidFill>
            <a:schemeClr val="accent2">
              <a:hueOff val="-5499039"/>
              <a:satOff val="11736"/>
              <a:lumOff val="9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Planning</a:t>
          </a:r>
        </a:p>
      </dsp:txBody>
      <dsp:txXfrm>
        <a:off x="4363758" y="1242512"/>
        <a:ext cx="1522039" cy="1522187"/>
      </dsp:txXfrm>
    </dsp:sp>
    <dsp:sp modelId="{37202BDD-7093-4BFD-943B-A84924F76418}">
      <dsp:nvSpPr>
        <dsp:cNvPr id="0" name=""/>
        <dsp:cNvSpPr/>
      </dsp:nvSpPr>
      <dsp:spPr>
        <a:xfrm rot="2700000">
          <a:off x="1626391" y="864625"/>
          <a:ext cx="2277560" cy="2277560"/>
        </a:xfrm>
        <a:prstGeom prst="teardrop">
          <a:avLst>
            <a:gd name="adj" fmla="val 100000"/>
          </a:avLst>
        </a:prstGeom>
        <a:solidFill>
          <a:schemeClr val="accent2">
            <a:hueOff val="-10998079"/>
            <a:satOff val="23471"/>
            <a:lumOff val="1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8DC2B-6DE0-4EA2-B8DF-EE288C057C67}">
      <dsp:nvSpPr>
        <dsp:cNvPr id="0" name=""/>
        <dsp:cNvSpPr/>
      </dsp:nvSpPr>
      <dsp:spPr>
        <a:xfrm>
          <a:off x="1699446" y="937994"/>
          <a:ext cx="2131449" cy="2131222"/>
        </a:xfrm>
        <a:prstGeom prst="ellipse">
          <a:avLst/>
        </a:prstGeom>
        <a:solidFill>
          <a:schemeClr val="lt1">
            <a:alpha val="90000"/>
            <a:hueOff val="0"/>
            <a:satOff val="0"/>
            <a:lumOff val="0"/>
            <a:alphaOff val="0"/>
          </a:schemeClr>
        </a:solidFill>
        <a:ln w="12700" cap="flat" cmpd="sng" algn="ctr">
          <a:solidFill>
            <a:schemeClr val="accent2">
              <a:hueOff val="-10998079"/>
              <a:satOff val="23471"/>
              <a:lumOff val="1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b="1" kern="1200">
              <a:latin typeface="Arial" panose="020B0604020202020204" pitchFamily="34" charset="0"/>
              <a:cs typeface="Arial" panose="020B0604020202020204" pitchFamily="34" charset="0"/>
            </a:rPr>
            <a:t>Familiarisation</a:t>
          </a:r>
        </a:p>
      </dsp:txBody>
      <dsp:txXfrm>
        <a:off x="2004151" y="1242512"/>
        <a:ext cx="1522039" cy="15221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1BFB9-7A9C-406E-8E1A-5989D8C434A6}">
      <dsp:nvSpPr>
        <dsp:cNvPr id="0" name=""/>
        <dsp:cNvSpPr/>
      </dsp:nvSpPr>
      <dsp:spPr>
        <a:xfrm>
          <a:off x="0" y="47590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1C423075-E389-45D8-915F-163BA03086B3}">
      <dsp:nvSpPr>
        <dsp:cNvPr id="0" name=""/>
        <dsp:cNvSpPr/>
      </dsp:nvSpPr>
      <dsp:spPr>
        <a:xfrm>
          <a:off x="424800" y="89831"/>
          <a:ext cx="5967717" cy="69603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65113" lvl="0" indent="-265113" algn="l" defTabSz="800100">
            <a:lnSpc>
              <a:spcPct val="90000"/>
            </a:lnSpc>
            <a:spcBef>
              <a:spcPct val="0"/>
            </a:spcBef>
            <a:spcAft>
              <a:spcPct val="35000"/>
            </a:spcAft>
            <a:buNone/>
          </a:pPr>
          <a:r>
            <a:rPr lang="en-AU" sz="1800" b="1" kern="1200">
              <a:latin typeface="Arial"/>
              <a:cs typeface="Arial"/>
            </a:rPr>
            <a:t>1. Why are there changes to the Australian Curriculum?</a:t>
          </a:r>
          <a:endParaRPr lang="en-US" sz="1800" b="1" kern="1200">
            <a:latin typeface="Arial" panose="020B0604020202020204" pitchFamily="34" charset="0"/>
            <a:cs typeface="Arial" panose="020B0604020202020204" pitchFamily="34" charset="0"/>
          </a:endParaRPr>
        </a:p>
      </dsp:txBody>
      <dsp:txXfrm>
        <a:off x="458778" y="123809"/>
        <a:ext cx="5899761" cy="628077"/>
      </dsp:txXfrm>
    </dsp:sp>
    <dsp:sp modelId="{101EAA56-ECF4-408D-905A-FAFB28CE7C4E}">
      <dsp:nvSpPr>
        <dsp:cNvPr id="0" name=""/>
        <dsp:cNvSpPr/>
      </dsp:nvSpPr>
      <dsp:spPr>
        <a:xfrm>
          <a:off x="0" y="142846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2F848E94-6F24-4147-B638-4E9277C4D7DE}">
      <dsp:nvSpPr>
        <dsp:cNvPr id="0" name=""/>
        <dsp:cNvSpPr/>
      </dsp:nvSpPr>
      <dsp:spPr>
        <a:xfrm>
          <a:off x="424800" y="1086232"/>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288000" lvl="0" indent="-288000" algn="l" defTabSz="800100">
            <a:lnSpc>
              <a:spcPct val="90000"/>
            </a:lnSpc>
            <a:spcBef>
              <a:spcPct val="0"/>
            </a:spcBef>
            <a:spcAft>
              <a:spcPct val="35000"/>
            </a:spcAft>
            <a:buNone/>
          </a:pPr>
          <a:r>
            <a:rPr lang="en-US" sz="1800" b="1" kern="1200">
              <a:latin typeface="Arial"/>
              <a:cs typeface="Arial"/>
            </a:rPr>
            <a:t>2. What are the timelines for change?</a:t>
          </a:r>
        </a:p>
      </dsp:txBody>
      <dsp:txXfrm>
        <a:off x="455062" y="1116494"/>
        <a:ext cx="5886676" cy="559396"/>
      </dsp:txXfrm>
    </dsp:sp>
    <dsp:sp modelId="{12DF766A-8DD6-41B2-AAEE-C32B4C152977}">
      <dsp:nvSpPr>
        <dsp:cNvPr id="0" name=""/>
        <dsp:cNvSpPr/>
      </dsp:nvSpPr>
      <dsp:spPr>
        <a:xfrm>
          <a:off x="0" y="2381025"/>
          <a:ext cx="8496000" cy="529200"/>
        </a:xfrm>
        <a:prstGeom prst="rect">
          <a:avLst/>
        </a:prstGeom>
        <a:solidFill>
          <a:schemeClr val="lt1">
            <a:alpha val="90000"/>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27BFC27F-0C20-4645-B558-31DED36DBCBE}">
      <dsp:nvSpPr>
        <dsp:cNvPr id="0" name=""/>
        <dsp:cNvSpPr/>
      </dsp:nvSpPr>
      <dsp:spPr>
        <a:xfrm>
          <a:off x="424800" y="2071065"/>
          <a:ext cx="5947200" cy="619920"/>
        </a:xfrm>
        <a:prstGeom prst="roundRect">
          <a:avLst/>
        </a:prstGeom>
        <a:solidFill>
          <a:schemeClr val="accent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3. What support is in place for teachers?</a:t>
          </a:r>
          <a:endParaRPr lang="en-US" sz="1800" b="1" kern="1200">
            <a:latin typeface="Arial" panose="020B0604020202020204" pitchFamily="34" charset="0"/>
            <a:cs typeface="Arial" panose="020B0604020202020204" pitchFamily="34" charset="0"/>
          </a:endParaRPr>
        </a:p>
      </dsp:txBody>
      <dsp:txXfrm>
        <a:off x="455062" y="2101327"/>
        <a:ext cx="5886676" cy="559396"/>
      </dsp:txXfrm>
    </dsp:sp>
    <dsp:sp modelId="{99096A78-EFC8-40CC-BF54-D3937BA40049}">
      <dsp:nvSpPr>
        <dsp:cNvPr id="0" name=""/>
        <dsp:cNvSpPr/>
      </dsp:nvSpPr>
      <dsp:spPr>
        <a:xfrm>
          <a:off x="0" y="3333585"/>
          <a:ext cx="8496000" cy="529200"/>
        </a:xfrm>
        <a:prstGeom prst="rect">
          <a:avLst/>
        </a:prstGeom>
        <a:solidFill>
          <a:schemeClr val="lt1">
            <a:alpha val="90000"/>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 modelId="{35D305A4-6ACB-4978-894F-2F87A124141D}">
      <dsp:nvSpPr>
        <dsp:cNvPr id="0" name=""/>
        <dsp:cNvSpPr/>
      </dsp:nvSpPr>
      <dsp:spPr>
        <a:xfrm>
          <a:off x="424800" y="3023625"/>
          <a:ext cx="5947200" cy="619920"/>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4790" tIns="0" rIns="224790" bIns="0" numCol="1" spcCol="1270" anchor="ctr" anchorCtr="0">
          <a:noAutofit/>
        </a:bodyPr>
        <a:lstStyle/>
        <a:p>
          <a:pPr marL="0" lvl="0" indent="0" algn="l" defTabSz="800100">
            <a:lnSpc>
              <a:spcPct val="90000"/>
            </a:lnSpc>
            <a:spcBef>
              <a:spcPct val="0"/>
            </a:spcBef>
            <a:spcAft>
              <a:spcPct val="35000"/>
            </a:spcAft>
            <a:buNone/>
          </a:pPr>
          <a:r>
            <a:rPr lang="en-AU" sz="1800" b="1" kern="1200">
              <a:latin typeface="Arial"/>
              <a:cs typeface="Arial"/>
            </a:rPr>
            <a:t>4. What are the next steps? </a:t>
          </a:r>
          <a:endParaRPr lang="en-US" sz="1800" b="1" kern="1200">
            <a:latin typeface="Arial" panose="020B0604020202020204" pitchFamily="34" charset="0"/>
            <a:cs typeface="Arial" panose="020B0604020202020204" pitchFamily="34" charset="0"/>
          </a:endParaRPr>
        </a:p>
      </dsp:txBody>
      <dsp:txXfrm>
        <a:off x="455062" y="3053887"/>
        <a:ext cx="588667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7/01/2025</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9T21:10:11.718"/>
    </inkml:context>
    <inkml:brush xml:id="br0">
      <inkml:brushProperty name="width" value="0.05" units="cm"/>
      <inkml:brushProperty name="height" value="0.05" units="cm"/>
    </inkml:brush>
  </inkml:definitions>
  <inkml:trace contextRef="#ctx0" brushRef="#br0">1 0 5527 0 0,'0'0'600'0'0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7/01/2025</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rainbow-coast-sunset-beach-sky-146798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spcBef>
                <a:spcPct val="50000"/>
              </a:spcBef>
              <a:buFont typeface="Arial" panose="020B0604020202020204" pitchFamily="34" charset="0"/>
              <a:buNone/>
              <a:defRPr/>
            </a:pPr>
            <a:r>
              <a:rPr lang="en-AU" sz="1200" b="1">
                <a:latin typeface="Arial" panose="020B0604020202020204" pitchFamily="34" charset="0"/>
                <a:cs typeface="Arial" panose="020B0604020202020204" pitchFamily="34" charset="0"/>
              </a:rPr>
              <a:t>Note to presenter</a:t>
            </a:r>
          </a:p>
          <a:p>
            <a:pPr marL="171450" lvl="0" indent="-171450" eaLnBrk="1" hangingPunct="1">
              <a:spcBef>
                <a:spcPct val="50000"/>
              </a:spcBef>
              <a:buFont typeface="Arial" panose="020B0604020202020204" pitchFamily="34" charset="0"/>
              <a:buChar char="•"/>
              <a:defRPr/>
            </a:pPr>
            <a:r>
              <a:rPr lang="en-AU" sz="1200">
                <a:latin typeface="Arial" panose="020B0604020202020204" pitchFamily="34" charset="0"/>
                <a:cs typeface="Arial" panose="020B0604020202020204" pitchFamily="34" charset="0"/>
              </a:rPr>
              <a:t>Hide this slide before presenting.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184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Today we are going to look at some of the reasons behind the curriculum update. </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Some of you may already have some understanding about why the curriculum was updated. </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Because we are all at different stages of our knowledge, we will explore this together to make sure we have a shared understanding by the time we finish today.</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326901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(Introduce Section 1.)</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391672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Before moving forward, let’s take a step back to develop a shared understanding of how Version 9.0 of the Australian Curriculum developed.</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There are some key dates along the way, beginning with 2008 when there was agreement by federal and state education ministers to create an Australian Curriculum, through the Australian Curriculum, Assessment and Reporting Authority (ACARA). </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This was an action that came from the signing of the Melbourne Education Declaration.</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ACARA were tasked with writing the Australian Curriculum. The first version was released in 2010.</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Queensland commenced implementation in 2011.</a:t>
            </a:r>
          </a:p>
          <a:p>
            <a:pPr marL="171450" indent="-171450" algn="l" rtl="0" eaLnBrk="0" fontAlgn="base" hangingPunct="0">
              <a:spcBef>
                <a:spcPct val="30000"/>
              </a:spcBef>
              <a:spcAft>
                <a:spcPct val="0"/>
              </a:spcAft>
              <a:buFont typeface="Arial" panose="020B0604020202020204" pitchFamily="34" charset="0"/>
              <a:buChar char="•"/>
            </a:pPr>
            <a:endParaRPr lang="en-AU" sz="1200" kern="120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lang="en-AU" sz="1200" b="1" kern="1200">
                <a:solidFill>
                  <a:schemeClr val="tx1"/>
                </a:solidFill>
                <a:latin typeface="+mn-lt"/>
                <a:ea typeface="+mn-ea"/>
                <a:cs typeface="+mn-cs"/>
              </a:rPr>
              <a:t>Notes for presenter</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This means that the Australian Curriculum in Queensland is now over 11 years old.</a:t>
            </a:r>
          </a:p>
          <a:p>
            <a:pPr marL="171450" indent="-171450">
              <a:buFont typeface="Arial" panose="020B0604020202020204" pitchFamily="34" charset="0"/>
              <a:buChar char="•"/>
            </a:pPr>
            <a:r>
              <a:rPr lang="en-AU"/>
              <a:t>Leaders could be asked to pause for a moment and consider where they were in 2010 and the differences between then and 2022. (Ad-lib with a relevant, personal anecdote.)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2460328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In December 2019, all Australian education ministers signed the </a:t>
            </a:r>
            <a:r>
              <a:rPr lang="en-AU" err="1"/>
              <a:t>Mparntwe</a:t>
            </a:r>
            <a:r>
              <a:rPr lang="en-AU"/>
              <a:t> (pronounced M-ban-</a:t>
            </a:r>
            <a:r>
              <a:rPr lang="en-AU" err="1"/>
              <a:t>tua</a:t>
            </a:r>
            <a:r>
              <a:rPr lang="en-AU"/>
              <a:t>), or Alice Springs, Education Declaration.</a:t>
            </a:r>
          </a:p>
          <a:p>
            <a:pPr marL="171450" indent="-171450">
              <a:buFont typeface="Arial" panose="020B0604020202020204" pitchFamily="34" charset="0"/>
              <a:buChar char="•"/>
            </a:pPr>
            <a:r>
              <a:rPr lang="en-AU" b="0"/>
              <a:t>2020–2021 — ACARA announced the review of v8.4 to v9.0. This involved a review of v8.4, drafting of the consultation curriculum, consultation process and subsequent refinement.</a:t>
            </a:r>
          </a:p>
          <a:p>
            <a:pPr marL="171450" indent="-171450">
              <a:buFont typeface="Arial" panose="020B0604020202020204" pitchFamily="34" charset="0"/>
              <a:buChar char="•"/>
            </a:pPr>
            <a:r>
              <a:rPr lang="en-AU" b="0"/>
              <a:t>Queensland teachers were instrumental in this consultation process, offering direct feedback to ACARA through the consultation survey and to the QCAA to form the Queensland response. </a:t>
            </a:r>
          </a:p>
          <a:p>
            <a:pPr marL="171450" indent="-171450">
              <a:buFont typeface="Arial" panose="020B0604020202020204" pitchFamily="34" charset="0"/>
              <a:buChar char="•"/>
            </a:pPr>
            <a:r>
              <a:rPr lang="en-AU" b="0"/>
              <a:t>The revised v9.0 curriculum was approved by education ministers on 1 April 2022.</a:t>
            </a:r>
          </a:p>
          <a:p>
            <a:pPr marL="171450" indent="-171450">
              <a:buFont typeface="Arial" panose="020B0604020202020204" pitchFamily="34" charset="0"/>
              <a:buChar char="•"/>
            </a:pPr>
            <a:r>
              <a:rPr lang="en-AU" b="0"/>
              <a:t>It was published in May 2022.</a:t>
            </a:r>
          </a:p>
          <a:p>
            <a:pPr marL="171450" indent="-171450">
              <a:buFont typeface="Arial" panose="020B0604020202020204" pitchFamily="34" charset="0"/>
              <a:buChar char="•"/>
            </a:pPr>
            <a:r>
              <a:rPr lang="en-AU" b="0"/>
              <a:t>So, we have not had long to engage with Version 9.0. </a:t>
            </a:r>
          </a:p>
          <a:p>
            <a:pPr marL="171450" indent="-171450">
              <a:buFont typeface="Arial" panose="020B0604020202020204" pitchFamily="34" charset="0"/>
              <a:buChar char="•"/>
            </a:pPr>
            <a:r>
              <a:rPr lang="en-AU" b="0"/>
              <a:t>We will explore why the curriculum update is a positive step for our teachers, our students and our community.</a:t>
            </a:r>
          </a:p>
          <a:p>
            <a:endParaRPr lang="en-US"/>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9042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With an elbow partner, discuss:</a:t>
            </a:r>
          </a:p>
          <a:p>
            <a:pPr marL="628650" lvl="1" indent="-171450">
              <a:buFont typeface="Symbol" panose="05050102010706020507" pitchFamily="18" charset="2"/>
              <a:buChar char="-"/>
            </a:pPr>
            <a:r>
              <a:rPr lang="en-AU"/>
              <a:t>H</a:t>
            </a:r>
            <a:r>
              <a:rPr lang="en-US"/>
              <a:t>ow has the world changed since 2011?</a:t>
            </a:r>
          </a:p>
          <a:p>
            <a:pPr marL="628650" lvl="1" indent="-171450">
              <a:buFont typeface="Symbol" panose="05050102010706020507" pitchFamily="18" charset="2"/>
              <a:buChar char="-"/>
            </a:pPr>
            <a:r>
              <a:rPr lang="en-US"/>
              <a:t>Why is a contemporary curriculum essential for our students’ future success?</a:t>
            </a:r>
          </a:p>
          <a:p>
            <a:pPr marL="171450" indent="-171450">
              <a:buFont typeface="Arial" panose="020B0604020202020204" pitchFamily="34" charset="0"/>
              <a:buChar char="•"/>
            </a:pPr>
            <a:r>
              <a:rPr lang="en-US"/>
              <a:t>You could consider:</a:t>
            </a: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a:solidFill>
                  <a:srgbClr val="000000"/>
                </a:solidFill>
                <a:effectLst/>
                <a:ea typeface="Times New Roman" panose="02020603050405020304" pitchFamily="18" charset="0"/>
                <a:cs typeface="Times New Roman" panose="02020603050405020304" pitchFamily="18" charset="0"/>
              </a:rPr>
              <a:t>How have the ways we communicate changed? </a:t>
            </a:r>
            <a:endParaRPr lang="en-AU">
              <a:effectLst/>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a:solidFill>
                  <a:srgbClr val="000000"/>
                </a:solidFill>
                <a:effectLst/>
                <a:ea typeface="Times New Roman" panose="02020603050405020304" pitchFamily="18" charset="0"/>
                <a:cs typeface="Times New Roman" panose="02020603050405020304" pitchFamily="18" charset="0"/>
              </a:rPr>
              <a:t>What challenges will students face from 2024 and beyond?</a:t>
            </a:r>
            <a:endParaRPr lang="en-AU">
              <a:effectLst/>
              <a:ea typeface="Times New Roman" panose="02020603050405020304" pitchFamily="18" charset="0"/>
              <a:cs typeface="Times New Roman" panose="02020603050405020304" pitchFamily="18" charset="0"/>
            </a:endParaRPr>
          </a:p>
          <a:p>
            <a:pPr marL="742950" lvl="1" indent="-285750">
              <a:lnSpc>
                <a:spcPct val="110000"/>
              </a:lnSpc>
              <a:spcBef>
                <a:spcPts val="600"/>
              </a:spcBef>
              <a:spcAft>
                <a:spcPts val="600"/>
              </a:spcAft>
              <a:buFont typeface="Symbol" panose="05050102010706020507" pitchFamily="18" charset="2"/>
              <a:buChar char="-"/>
              <a:tabLst>
                <a:tab pos="757555" algn="l"/>
              </a:tabLst>
            </a:pPr>
            <a:r>
              <a:rPr lang="en-AU">
                <a:solidFill>
                  <a:srgbClr val="000000"/>
                </a:solidFill>
                <a:effectLst/>
                <a:ea typeface="Times New Roman" panose="02020603050405020304" pitchFamily="18" charset="0"/>
                <a:cs typeface="Times New Roman" panose="02020603050405020304" pitchFamily="18" charset="0"/>
              </a:rPr>
              <a:t>What would you like to improve for students?</a:t>
            </a:r>
            <a:endParaRPr lang="en-AU">
              <a:effectLs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a:t> (After sufficient time, invite participants to share their answers.)</a:t>
            </a: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348631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As we know, in December 2019, all Australian education ministers signed the </a:t>
            </a:r>
            <a:r>
              <a:rPr lang="en-AU" err="1"/>
              <a:t>Mparntwe</a:t>
            </a:r>
            <a:r>
              <a:rPr lang="en-AU"/>
              <a:t> (pronounced M-ban-</a:t>
            </a:r>
            <a:r>
              <a:rPr lang="en-AU" err="1"/>
              <a:t>tua</a:t>
            </a:r>
            <a:r>
              <a:rPr lang="en-AU"/>
              <a:t>), or Alice Springs, Education Declaration.</a:t>
            </a:r>
          </a:p>
          <a:p>
            <a:pPr marL="171450" indent="-171450">
              <a:buFont typeface="Arial" panose="020B0604020202020204" pitchFamily="34" charset="0"/>
              <a:buChar char="•"/>
            </a:pPr>
            <a:r>
              <a:rPr lang="en-AU"/>
              <a:t>Acknowledging the power of education to transform lives, the declaration sets out a vision for education in Australia and commitment to improving educational outcomes for all Australians.</a:t>
            </a:r>
          </a:p>
          <a:p>
            <a:pPr marL="171450" indent="-171450">
              <a:buFont typeface="Arial" panose="020B0604020202020204" pitchFamily="34" charset="0"/>
              <a:buChar char="•"/>
            </a:pPr>
            <a:r>
              <a:rPr lang="en-AU"/>
              <a:t>It builds on past declarations, i.e. Hobart, Adelaide and Melbourne Declarations.</a:t>
            </a:r>
          </a:p>
          <a:p>
            <a:pPr marL="171450" indent="-171450">
              <a:buFont typeface="Arial" panose="020B0604020202020204" pitchFamily="34" charset="0"/>
              <a:buChar char="•"/>
            </a:pPr>
            <a:r>
              <a:rPr lang="en-AU"/>
              <a:t>As well as reinforcing foundational understandings and skills, it recognises that education must prepare students ‘to thrive in a time of rapid social and technological change, and complex environmental, social and economic challenges’ (Education Services Australia 2019, p. 2).</a:t>
            </a:r>
          </a:p>
          <a:p>
            <a:pPr marL="171450" indent="-171450">
              <a:buFont typeface="Arial" panose="020B0604020202020204" pitchFamily="34" charset="0"/>
              <a:buChar char="•"/>
            </a:pPr>
            <a:r>
              <a:rPr lang="en-AU"/>
              <a:t>The vision is ‘for a world-class education system that encourages and supports every student to be the very best they can be, no matter where they live or what kind of learning challenges they may face’ (ibid).</a:t>
            </a:r>
          </a:p>
          <a:p>
            <a:pPr marL="171450" indent="-171450">
              <a:buFont typeface="Arial" panose="020B0604020202020204" pitchFamily="34" charset="0"/>
              <a:buChar char="•"/>
            </a:pPr>
            <a:r>
              <a:rPr lang="en-AU"/>
              <a:t>With this in mind, the declaration sets out two distinct, but interrelated goals — see slide.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These goals underpinned the review of the Australian Curriculum.</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87775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a:t>Talking points</a:t>
            </a:r>
          </a:p>
          <a:p>
            <a:pPr marL="171450" indent="-171450">
              <a:buFont typeface="Arial" panose="020B0604020202020204" pitchFamily="34" charset="0"/>
              <a:buChar char="•"/>
              <a:defRPr/>
            </a:pPr>
            <a:r>
              <a:rPr lang="en-AU" b="0"/>
              <a:t>We are now familiar with the goals and vision of the Alice Springs Education Declaration.</a:t>
            </a:r>
          </a:p>
          <a:p>
            <a:pPr marL="171450" indent="-171450">
              <a:buFont typeface="Arial" panose="020B0604020202020204" pitchFamily="34" charset="0"/>
              <a:buChar char="•"/>
              <a:defRPr/>
            </a:pPr>
            <a:r>
              <a:rPr lang="en-AU" b="0"/>
              <a:t>A world-class education system is the vision for which we all strive.</a:t>
            </a:r>
          </a:p>
          <a:p>
            <a:pPr marL="171450" indent="-171450">
              <a:buFont typeface="Arial" panose="020B0604020202020204" pitchFamily="34" charset="0"/>
              <a:buChar char="•"/>
              <a:defRPr/>
            </a:pPr>
            <a:r>
              <a:rPr lang="en-AU" b="0"/>
              <a:t>The challenge is how to enact world-class curriculum and assessment in our school.</a:t>
            </a:r>
          </a:p>
          <a:p>
            <a:pPr marL="171450" indent="-171450">
              <a:buFont typeface="Arial" panose="020B0604020202020204" pitchFamily="34" charset="0"/>
              <a:buChar char="•"/>
              <a:defRPr/>
            </a:pPr>
            <a:r>
              <a:rPr lang="en-AU" b="0"/>
              <a:t>Our leadership group will have ideas about what makes curriculum and assessment world class.</a:t>
            </a:r>
          </a:p>
          <a:p>
            <a:pPr marL="171450" indent="-171450">
              <a:buFont typeface="Arial" panose="020B0604020202020204" pitchFamily="34" charset="0"/>
              <a:buChar char="•"/>
              <a:defRPr/>
            </a:pPr>
            <a:r>
              <a:rPr lang="en-AU" b="0"/>
              <a:t>Let’s explore what ‘world-class’ means to each of us.</a:t>
            </a:r>
          </a:p>
          <a:p>
            <a:pPr marL="171450" indent="-171450">
              <a:buFont typeface="Arial" panose="020B0604020202020204" pitchFamily="34" charset="0"/>
              <a:buChar char="•"/>
            </a:pPr>
            <a:r>
              <a:rPr lang="en-AU" b="0"/>
              <a:t>Consider:  </a:t>
            </a:r>
            <a:r>
              <a:rPr lang="en-US" b="0"/>
              <a:t>What does world-class curriculum and assessment mean to you in our school context?</a:t>
            </a:r>
          </a:p>
          <a:p>
            <a:pPr marL="171450" indent="-171450">
              <a:buFont typeface="Arial" panose="020B0604020202020204" pitchFamily="34" charset="0"/>
              <a:buChar char="•"/>
            </a:pPr>
            <a:r>
              <a:rPr lang="en-US" b="0"/>
              <a:t>When I say go, find an elbow partner and generate a shared understanding of world-class curriculum and assessment in our context.</a:t>
            </a:r>
          </a:p>
          <a:p>
            <a:pPr marL="171450" indent="-171450">
              <a:buFont typeface="Arial" panose="020B0604020202020204" pitchFamily="34" charset="0"/>
              <a:buChar char="•"/>
            </a:pPr>
            <a:r>
              <a:rPr lang="en-US" b="0"/>
              <a:t>Be prepared to share with the whole group.</a:t>
            </a:r>
          </a:p>
          <a:p>
            <a:pPr marL="171450" indent="-171450">
              <a:buFont typeface="Arial" panose="020B0604020202020204" pitchFamily="34" charset="0"/>
              <a:buChar char="•"/>
            </a:pPr>
            <a:r>
              <a:rPr lang="en-US" b="0"/>
              <a:t>(After sufficient time, ask for volunteers to share their understandings. Discuss alignments and divergences amongst responses.)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999499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ACARA had clear aims for the review.</a:t>
            </a:r>
          </a:p>
          <a:p>
            <a:pPr marL="171450" indent="-171450">
              <a:buFont typeface="Arial" panose="020B0604020202020204" pitchFamily="34" charset="0"/>
              <a:buChar char="•"/>
            </a:pPr>
            <a:r>
              <a:rPr lang="en-AU"/>
              <a:t>As you can see on this slide, underpinned by the Alice Springs Declaration and working within the current 3D structure, the aims of the Australian Curriculum Version 9.0 are to:</a:t>
            </a:r>
          </a:p>
          <a:p>
            <a:pPr marL="628650" lvl="1" indent="-171450">
              <a:buFont typeface="Symbol" panose="05050102010706020507" pitchFamily="18" charset="2"/>
              <a:buChar char="-"/>
            </a:pPr>
            <a:r>
              <a:rPr lang="en-AU"/>
              <a:t>ensure the curriculum is contemporary </a:t>
            </a:r>
          </a:p>
          <a:p>
            <a:pPr marL="628650" lvl="1" indent="-171450">
              <a:buFont typeface="Symbol" panose="05050102010706020507" pitchFamily="18" charset="2"/>
              <a:buChar char="-"/>
            </a:pPr>
            <a:r>
              <a:rPr lang="en-AU"/>
              <a:t>benchmark the Australian Curriculum against other international jurisdictions, including British Columbia, Finland, Singapore and New Zealand</a:t>
            </a:r>
          </a:p>
          <a:p>
            <a:pPr marL="628650" lvl="1" indent="-171450">
              <a:buFont typeface="Symbol" panose="05050102010706020507" pitchFamily="18" charset="2"/>
              <a:buChar char="-"/>
            </a:pPr>
            <a:r>
              <a:rPr lang="en-AU"/>
              <a:t>enhance clarity through refined curriculum content and achievement standards</a:t>
            </a:r>
          </a:p>
          <a:p>
            <a:pPr marL="628650" lvl="1" indent="-171450">
              <a:buFont typeface="Symbol" panose="05050102010706020507" pitchFamily="18" charset="2"/>
              <a:buChar char="-"/>
            </a:pPr>
            <a:r>
              <a:rPr lang="en-AU"/>
              <a:t>improve user experience on a new website with enhanced functionality.</a:t>
            </a:r>
          </a:p>
          <a:p>
            <a:endParaRPr lang="en-AU" b="1"/>
          </a:p>
          <a:p>
            <a:r>
              <a:rPr lang="en-AU" sz="1200" b="1">
                <a:latin typeface="+mn-lt"/>
              </a:rPr>
              <a:t>Source of images</a:t>
            </a:r>
          </a:p>
          <a:p>
            <a:pPr marL="171450" indent="-171450">
              <a:buFont typeface="Arial" panose="020B0604020202020204" pitchFamily="34" charset="0"/>
              <a:buChar char="•"/>
            </a:pPr>
            <a:r>
              <a:rPr lang="en-AU" sz="1200" b="0">
                <a:latin typeface="+mn-lt"/>
              </a:rPr>
              <a:t>Fibre optics by </a:t>
            </a:r>
            <a:r>
              <a:rPr lang="en-AU" sz="1200" b="0" err="1">
                <a:latin typeface="+mn-lt"/>
              </a:rPr>
              <a:t>chaitawat</a:t>
            </a:r>
            <a:r>
              <a:rPr lang="en-AU" sz="1200" b="0">
                <a:latin typeface="+mn-lt"/>
              </a:rPr>
              <a:t> at </a:t>
            </a:r>
            <a:r>
              <a:rPr lang="en-AU" sz="1200" b="0" err="1">
                <a:latin typeface="+mn-lt"/>
              </a:rPr>
              <a:t>Pixabay</a:t>
            </a:r>
            <a:r>
              <a:rPr lang="en-AU" sz="1200" b="0">
                <a:latin typeface="+mn-lt"/>
              </a:rPr>
              <a:t>, https://pixabay.com/photos/fiber-optic-cable-blue-network-2749588</a:t>
            </a:r>
          </a:p>
          <a:p>
            <a:pPr marL="171450" indent="-171450">
              <a:buFont typeface="Arial" panose="020B0604020202020204" pitchFamily="34" charset="0"/>
              <a:buChar char="•"/>
            </a:pPr>
            <a:r>
              <a:rPr lang="en-AU" sz="1200" b="0">
                <a:latin typeface="+mn-lt"/>
              </a:rPr>
              <a:t>Globe by </a:t>
            </a:r>
            <a:r>
              <a:rPr lang="en-AU" sz="1200" b="0" err="1">
                <a:latin typeface="+mn-lt"/>
              </a:rPr>
              <a:t>geralt</a:t>
            </a:r>
            <a:r>
              <a:rPr lang="en-AU" sz="1200" b="0">
                <a:latin typeface="+mn-lt"/>
              </a:rPr>
              <a:t> at </a:t>
            </a:r>
            <a:r>
              <a:rPr lang="en-AU" sz="1200" b="0" err="1">
                <a:latin typeface="+mn-lt"/>
              </a:rPr>
              <a:t>Pixabay</a:t>
            </a:r>
            <a:r>
              <a:rPr lang="en-AU" sz="1200" b="0">
                <a:latin typeface="+mn-lt"/>
              </a:rPr>
              <a:t>, https://pixabay.com/photos/globe-earth-world-globalization-2489596 </a:t>
            </a:r>
          </a:p>
          <a:p>
            <a:pPr marL="171450" indent="-171450">
              <a:buFont typeface="Arial" panose="020B0604020202020204" pitchFamily="34" charset="0"/>
              <a:buChar char="•"/>
            </a:pPr>
            <a:r>
              <a:rPr lang="en-AU" sz="1200" b="0">
                <a:latin typeface="+mn-lt"/>
              </a:rPr>
              <a:t>Leaf and water droplets by ju1959jjj at </a:t>
            </a:r>
            <a:r>
              <a:rPr lang="en-AU" sz="1200" b="0" err="1">
                <a:latin typeface="+mn-lt"/>
              </a:rPr>
              <a:t>Pixabay</a:t>
            </a:r>
            <a:r>
              <a:rPr lang="en-AU" sz="1200" b="0">
                <a:latin typeface="+mn-lt"/>
              </a:rPr>
              <a:t>, https://pixabay.com/photos/nature-flower-flowers-yard-macro-2986145</a:t>
            </a:r>
          </a:p>
          <a:p>
            <a:pPr marL="171450" indent="-171450">
              <a:buFont typeface="Arial" panose="020B0604020202020204" pitchFamily="34" charset="0"/>
              <a:buChar char="•"/>
            </a:pPr>
            <a:r>
              <a:rPr lang="en-US" sz="1200">
                <a:effectLst/>
                <a:latin typeface="+mn-lt"/>
              </a:rPr>
              <a:t>Computer keyboard by Janeb13 at </a:t>
            </a:r>
            <a:r>
              <a:rPr lang="en-US" sz="1200" err="1">
                <a:effectLst/>
                <a:latin typeface="+mn-lt"/>
              </a:rPr>
              <a:t>Pixabay</a:t>
            </a:r>
            <a:r>
              <a:rPr lang="en-US" sz="1200">
                <a:effectLst/>
                <a:latin typeface="+mn-lt"/>
              </a:rPr>
              <a:t> https://pixabay.com/photos/pc-computer-screen-desktop-computer-1207683 Used under terms of </a:t>
            </a:r>
            <a:r>
              <a:rPr lang="en-US" sz="1200" err="1">
                <a:effectLst/>
                <a:latin typeface="+mn-lt"/>
              </a:rPr>
              <a:t>Pixabay</a:t>
            </a:r>
            <a:r>
              <a:rPr lang="en-US" sz="1200">
                <a:effectLst/>
                <a:latin typeface="+mn-lt"/>
              </a:rPr>
              <a:t> </a:t>
            </a:r>
            <a:r>
              <a:rPr lang="en-US" sz="1200" err="1">
                <a:effectLst/>
                <a:latin typeface="+mn-lt"/>
              </a:rPr>
              <a:t>licence</a:t>
            </a:r>
            <a:r>
              <a:rPr lang="en-US" sz="1200">
                <a:effectLst/>
                <a:latin typeface="+mn-lt"/>
              </a:rPr>
              <a:t>.</a:t>
            </a:r>
            <a:endParaRPr lang="en-AU" sz="1200" b="0">
              <a:latin typeface="+mn-lt"/>
            </a:endParaRPr>
          </a:p>
          <a:p>
            <a:endParaRPr lang="en-AU" b="1"/>
          </a:p>
          <a:p>
            <a:pPr marL="457200" lvl="1"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2194105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Let us start with what has </a:t>
            </a:r>
            <a:r>
              <a:rPr lang="en-AU" b="1"/>
              <a:t>not</a:t>
            </a:r>
            <a:r>
              <a:rPr lang="en-AU"/>
              <a:t> changed in Australian Curriculum v9.0. </a:t>
            </a:r>
          </a:p>
          <a:p>
            <a:pPr marL="171450" indent="-171450">
              <a:buFont typeface="Arial" panose="020B0604020202020204" pitchFamily="34" charset="0"/>
              <a:buChar char="•"/>
            </a:pPr>
            <a:r>
              <a:rPr lang="en-AU"/>
              <a:t>Overall the structure of the Australian Curriculum is largely unchanged. We still have:</a:t>
            </a:r>
          </a:p>
          <a:p>
            <a:pPr marL="628650" lvl="1" indent="-171450">
              <a:buFont typeface="Calibri" panose="020F0502020204030204" pitchFamily="34" charset="0"/>
              <a:buChar char="‒"/>
            </a:pPr>
            <a:r>
              <a:rPr lang="en-AU"/>
              <a:t>eight learning areas — English, Health and Physical Education, Humanities and Social Sciences, Languages, Mathematics, Science, Technologies and The Arts</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a:t>three cross-curriculum priorities to provide students with the ‘tools and language</a:t>
            </a:r>
            <a:r>
              <a:rPr lang="en-AU" sz="1200" kern="1200">
                <a:solidFill>
                  <a:schemeClr val="tx1"/>
                </a:solidFill>
                <a:latin typeface="+mn-lt"/>
                <a:ea typeface="+mn-ea"/>
                <a:cs typeface="+mn-cs"/>
              </a:rPr>
              <a:t> t</a:t>
            </a:r>
            <a:r>
              <a:rPr lang="en-AU"/>
              <a:t>o engage with and better understand their world’ (ACARA, 2012, p. 18). These are Aboriginal and Torres Strait Islander histories and cultures, Asia and Australia’s engagement with Asia, and Sustainability</a:t>
            </a:r>
          </a:p>
          <a:p>
            <a:pPr marL="628650" lvl="1" indent="-171450">
              <a:buFont typeface="Calibri" panose="020F0502020204030204" pitchFamily="34" charset="0"/>
              <a:buChar char="‒"/>
            </a:pPr>
            <a:r>
              <a:rPr lang="en-AU" sz="1200" kern="1200">
                <a:solidFill>
                  <a:schemeClr val="tx1"/>
                </a:solidFill>
                <a:latin typeface="+mn-lt"/>
                <a:ea typeface="+mn-ea"/>
                <a:cs typeface="+mn-cs"/>
              </a:rPr>
              <a:t>the continued inclusion of seven general capabilities reflecting the 21st century skills — Critical and creative thinking, Ethical understanding, Intercultural understanding, Literacy, Numeracy, Personal and social understanding, and Digital literacy.</a:t>
            </a:r>
          </a:p>
          <a:p>
            <a:pPr marL="171450" lvl="0" indent="-171450">
              <a:buFont typeface="Arial" panose="020B0604020202020204" pitchFamily="34" charset="0"/>
              <a:buChar char="•"/>
            </a:pPr>
            <a:r>
              <a:rPr lang="en-AU" sz="1200" kern="1200">
                <a:solidFill>
                  <a:schemeClr val="tx1"/>
                </a:solidFill>
                <a:latin typeface="+mn-lt"/>
                <a:ea typeface="+mn-ea"/>
                <a:cs typeface="+mn-cs"/>
              </a:rPr>
              <a:t>Changes in the structure include:</a:t>
            </a:r>
          </a:p>
          <a:p>
            <a:pPr marL="628650" lvl="1" indent="-171450">
              <a:buFont typeface="Calibri" panose="020F0502020204030204" pitchFamily="34" charset="0"/>
              <a:buChar char="‒"/>
            </a:pPr>
            <a:r>
              <a:rPr lang="en-AU" sz="1200" kern="1200">
                <a:solidFill>
                  <a:schemeClr val="tx1"/>
                </a:solidFill>
                <a:latin typeface="+mn-lt"/>
                <a:ea typeface="+mn-ea"/>
                <a:cs typeface="+mn-cs"/>
              </a:rPr>
              <a:t>a naming change in a general capability.  Information and communication technology or ICT as it was previously known is now called Digital literacy to reflect the terminology commonly used in industry.</a:t>
            </a:r>
          </a:p>
          <a:p>
            <a:pPr marL="628650" marR="0" lvl="1"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a:t>a change in the cross-curriculum priority of Sustainability with the addition of Design.</a:t>
            </a:r>
          </a:p>
          <a:p>
            <a:pPr marL="171450" lvl="0" indent="-171450">
              <a:buFont typeface="Arial" panose="020B0604020202020204" pitchFamily="34" charset="0"/>
              <a:buChar char="•"/>
            </a:pPr>
            <a:endParaRPr lang="en-AU" sz="1200" kern="1200">
              <a:solidFill>
                <a:schemeClr val="tx1"/>
              </a:solidFill>
              <a:latin typeface="+mn-lt"/>
              <a:ea typeface="+mn-ea"/>
              <a:cs typeface="+mn-cs"/>
            </a:endParaRPr>
          </a:p>
          <a:p>
            <a:pPr marL="628650" lvl="1" indent="-171450">
              <a:buFont typeface="Calibri" panose="020F0502020204030204" pitchFamily="34" charset="0"/>
              <a:buChar char="‒"/>
            </a:pPr>
            <a:endParaRPr lang="en-AU" sz="1200" kern="120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1749737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a:t>(Introduce Section 2.)</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102460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Note to presenter:</a:t>
            </a:r>
          </a:p>
          <a:p>
            <a:pPr marL="171450" indent="-171450">
              <a:buFont typeface="Arial" panose="020B0604020202020204" pitchFamily="34" charset="0"/>
              <a:buChar char="•"/>
            </a:pPr>
            <a:r>
              <a:rPr lang="en-AU"/>
              <a:t>The general purpose of the session is t</a:t>
            </a:r>
            <a:r>
              <a:rPr lang="en-US"/>
              <a:t>o become familiar with Australian Curriculum Version 9.0 and develop a shared understanding across the school by:</a:t>
            </a:r>
          </a:p>
          <a:p>
            <a:pPr marL="628650" lvl="1" indent="-171450">
              <a:buFont typeface="Symbol" panose="05050102010706020507" pitchFamily="18" charset="2"/>
              <a:buChar char="-"/>
            </a:pPr>
            <a:r>
              <a:rPr lang="en-US"/>
              <a:t>sharing our learning from the leaders’ forum</a:t>
            </a:r>
          </a:p>
          <a:p>
            <a:pPr marL="628650" lvl="1" indent="-171450">
              <a:buFont typeface="Symbol" panose="05050102010706020507" pitchFamily="18" charset="2"/>
              <a:buChar char="-"/>
            </a:pPr>
            <a:r>
              <a:rPr lang="en-US"/>
              <a:t>engaging in professional conversations</a:t>
            </a:r>
          </a:p>
          <a:p>
            <a:pPr marL="628650" lvl="1" indent="-171450">
              <a:buFont typeface="Symbol" panose="05050102010706020507" pitchFamily="18" charset="2"/>
              <a:buChar char="-"/>
            </a:pPr>
            <a:r>
              <a:rPr lang="en-US"/>
              <a:t>considering the next steps for our school.</a:t>
            </a:r>
          </a:p>
          <a:p>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latin typeface="Arial" panose="020B0604020202020204" pitchFamily="34" charset="0"/>
                <a:cs typeface="Arial" panose="020B0604020202020204" pitchFamily="34" charset="0"/>
              </a:rPr>
              <a:t>Source of image: </a:t>
            </a:r>
            <a:r>
              <a:rPr lang="en-US" b="0">
                <a:latin typeface="Arial" panose="020B0604020202020204" pitchFamily="34" charset="0"/>
                <a:cs typeface="Arial" panose="020B0604020202020204" pitchFamily="34" charset="0"/>
              </a:rPr>
              <a:t>QCAA </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790988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This memo was sent to schools on 11 July 2023.</a:t>
            </a:r>
          </a:p>
          <a:p>
            <a:pPr marL="171450" indent="-171450">
              <a:buFont typeface="Arial" panose="020B0604020202020204" pitchFamily="34" charset="0"/>
              <a:buChar char="•"/>
            </a:pPr>
            <a:r>
              <a:rPr lang="en-AU"/>
              <a:t>The purpose was to advise schools of the updated implementation schedules for the P–10 Australian Curriculum v9.0 that will inform the development and delivery of QCAA resources and a professional learning program.</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342279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b="0"/>
              <a:t>(Refer to slide.)</a:t>
            </a:r>
          </a:p>
          <a:p>
            <a:pPr marL="171450" indent="-171450">
              <a:buFont typeface="Arial" panose="020B0604020202020204" pitchFamily="34" charset="0"/>
              <a:buChar char="•"/>
            </a:pPr>
            <a:r>
              <a:rPr lang="en-AU" b="0"/>
              <a:t>The updated QCAA professional development and support schedule for Prep–Year 6 is available from the QCAA website.</a:t>
            </a:r>
          </a:p>
          <a:p>
            <a:endParaRPr lang="en-AU" b="1"/>
          </a:p>
          <a:p>
            <a:r>
              <a:rPr lang="en-AU" b="1"/>
              <a:t>Note for presenter</a:t>
            </a:r>
          </a:p>
          <a:p>
            <a:pPr marL="171450" indent="-171450">
              <a:buFont typeface="Arial" panose="020B0604020202020204" pitchFamily="34" charset="0"/>
              <a:buChar char="•"/>
            </a:pPr>
            <a:r>
              <a:rPr lang="en-AU" b="0"/>
              <a:t>It might be useful to download the schedule and have copies available for the meeting.</a:t>
            </a:r>
          </a:p>
          <a:p>
            <a:pPr marL="171450" indent="-171450">
              <a:buFont typeface="Arial" panose="020B0604020202020204" pitchFamily="34" charset="0"/>
              <a:buChar char="•"/>
            </a:pPr>
            <a:r>
              <a:rPr lang="en-AU" b="0"/>
              <a:t>A link to this is available in the Meeting 1 guide.</a:t>
            </a: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2491370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E88A6-81E3-E88E-5452-CEE794731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385FE5-8E5F-6BE0-C50A-1878E5BCD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89636-5276-239B-7BFE-1A2E364DF815}"/>
              </a:ext>
            </a:extLst>
          </p:cNvPr>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b="0"/>
              <a:t>(Refer to slide.)</a:t>
            </a:r>
          </a:p>
          <a:p>
            <a:pPr marL="171450" indent="-171450">
              <a:buFont typeface="Arial" panose="020B0604020202020204" pitchFamily="34" charset="0"/>
              <a:buChar char="•"/>
            </a:pPr>
            <a:r>
              <a:rPr lang="en-AU" b="0"/>
              <a:t>The updated QCAA professional development and support schedule for Prep–Year 6 is available from the QCAA website.</a:t>
            </a:r>
          </a:p>
          <a:p>
            <a:endParaRPr lang="en-AU" b="1"/>
          </a:p>
          <a:p>
            <a:r>
              <a:rPr lang="en-AU" b="1"/>
              <a:t>Note for presenter</a:t>
            </a:r>
          </a:p>
          <a:p>
            <a:pPr marL="171450" indent="-171450">
              <a:buFont typeface="Arial" panose="020B0604020202020204" pitchFamily="34" charset="0"/>
              <a:buChar char="•"/>
            </a:pPr>
            <a:r>
              <a:rPr lang="en-AU" b="0"/>
              <a:t>It might be useful to download this and have copies available for the meeting.</a:t>
            </a:r>
          </a:p>
          <a:p>
            <a:pPr marL="171450" indent="-171450">
              <a:buFont typeface="Arial" panose="020B0604020202020204" pitchFamily="34" charset="0"/>
              <a:buChar char="•"/>
            </a:pPr>
            <a:r>
              <a:rPr lang="en-AU" b="0"/>
              <a:t>A link to this is available in the Meeting 1 guide.</a:t>
            </a:r>
          </a:p>
          <a:p>
            <a:pPr marL="171450" indent="-1714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7DE0822F-7D87-2BD4-72D9-8A152ECE8237}"/>
              </a:ext>
            </a:extLst>
          </p:cNvPr>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002973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b="0"/>
              <a:t>(Refer to slide.)</a:t>
            </a:r>
          </a:p>
          <a:p>
            <a:pPr marL="171450" indent="-171450">
              <a:buFont typeface="Arial" panose="020B0604020202020204" pitchFamily="34" charset="0"/>
              <a:buChar char="•"/>
            </a:pPr>
            <a:r>
              <a:rPr lang="en-AU" b="0"/>
              <a:t>The updated QCAA professional development and support schedule for Years 7–10 is available from the QCAA website.</a:t>
            </a:r>
          </a:p>
          <a:p>
            <a:endParaRPr lang="en-AU" b="1"/>
          </a:p>
          <a:p>
            <a:r>
              <a:rPr lang="en-AU" b="1"/>
              <a:t>Note for presenter</a:t>
            </a:r>
          </a:p>
          <a:p>
            <a:pPr marL="171450" indent="-171450">
              <a:buFont typeface="Arial" panose="020B0604020202020204" pitchFamily="34" charset="0"/>
              <a:buChar char="•"/>
            </a:pPr>
            <a:r>
              <a:rPr lang="en-AU" b="0"/>
              <a:t>It might be useful to download this and have copies available for the meeting.</a:t>
            </a:r>
          </a:p>
          <a:p>
            <a:pPr marL="171450" indent="-171450">
              <a:buFont typeface="Arial" panose="020B0604020202020204" pitchFamily="34" charset="0"/>
              <a:buChar char="•"/>
            </a:pPr>
            <a:r>
              <a:rPr lang="en-AU" b="0"/>
              <a:t>A link to this is available in the Meeting 1 guide.</a:t>
            </a: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2520100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Talking points</a:t>
            </a:r>
          </a:p>
          <a:p>
            <a:pPr marL="285750" indent="-285750">
              <a:buFont typeface="Arial" panose="020B0604020202020204" pitchFamily="34" charset="0"/>
              <a:buChar char="•"/>
            </a:pPr>
            <a:r>
              <a:rPr lang="en-AU" sz="1200">
                <a:effectLst/>
                <a:latin typeface="+mn-lt"/>
                <a:ea typeface="Times New Roman" panose="02020603050405020304" pitchFamily="18" charset="0"/>
                <a:cs typeface="Times New Roman" panose="02020603050405020304" pitchFamily="18" charset="0"/>
              </a:rPr>
              <a:t>The QCAA recommends three broad phases when implementing Version 9.0 of the Australian Curriculum:</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a:effectLst/>
                <a:latin typeface="+mn-lt"/>
                <a:ea typeface="Times New Roman" panose="02020603050405020304" pitchFamily="18" charset="0"/>
                <a:cs typeface="Times New Roman" panose="02020603050405020304" pitchFamily="18" charset="0"/>
              </a:rPr>
              <a:t>familiarisation with the Version 9.0 curriculum, including a review of existing school curriculum and assessment plans for alignment to the curriculum</a:t>
            </a: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a:effectLst/>
                <a:latin typeface="+mn-lt"/>
                <a:ea typeface="Times New Roman" panose="02020603050405020304" pitchFamily="18" charset="0"/>
                <a:cs typeface="Times New Roman" panose="02020603050405020304" pitchFamily="18" charset="0"/>
              </a:rPr>
              <a:t>planning for teaching, learning and assessment</a:t>
            </a:r>
            <a:r>
              <a:rPr lang="en-AU" b="0" i="0">
                <a:solidFill>
                  <a:srgbClr val="000000"/>
                </a:solidFill>
                <a:effectLst/>
                <a:latin typeface="Times New Roman" panose="02020603050405020304" pitchFamily="18" charset="0"/>
              </a:rPr>
              <a:t>   </a:t>
            </a:r>
            <a:endParaRPr lang="en-AU" sz="1200">
              <a:effectLst/>
              <a:latin typeface="+mn-lt"/>
              <a:ea typeface="Times New Roman" panose="02020603050405020304" pitchFamily="18" charset="0"/>
              <a:cs typeface="Times New Roman" panose="02020603050405020304" pitchFamily="18" charset="0"/>
            </a:endParaRPr>
          </a:p>
          <a:p>
            <a:pPr marL="800100" lvl="1" indent="-342900">
              <a:lnSpc>
                <a:spcPct val="110000"/>
              </a:lnSpc>
              <a:spcBef>
                <a:spcPts val="600"/>
              </a:spcBef>
              <a:spcAft>
                <a:spcPts val="600"/>
              </a:spcAft>
              <a:buFont typeface="Symbol" panose="05050102010706020507" pitchFamily="18" charset="2"/>
              <a:buChar char="-"/>
              <a:tabLst>
                <a:tab pos="228600" algn="l"/>
                <a:tab pos="252095" algn="l"/>
              </a:tabLst>
            </a:pPr>
            <a:r>
              <a:rPr lang="en-AU" sz="1200">
                <a:effectLst/>
                <a:latin typeface="+mn-lt"/>
                <a:ea typeface="Times New Roman" panose="02020603050405020304" pitchFamily="18" charset="0"/>
                <a:cs typeface="Times New Roman" panose="02020603050405020304" pitchFamily="18" charset="0"/>
              </a:rPr>
              <a:t>implementation of Version 9.0, including designing assessment and making judgments.</a:t>
            </a:r>
          </a:p>
          <a:p>
            <a:pPr marL="171450" indent="-171450">
              <a:buFont typeface="Arial" panose="020B0604020202020204" pitchFamily="34" charset="0"/>
              <a:buChar char="•"/>
            </a:pPr>
            <a:r>
              <a:rPr lang="en-AU" sz="1200">
                <a:latin typeface="+mn-lt"/>
              </a:rPr>
              <a:t>The QCAA will offer professional support in two key areas:</a:t>
            </a:r>
          </a:p>
          <a:p>
            <a:pPr marL="628650" lvl="1" indent="-171450">
              <a:buFont typeface="Symbol" panose="05050102010706020507" pitchFamily="18" charset="2"/>
              <a:buChar char="-"/>
            </a:pPr>
            <a:r>
              <a:rPr lang="en-AU" sz="1200">
                <a:latin typeface="+mn-lt"/>
              </a:rPr>
              <a:t>curriculum literacy, i.e. knowledge and understanding of the Australian Curriculum; skills to plan with the curriculum for the full range of learners</a:t>
            </a:r>
          </a:p>
          <a:p>
            <a:pPr marL="628650" marR="0" lvl="1" indent="-171450" algn="l" defTabSz="914400" rtl="0" eaLnBrk="0" fontAlgn="base" latinLnBrk="0" hangingPunct="0">
              <a:lnSpc>
                <a:spcPct val="100000"/>
              </a:lnSpc>
              <a:spcBef>
                <a:spcPct val="30000"/>
              </a:spcBef>
              <a:spcAft>
                <a:spcPct val="0"/>
              </a:spcAft>
              <a:buClrTx/>
              <a:buSzTx/>
              <a:buFont typeface="Symbol" panose="05050102010706020507" pitchFamily="18" charset="2"/>
              <a:buChar char="-"/>
              <a:tabLst/>
              <a:defRPr/>
            </a:pPr>
            <a:r>
              <a:rPr lang="en-AU" sz="1200">
                <a:latin typeface="+mn-lt"/>
              </a:rPr>
              <a:t>assessment literacy, i.e. knowledge of assessment design; skills to design assessments, create marking guides and make judgments, and provide feedback aligned to the achievement standards.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3248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a:t>(Introduce Section 3.)</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3760358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ACARA developed the Australian Curriculum v9.0.</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The QCAA supports schools in all Queensland sectors with advice, resources and professional learning.</a:t>
            </a:r>
          </a:p>
          <a:p>
            <a:pPr marL="171450" indent="-171450" algn="l" rtl="0" eaLnBrk="0" fontAlgn="base" hangingPunct="0">
              <a:spcBef>
                <a:spcPct val="30000"/>
              </a:spcBef>
              <a:spcAft>
                <a:spcPct val="0"/>
              </a:spcAft>
              <a:buFont typeface="Arial" panose="020B0604020202020204" pitchFamily="34" charset="0"/>
              <a:buChar char="•"/>
            </a:pPr>
            <a:r>
              <a:rPr lang="en-AU" sz="1200" kern="1200">
                <a:solidFill>
                  <a:schemeClr val="tx1"/>
                </a:solidFill>
                <a:latin typeface="+mn-lt"/>
                <a:ea typeface="+mn-ea"/>
                <a:cs typeface="+mn-cs"/>
              </a:rPr>
              <a:t>The QCAA professional learning events will be advertised through the QCAA events webpage.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221336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pPr marL="171450" indent="-171450">
              <a:buFont typeface="Arial" panose="020B0604020202020204" pitchFamily="34" charset="0"/>
              <a:buChar char="•"/>
            </a:pPr>
            <a:r>
              <a:rPr lang="en-US"/>
              <a:t>The QCAA have updated their webpages.</a:t>
            </a:r>
          </a:p>
          <a:p>
            <a:pPr marL="171450" indent="-171450">
              <a:buFont typeface="Arial" panose="020B0604020202020204" pitchFamily="34" charset="0"/>
              <a:buChar char="•"/>
            </a:pPr>
            <a:r>
              <a:rPr lang="en-US"/>
              <a:t>The new pages give you online access to the advice and resources the QCAA is developing for all three dimensions of Version 9.0.</a:t>
            </a:r>
          </a:p>
          <a:p>
            <a:pPr marL="171450" indent="-171450">
              <a:buFont typeface="Arial" panose="020B0604020202020204" pitchFamily="34" charset="0"/>
              <a:buChar char="•"/>
            </a:pPr>
            <a:r>
              <a:rPr lang="en-US"/>
              <a:t>The QCAA website landing page for Australian Curriculum provides the options to access either advice, resources or professional learning for Version 8.4 or Version 9.0.</a:t>
            </a:r>
          </a:p>
          <a:p>
            <a:pPr marL="171450" indent="-171450">
              <a:buFont typeface="Arial" panose="020B0604020202020204" pitchFamily="34" charset="0"/>
              <a:buChar char="•"/>
            </a:pPr>
            <a:r>
              <a:rPr lang="en-US"/>
              <a:t>Access to Version 8.4 aligned advice, resources and professional learning will remain until it is no longer required.</a:t>
            </a:r>
          </a:p>
          <a:p>
            <a:pPr marL="171450" indent="-171450">
              <a:buFont typeface="Arial" panose="020B0604020202020204" pitchFamily="34" charset="0"/>
              <a:buChar char="•"/>
            </a:pPr>
            <a:r>
              <a:rPr lang="en-US"/>
              <a:t>New resources and advice will be available progressively on the Version 9.0 webpages of the QCAA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1227227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QCAA provide an extensive range of resources via their webpages to support you as you familiarise with the changes from v8.4 to v9.0.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range will grow throughout the phases of familiarisation, planning and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We will be well supported in the process of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resources can be identified easily by the ACiQ v9.0 stamp in the top-right corner.</a:t>
            </a:r>
            <a:endParaRPr lang="en-AU" b="1"/>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2499183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snapshot of changes and the summary of changes documents are good places to start to support our awareness of the degree of changes in each learning area.</a:t>
            </a:r>
          </a:p>
          <a:p>
            <a:pPr marL="171450" indent="-171450">
              <a:buFont typeface="Arial" panose="020B0604020202020204" pitchFamily="34" charset="0"/>
              <a:buChar char="•"/>
            </a:pPr>
            <a:r>
              <a:rPr lang="en-AU" b="0"/>
              <a:t>Purpose: to support familiarisation by providing a high-level summary.</a:t>
            </a:r>
          </a:p>
          <a:p>
            <a:pPr marL="171450" indent="-171450">
              <a:buFont typeface="Arial" panose="020B0604020202020204" pitchFamily="34" charset="0"/>
              <a:buChar char="•"/>
            </a:pPr>
            <a:r>
              <a:rPr lang="en-AU" b="0"/>
              <a:t>Audience: principals and school leaders.</a:t>
            </a:r>
          </a:p>
          <a:p>
            <a:pPr marL="171450" indent="-171450">
              <a:buFont typeface="Arial" panose="020B0604020202020204" pitchFamily="34" charset="0"/>
              <a:buChar char="•"/>
            </a:pPr>
            <a:r>
              <a:rPr lang="en-AU" b="0"/>
              <a:t>Use: for leaders to gauge the degree of change in a learning area/subject. For example, a deputy or assistant principal or head of school might use this to identify where most time needs to be allocated. </a:t>
            </a:r>
            <a:endParaRPr lang="en-AU" b="1"/>
          </a:p>
          <a:p>
            <a:endParaRPr lang="en-AU" b="1"/>
          </a:p>
          <a:p>
            <a:r>
              <a:rPr lang="en-AU" b="1"/>
              <a:t>Note for presenter</a:t>
            </a:r>
            <a:endParaRPr lang="en-AU"/>
          </a:p>
          <a:p>
            <a:pPr marL="171450" indent="-171450">
              <a:buFont typeface="Arial" panose="020B0604020202020204" pitchFamily="34" charset="0"/>
              <a:buChar char="•"/>
            </a:pPr>
            <a:r>
              <a:rPr lang="en-AU"/>
              <a:t>Link to the QCAA website: www.qcaa.qld.edu.au/p-10/aciq </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271116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Acknowledgment of Country</a:t>
            </a:r>
          </a:p>
          <a:p>
            <a:pPr marL="171450" indent="-171450">
              <a:buFont typeface="Arial" panose="020B0604020202020204" pitchFamily="34" charset="0"/>
              <a:buChar char="•"/>
            </a:pPr>
            <a:r>
              <a:rPr lang="en-US"/>
              <a:t>The schools should use protocols and acknowledgment used in their own context.</a:t>
            </a:r>
            <a:endParaRPr lang="en-US">
              <a:cs typeface="Calibri"/>
            </a:endParaRPr>
          </a:p>
          <a:p>
            <a:endParaRPr lang="en-US" sz="16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summary documents are shown here.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Purpose: to support familiarisation by providing a high-level summary, such as the movement of content or skills.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Audience: principals and school leaders.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Use: assists leaders to gauge the degree of change in a learning area/subject. For example, a deputy or assistant principal or head of school might use this to identify where most time needs to be allocated. </a:t>
            </a:r>
          </a:p>
          <a:p>
            <a:pPr marL="628650" lvl="1" indent="-171450">
              <a:buFont typeface="Calibri" panose="020F0502020204030204" pitchFamily="34" charset="0"/>
              <a:buChar char="‒"/>
            </a:pPr>
            <a:endParaRPr lang="en-AU" b="0"/>
          </a:p>
          <a:p>
            <a:r>
              <a:rPr lang="en-AU" b="1"/>
              <a:t>Note for presenter</a:t>
            </a:r>
            <a:endParaRPr lang="en-AU"/>
          </a:p>
          <a:p>
            <a:pPr marL="171450" indent="-171450">
              <a:buFont typeface="Arial" panose="020B0604020202020204" pitchFamily="34" charset="0"/>
              <a:buChar char="•"/>
            </a:pPr>
            <a:r>
              <a:rPr lang="en-AU"/>
              <a:t>Link to the QCAA website: https://www.qcaa.qld.edu.au/p-10/aciq </a:t>
            </a:r>
          </a:p>
          <a:p>
            <a:endParaRPr lang="en-AU" b="1"/>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747724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a:t>The comparison documents give a very detailed view of changes within learning area content in each year level.</a:t>
            </a:r>
          </a:p>
          <a:p>
            <a:pPr marL="171450" indent="-171450">
              <a:buFont typeface="Arial" panose="020B0604020202020204" pitchFamily="34" charset="0"/>
              <a:buChar char="•"/>
            </a:pPr>
            <a:r>
              <a:rPr lang="en-AU" b="0"/>
              <a:t>Purpose: to provide the final level of detailed change within each learning area and year/band. Illustrates through colour what has been removed, what has moved and what is new.</a:t>
            </a:r>
          </a:p>
          <a:p>
            <a:pPr marL="171450" indent="-171450">
              <a:buFont typeface="Arial" panose="020B0604020202020204" pitchFamily="34" charset="0"/>
              <a:buChar char="•"/>
            </a:pPr>
            <a:r>
              <a:rPr lang="en-AU" b="0"/>
              <a:t>Audience: HODs/HOCs and teachers.</a:t>
            </a:r>
          </a:p>
          <a:p>
            <a:pPr marL="171450" marR="0" lvl="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en-AU" sz="1200" b="0" kern="1200">
                <a:solidFill>
                  <a:schemeClr val="tx1"/>
                </a:solidFill>
                <a:latin typeface="+mn-lt"/>
                <a:ea typeface="+mn-ea"/>
                <a:cs typeface="+mn-cs"/>
              </a:rPr>
              <a:t>Use: assist with the detailed auditing of Version 8.4 planning and will highlight what needs to be changed to transition to Version 9.0.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b="1"/>
          </a:p>
          <a:p>
            <a:r>
              <a:rPr lang="en-AU" b="1"/>
              <a:t>Note for presenter</a:t>
            </a:r>
            <a:endParaRPr lang="en-AU"/>
          </a:p>
          <a:p>
            <a:pPr marL="171450" indent="-171450">
              <a:buFont typeface="Arial" panose="020B0604020202020204" pitchFamily="34" charset="0"/>
              <a:buChar char="•"/>
            </a:pPr>
            <a:r>
              <a:rPr lang="en-AU"/>
              <a:t>Link to the QCAA website: www.qcaa.qld.edu.au/p-10/aciq </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31</a:t>
            </a:fld>
            <a:endParaRPr lang="en-AU"/>
          </a:p>
        </p:txBody>
      </p:sp>
    </p:spTree>
    <p:extLst>
      <p:ext uri="{BB962C8B-B14F-4D97-AF65-F5344CB8AC3E}">
        <p14:creationId xmlns:p14="http://schemas.microsoft.com/office/powerpoint/2010/main" val="4018973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An example Learning area overview is shown here.</a:t>
            </a:r>
          </a:p>
          <a:p>
            <a:pPr marL="171450" indent="-171450">
              <a:buFont typeface="Arial" panose="020B0604020202020204" pitchFamily="34" charset="0"/>
              <a:buChar char="•"/>
            </a:pPr>
            <a:r>
              <a:rPr lang="en-AU"/>
              <a:t>Purpose: to provide a visual overview of the structure of each learning area</a:t>
            </a:r>
          </a:p>
          <a:p>
            <a:pPr marL="171450" indent="-171450">
              <a:buFont typeface="Arial" panose="020B0604020202020204" pitchFamily="34" charset="0"/>
              <a:buChar char="•"/>
            </a:pPr>
            <a:r>
              <a:rPr lang="en-AU"/>
              <a:t>Audience: school leaders, curriculum leaders or teachers</a:t>
            </a:r>
          </a:p>
          <a:p>
            <a:pPr marL="171450" indent="-171450">
              <a:buFont typeface="Arial" panose="020B0604020202020204" pitchFamily="34" charset="0"/>
              <a:buChar char="•"/>
            </a:pPr>
            <a:r>
              <a:rPr lang="en-AU"/>
              <a:t>Use: supports familiarity with a learning area. </a:t>
            </a:r>
          </a:p>
          <a:p>
            <a:pPr marL="0" indent="0">
              <a:buFont typeface="Arial" panose="020B0604020202020204" pitchFamily="34" charset="0"/>
              <a:buNone/>
            </a:pPr>
            <a:endParaRPr lang="en-AU"/>
          </a:p>
          <a:p>
            <a:r>
              <a:rPr lang="en-AU" b="1"/>
              <a:t>Note for presenter</a:t>
            </a:r>
            <a:endParaRPr lang="en-AU"/>
          </a:p>
          <a:p>
            <a:pPr marL="171450" indent="-171450">
              <a:buFont typeface="Arial" panose="020B0604020202020204" pitchFamily="34" charset="0"/>
              <a:buChar char="•"/>
            </a:pPr>
            <a:r>
              <a:rPr lang="en-AU"/>
              <a:t>Link to the QCAA website: www.qcaa.qld.edu.au/p-10/aciq </a:t>
            </a:r>
          </a:p>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229879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notes</a:t>
            </a:r>
          </a:p>
          <a:p>
            <a:pPr marL="171450" indent="-171450">
              <a:buFont typeface="Arial" panose="020B0604020202020204" pitchFamily="34" charset="0"/>
              <a:buChar char="•"/>
            </a:pPr>
            <a:r>
              <a:rPr lang="en-US"/>
              <a:t>The QCAA PD resources tab provides learning area specific professional development resources to assist schools and teachers in planning for and implementing the Australian Curriculum Version 9.0.</a:t>
            </a:r>
          </a:p>
          <a:p>
            <a:pPr marL="171450" indent="-171450">
              <a:buFont typeface="Arial" panose="020B0604020202020204" pitchFamily="34" charset="0"/>
              <a:buChar char="•"/>
            </a:pPr>
            <a:r>
              <a:rPr lang="en-US"/>
              <a:t>Purpose: to support familiarisation by providing resources that capture the professional learning that has been delivered by the QCAA in workshops or webinars.</a:t>
            </a:r>
          </a:p>
          <a:p>
            <a:pPr marL="171450" indent="-171450">
              <a:buFont typeface="Arial" panose="020B0604020202020204" pitchFamily="34" charset="0"/>
              <a:buChar char="•"/>
            </a:pPr>
            <a:r>
              <a:rPr lang="en-US"/>
              <a:t>Audience: </a:t>
            </a:r>
            <a:r>
              <a:rPr lang="en-AU" b="0"/>
              <a:t>HODs/HOCs and teachers</a:t>
            </a:r>
            <a:r>
              <a:rPr lang="en-US"/>
              <a:t>.</a:t>
            </a:r>
          </a:p>
          <a:p>
            <a:pPr marL="171450" indent="-171450">
              <a:buFont typeface="Arial" panose="020B0604020202020204" pitchFamily="34" charset="0"/>
              <a:buChar char="•"/>
            </a:pPr>
            <a:r>
              <a:rPr lang="en-US"/>
              <a:t>Use: assist with the familiarisation and implementation of a particular learning area.</a:t>
            </a:r>
          </a:p>
          <a:p>
            <a:pPr marL="171450" indent="-171450">
              <a:buFont typeface="Arial" panose="020B0604020202020204" pitchFamily="34" charset="0"/>
              <a:buChar char="•"/>
            </a:pPr>
            <a:endParaRPr lang="en-US"/>
          </a:p>
          <a:p>
            <a:r>
              <a:rPr lang="en-AU" b="1"/>
              <a:t>Note for presenter</a:t>
            </a:r>
            <a:endParaRPr lang="en-AU"/>
          </a:p>
          <a:p>
            <a:pPr marL="171450" indent="-171450">
              <a:buFont typeface="Arial" panose="020B0604020202020204" pitchFamily="34" charset="0"/>
              <a:buChar char="•"/>
            </a:pPr>
            <a:r>
              <a:rPr lang="en-AU"/>
              <a:t>Link to the QCAA website: www.qcaa.qld.edu.au/p-10/aciq </a:t>
            </a: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88885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285750" indent="-285750">
              <a:spcBef>
                <a:spcPts val="200"/>
              </a:spcBef>
              <a:spcAft>
                <a:spcPts val="200"/>
              </a:spcAft>
              <a:buFont typeface="Arial" panose="020B0604020202020204" pitchFamily="34" charset="0"/>
              <a:buChar char="•"/>
            </a:pPr>
            <a:r>
              <a:rPr lang="en-AU">
                <a:effectLst/>
                <a:ea typeface="MS Mincho" panose="02020609040205080304" pitchFamily="49" charset="-128"/>
                <a:cs typeface="Times New Roman" panose="02020603050405020304" pitchFamily="18" charset="0"/>
              </a:rPr>
              <a:t>In pairs or small groups, leaders discuss and record on the pair–share–gather grid — building on our foundations:</a:t>
            </a:r>
          </a:p>
          <a:p>
            <a:pPr marL="800100" lvl="1" indent="-342900">
              <a:spcBef>
                <a:spcPts val="200"/>
              </a:spcBef>
              <a:spcAft>
                <a:spcPts val="200"/>
              </a:spcAft>
              <a:buFont typeface="Symbol" panose="05050102010706020507" pitchFamily="18" charset="2"/>
              <a:buChar char="-"/>
            </a:pPr>
            <a:r>
              <a:rPr lang="en-AU">
                <a:solidFill>
                  <a:srgbClr val="000000"/>
                </a:solidFill>
                <a:effectLst/>
                <a:ea typeface="MS Mincho" panose="02020609040205080304" pitchFamily="49" charset="-128"/>
                <a:cs typeface="Times New Roman" panose="02020603050405020304" pitchFamily="18" charset="0"/>
              </a:rPr>
              <a:t>What improvement opportunities does a refreshed curriculum offer our school?</a:t>
            </a:r>
          </a:p>
          <a:p>
            <a:pPr marL="800100" lvl="1" indent="-342900">
              <a:spcBef>
                <a:spcPts val="200"/>
              </a:spcBef>
              <a:spcAft>
                <a:spcPts val="200"/>
              </a:spcAft>
              <a:buFont typeface="Symbol" panose="05050102010706020507" pitchFamily="18" charset="2"/>
              <a:buChar char="-"/>
            </a:pPr>
            <a:r>
              <a:rPr lang="en-AU">
                <a:solidFill>
                  <a:srgbClr val="000000"/>
                </a:solidFill>
                <a:effectLst/>
                <a:ea typeface="MS Mincho" panose="02020609040205080304" pitchFamily="49" charset="-128"/>
                <a:cs typeface="Times New Roman" panose="02020603050405020304" pitchFamily="18" charset="0"/>
              </a:rPr>
              <a:t>W</a:t>
            </a:r>
            <a:r>
              <a:rPr lang="en-AU">
                <a:effectLst/>
                <a:ea typeface="Times New Roman" panose="02020603050405020304" pitchFamily="18" charset="0"/>
                <a:cs typeface="Times New Roman" panose="02020603050405020304" pitchFamily="18" charset="0"/>
              </a:rPr>
              <a:t>hat considerations might there be for professional development, resourcing and staffing?</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34</a:t>
            </a:fld>
            <a:endParaRPr lang="en-AU"/>
          </a:p>
        </p:txBody>
      </p:sp>
    </p:spTree>
    <p:extLst>
      <p:ext uri="{BB962C8B-B14F-4D97-AF65-F5344CB8AC3E}">
        <p14:creationId xmlns:p14="http://schemas.microsoft.com/office/powerpoint/2010/main" val="659707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Talking points</a:t>
            </a:r>
          </a:p>
          <a:p>
            <a:pPr marL="171450" indent="-171450">
              <a:buFont typeface="Arial" panose="020B0604020202020204" pitchFamily="34" charset="0"/>
              <a:buChar char="•"/>
            </a:pPr>
            <a:r>
              <a:rPr lang="en-AU" sz="1200"/>
              <a:t>(Facilitate discussion as outlined on the screen.)</a:t>
            </a:r>
          </a:p>
          <a:p>
            <a:pPr marL="171450" indent="-171450">
              <a:buFont typeface="Arial" panose="020B0604020202020204" pitchFamily="34" charset="0"/>
              <a:buChar char="•"/>
            </a:pPr>
            <a:endParaRPr lang="en-AU" sz="1200"/>
          </a:p>
          <a:p>
            <a:pPr marL="0" indent="0">
              <a:buFont typeface="Arial" panose="020B0604020202020204" pitchFamily="34" charset="0"/>
              <a:buNone/>
            </a:pPr>
            <a:r>
              <a:rPr lang="en-AU" sz="1200" b="1"/>
              <a:t>Note to presenter</a:t>
            </a:r>
          </a:p>
          <a:p>
            <a:pPr marL="171450" indent="-171450">
              <a:buFont typeface="Arial" panose="020B0604020202020204" pitchFamily="34" charset="0"/>
              <a:buChar char="•"/>
            </a:pPr>
            <a:r>
              <a:rPr lang="en-AU" sz="1200"/>
              <a:t>Collect pair–share–gather grids now or at the end of the session.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35</a:t>
            </a:fld>
            <a:endParaRPr lang="en-AU"/>
          </a:p>
        </p:txBody>
      </p:sp>
    </p:spTree>
    <p:extLst>
      <p:ext uri="{BB962C8B-B14F-4D97-AF65-F5344CB8AC3E}">
        <p14:creationId xmlns:p14="http://schemas.microsoft.com/office/powerpoint/2010/main" val="2919954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b="0"/>
              <a:t>(Introduce Section 4.)</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16681211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(Talk to slide — see Meeting 1 guide for further details.)</a:t>
            </a:r>
          </a:p>
          <a:p>
            <a:endParaRPr lang="en-US"/>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3702992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a:effectLst/>
                <a:ea typeface="Arial" panose="020B0604020202020204" pitchFamily="34" charset="0"/>
                <a:cs typeface="Times New Roman" panose="02020603050405020304" pitchFamily="18" charset="0"/>
              </a:rPr>
              <a:t>Anticipating reactions to change, how might we support change conversations and share a common vision?</a:t>
            </a:r>
          </a:p>
          <a:p>
            <a:pPr marL="171450" indent="-171450">
              <a:buFont typeface="Arial" panose="020B0604020202020204" pitchFamily="34" charset="0"/>
              <a:buChar char="•"/>
            </a:pPr>
            <a:r>
              <a:rPr lang="en-AU"/>
              <a:t>Your task in a moment is to develop a 30-second elevator pitch </a:t>
            </a:r>
            <a:r>
              <a:rPr lang="en-US" b="0"/>
              <a:t>to explain the need for a new curriculum</a:t>
            </a:r>
            <a:r>
              <a:rPr lang="en-AU"/>
              <a:t>. An elevator pitch is a concise explanation of a topic or issue designed to achieve buy-in quickly.</a:t>
            </a:r>
            <a:endParaRPr lang="en-AU" b="0"/>
          </a:p>
          <a:p>
            <a:pPr marL="171450" indent="-171450">
              <a:buFont typeface="Arial" panose="020B0604020202020204" pitchFamily="34" charset="0"/>
              <a:buChar char="•"/>
            </a:pPr>
            <a:r>
              <a:rPr lang="en-AU" b="0"/>
              <a:t>(Model task using the elevator pitch developed at the Forum for leaders or use one or more of the examples below.)</a:t>
            </a:r>
          </a:p>
          <a:p>
            <a:pPr marL="171450" indent="-171450">
              <a:buFont typeface="Arial" panose="020B0604020202020204" pitchFamily="34" charset="0"/>
              <a:buChar char="•"/>
            </a:pPr>
            <a:r>
              <a:rPr lang="en-AU" b="0"/>
              <a:t>In pairs, revise, refine or build on the examples provided or create a new pitch.</a:t>
            </a:r>
          </a:p>
          <a:p>
            <a:pPr marL="171450" indent="-171450">
              <a:buFont typeface="Arial" panose="020B0604020202020204" pitchFamily="34" charset="0"/>
              <a:buChar char="•"/>
            </a:pPr>
            <a:r>
              <a:rPr lang="en-AU" b="0"/>
              <a:t>Be prepared to share your responses. </a:t>
            </a:r>
            <a:endParaRPr lang="en-AU" b="1"/>
          </a:p>
          <a:p>
            <a:endParaRPr lang="en-AU" b="1" baseline="0"/>
          </a:p>
          <a:p>
            <a:r>
              <a:rPr lang="en-AU" b="1" baseline="0"/>
              <a:t>Examples of a pitch</a:t>
            </a:r>
            <a:endParaRPr lang="en-AU" b="1"/>
          </a:p>
          <a:p>
            <a:pPr marL="171450" indent="-171450">
              <a:lnSpc>
                <a:spcPct val="110000"/>
              </a:lnSpc>
              <a:spcBef>
                <a:spcPts val="600"/>
              </a:spcBef>
              <a:spcAft>
                <a:spcPts val="600"/>
              </a:spcAft>
              <a:buFont typeface="Arial" panose="020B0604020202020204" pitchFamily="34" charset="0"/>
              <a:buChar char="•"/>
            </a:pPr>
            <a:r>
              <a:rPr lang="en-AU">
                <a:effectLst/>
                <a:ea typeface="Times New Roman" panose="02020603050405020304" pitchFamily="18" charset="0"/>
                <a:cs typeface="Times New Roman" panose="02020603050405020304" pitchFamily="18" charset="0"/>
              </a:rPr>
              <a:t>Queensland first implemented the Australian Curriculum in 2011. The Australian Curriculum in Queensland</a:t>
            </a:r>
            <a:r>
              <a:rPr lang="en-AU" baseline="0">
                <a:effectLst/>
                <a:ea typeface="Times New Roman" panose="02020603050405020304" pitchFamily="18" charset="0"/>
                <a:cs typeface="Times New Roman" panose="02020603050405020304" pitchFamily="18" charset="0"/>
              </a:rPr>
              <a:t> </a:t>
            </a:r>
            <a:r>
              <a:rPr lang="en-AU">
                <a:effectLst/>
                <a:ea typeface="Times New Roman" panose="02020603050405020304" pitchFamily="18" charset="0"/>
                <a:cs typeface="Times New Roman" panose="02020603050405020304" pitchFamily="18" charset="0"/>
              </a:rPr>
              <a:t>is therefore over 11 years old.</a:t>
            </a:r>
          </a:p>
          <a:p>
            <a:pPr marL="171450" indent="-171450">
              <a:lnSpc>
                <a:spcPct val="110000"/>
              </a:lnSpc>
              <a:spcBef>
                <a:spcPts val="600"/>
              </a:spcBef>
              <a:spcAft>
                <a:spcPts val="600"/>
              </a:spcAft>
              <a:buFont typeface="Arial" panose="020B0604020202020204" pitchFamily="34" charset="0"/>
              <a:buChar char="•"/>
            </a:pPr>
            <a:r>
              <a:rPr lang="en-AU">
                <a:effectLst/>
                <a:ea typeface="Times New Roman" panose="02020603050405020304" pitchFamily="18" charset="0"/>
                <a:cs typeface="Times New Roman" panose="02020603050405020304" pitchFamily="18" charset="0"/>
              </a:rPr>
              <a:t>Communication was very different in 2011. Think about how many devices were in your home. Most of your students would not have had a significant digital footprint. Had you heard of a professional social influencer?</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Think of the other changes in society that have come about — our focus on mental health and well-being, privacy and security. Were these topics as hotly discussed?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In 2011, how did society measure success? Recent world events have made many people change their priorities and goals.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Who were the leaders in education? Were you aware of how Australia compared internationally? What research has taken place since 2011 to inform our practice, resulting in shifts in your knowledge and ways of working?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Was student agency part of our thinking? Were we providing  the degree of flexibility that our classrooms now offer? </a:t>
            </a:r>
          </a:p>
          <a:p>
            <a:pPr marL="171450" marR="0" lvl="0" indent="-171450" algn="l" defTabSz="914400" rtl="0" eaLnBrk="0" fontAlgn="base" latinLnBrk="0" hangingPunct="0">
              <a:lnSpc>
                <a:spcPct val="110000"/>
              </a:lnSpc>
              <a:spcBef>
                <a:spcPts val="600"/>
              </a:spcBef>
              <a:spcAft>
                <a:spcPts val="600"/>
              </a:spcAft>
              <a:buClrTx/>
              <a:buSzTx/>
              <a:buFont typeface="Arial" panose="020B0604020202020204" pitchFamily="34" charset="0"/>
              <a:buChar char="•"/>
              <a:tabLst/>
              <a:defRPr/>
            </a:pPr>
            <a:r>
              <a:rPr lang="en-AU">
                <a:effectLst/>
                <a:ea typeface="Times New Roman" panose="02020603050405020304" pitchFamily="18" charset="0"/>
                <a:cs typeface="Times New Roman" panose="02020603050405020304" pitchFamily="18" charset="0"/>
              </a:rPr>
              <a:t>This refresh of the curriculum is an opportunity for us to move the Australian Curriculum forward to prepare our students for a very different future than that projected in 2011. It is also an opportunity for us to refresh and build on the great work we have already done.</a:t>
            </a:r>
          </a:p>
          <a:p>
            <a:pPr marL="171450" indent="-171450">
              <a:buFont typeface="Arial" panose="020B0604020202020204" pitchFamily="34" charset="0"/>
              <a:buChar char="•"/>
            </a:pPr>
            <a:endParaRPr lang="en-US" b="0"/>
          </a:p>
          <a:p>
            <a:pPr marL="171450" indent="-171450">
              <a:buFont typeface="Arial" panose="020B0604020202020204" pitchFamily="34" charset="0"/>
              <a:buChar char="•"/>
            </a:pPr>
            <a:endParaRPr lang="en-US" b="0"/>
          </a:p>
          <a:p>
            <a:pPr marL="0" indent="0">
              <a:buFont typeface="Arial" panose="020B0604020202020204" pitchFamily="34" charset="0"/>
              <a:buNone/>
            </a:pPr>
            <a:endParaRPr lang="en-US" b="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224798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a:t>On screen are the topics we considered in this session.</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222055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746125"/>
            <a:ext cx="6623050" cy="3725863"/>
          </a:xfrm>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b="0"/>
              <a:t>(Share the learning goals and success criteria with the group.)</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349787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AU" sz="1200" b="1" i="0" u="none" strike="noStrike" kern="1200" cap="none" spc="0" normalizeH="0" baseline="0" noProof="0">
                <a:ln>
                  <a:noFill/>
                </a:ln>
                <a:solidFill>
                  <a:srgbClr val="000000"/>
                </a:solidFill>
                <a:effectLst/>
                <a:uLnTx/>
                <a:uFillTx/>
                <a:latin typeface="Calibri"/>
                <a:ea typeface="+mn-ea"/>
                <a:cs typeface="+mn-cs"/>
              </a:rPr>
              <a:t>Talking points</a:t>
            </a:r>
          </a:p>
          <a:p>
            <a:pPr marL="171450" indent="-171450">
              <a:buFont typeface="Arial" panose="020B0604020202020204" pitchFamily="34" charset="0"/>
              <a:buChar char="•"/>
            </a:pPr>
            <a:r>
              <a:rPr lang="en-AU"/>
              <a:t>(Refer to the slide to briefly review session goals.)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40</a:t>
            </a:fld>
            <a:endParaRPr lang="en-AU"/>
          </a:p>
        </p:txBody>
      </p:sp>
    </p:spTree>
    <p:extLst>
      <p:ext uri="{BB962C8B-B14F-4D97-AF65-F5344CB8AC3E}">
        <p14:creationId xmlns:p14="http://schemas.microsoft.com/office/powerpoint/2010/main" val="480811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Today we looked at some of the reasons the curriculum was updated and roadmaps of QCAA’s professional development and resource support. </a:t>
            </a:r>
          </a:p>
          <a:p>
            <a:pPr marL="171450" indent="-171450">
              <a:buFont typeface="Arial" panose="020B0604020202020204" pitchFamily="34" charset="0"/>
              <a:buChar char="•"/>
            </a:pPr>
            <a:r>
              <a:rPr lang="en-AU"/>
              <a:t>We have also considered what opportunities the Australian Curriculum v9.0 might offer our school.</a:t>
            </a:r>
          </a:p>
          <a:p>
            <a:pPr marL="171450" indent="-171450">
              <a:buFont typeface="Arial" panose="020B0604020202020204" pitchFamily="34" charset="0"/>
              <a:buChar char="•"/>
            </a:pPr>
            <a:r>
              <a:rPr lang="en-AU"/>
              <a:t>We explored this together to make sure we have a shared understanding. </a:t>
            </a:r>
          </a:p>
          <a:p>
            <a:pPr marL="171450" indent="-171450">
              <a:buFont typeface="Arial" panose="020B0604020202020204" pitchFamily="34" charset="0"/>
              <a:buChar char="•"/>
            </a:pPr>
            <a:r>
              <a:rPr lang="en-AU"/>
              <a:t>One of our next steps is to develop an implementation roadmap for our school. (If desired, show the template developed by QCAA as an example.) </a:t>
            </a:r>
          </a:p>
          <a:p>
            <a:pPr marL="171450" indent="-171450">
              <a:buFont typeface="Arial" panose="020B0604020202020204" pitchFamily="34" charset="0"/>
              <a:buChar char="•"/>
            </a:pPr>
            <a:r>
              <a:rPr lang="en-AU"/>
              <a:t>Now, reflect on what implementation might look like in our context, for example:</a:t>
            </a:r>
          </a:p>
          <a:p>
            <a:pPr marL="628650" lvl="1" indent="-171450">
              <a:buFont typeface="Symbol" panose="05050102010706020507" pitchFamily="18" charset="2"/>
              <a:buChar char="-"/>
            </a:pPr>
            <a:r>
              <a:rPr lang="en-AU"/>
              <a:t>sequence of rollout of learning areas and year levels</a:t>
            </a:r>
          </a:p>
          <a:p>
            <a:pPr marL="628650" lvl="1" indent="-171450">
              <a:buFont typeface="Symbol" panose="05050102010706020507" pitchFamily="18" charset="2"/>
              <a:buChar char="-"/>
            </a:pPr>
            <a:r>
              <a:rPr lang="en-AU"/>
              <a:t>timing of professional development offerings</a:t>
            </a:r>
          </a:p>
          <a:p>
            <a:pPr marL="628650" lvl="1" indent="-171450">
              <a:buFont typeface="Symbol" panose="05050102010706020507" pitchFamily="18" charset="2"/>
              <a:buChar char="-"/>
            </a:pPr>
            <a:r>
              <a:rPr lang="en-AU"/>
              <a:t>how we might best manage the logistics of the rollout, e.g. by establishing an implementation team</a:t>
            </a:r>
          </a:p>
          <a:p>
            <a:pPr marL="628650" lvl="1" indent="-171450">
              <a:buFont typeface="Symbol" panose="05050102010706020507" pitchFamily="18" charset="2"/>
              <a:buChar char="-"/>
            </a:pPr>
            <a:r>
              <a:rPr lang="en-AU"/>
              <a:t>considerations for resourcing and staffing</a:t>
            </a:r>
          </a:p>
          <a:p>
            <a:pPr marL="628650" lvl="1" indent="-171450">
              <a:buFont typeface="Symbol" panose="05050102010706020507" pitchFamily="18" charset="2"/>
              <a:buChar char="-"/>
            </a:pPr>
            <a:r>
              <a:rPr lang="en-AU"/>
              <a:t>considerations for students and our families, e.g. communication strategies.</a:t>
            </a:r>
          </a:p>
          <a:p>
            <a:pPr marL="171450" indent="-171450">
              <a:buFont typeface="Arial" panose="020B0604020202020204" pitchFamily="34" charset="0"/>
              <a:buChar char="•"/>
            </a:pPr>
            <a:r>
              <a:rPr lang="en-AU"/>
              <a:t>Write your ideas on the sticky notes and then, when you are ready, post your ideas onto the wall chart under ‘What have we learnt?’.</a:t>
            </a:r>
          </a:p>
          <a:p>
            <a:pPr marL="171450" indent="-171450">
              <a:buFont typeface="Arial" panose="020B0604020202020204" pitchFamily="34" charset="0"/>
              <a:buChar char="•"/>
            </a:pPr>
            <a:r>
              <a:rPr lang="en-AU"/>
              <a:t>(Provide sufficient time for leaders to brainstorm ideas. When ready, discuss ideas as a group.)</a:t>
            </a:r>
          </a:p>
          <a:p>
            <a:pPr marL="171450" indent="-171450">
              <a:buFont typeface="Arial" panose="020B0604020202020204" pitchFamily="34" charset="0"/>
              <a:buChar char="•"/>
            </a:pPr>
            <a:endParaRPr lang="en-AU"/>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a:latin typeface="+mn-lt"/>
              </a:rPr>
              <a:t>Note for presenter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a:effectLst/>
                <a:latin typeface="+mn-lt"/>
                <a:ea typeface="Arial" panose="020B0604020202020204" pitchFamily="34" charset="0"/>
                <a:cs typeface="Times New Roman" panose="02020603050405020304" pitchFamily="18" charset="0"/>
              </a:rPr>
              <a:t>A possible template for a school implementation roadmap is included in the leaders’ pack. Adapt this to suit your needs or develop your own.</a:t>
            </a:r>
            <a:endParaRPr lang="en-AU" sz="1200">
              <a:latin typeface="+mn-lt"/>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249114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a:latin typeface="+mn-lt"/>
              </a:rPr>
              <a:t>(Before finishing, clarify next steps — </a:t>
            </a:r>
            <a:r>
              <a:rPr lang="en-AU" sz="1200">
                <a:effectLst/>
                <a:latin typeface="+mn-lt"/>
                <a:ea typeface="MS Mincho" panose="02020609040205080304" pitchFamily="49" charset="-128"/>
                <a:cs typeface="Times New Roman" panose="02020603050405020304" pitchFamily="18" charset="0"/>
              </a:rPr>
              <a:t>see slide for possibilities, but modify this to suit your school context and needs</a:t>
            </a:r>
            <a:r>
              <a:rPr lang="en-AU" sz="1200">
                <a:latin typeface="+mn-lt"/>
              </a:rPr>
              <a:t>.)</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583336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Talking points</a:t>
            </a:r>
          </a:p>
          <a:p>
            <a:pPr marL="171450" indent="-171450">
              <a:buFont typeface="Arial" panose="020B0604020202020204" pitchFamily="34" charset="0"/>
              <a:buChar char="•"/>
            </a:pPr>
            <a:r>
              <a:rPr lang="en-AU" sz="1200" b="0">
                <a:latin typeface="+mn-lt"/>
              </a:rPr>
              <a:t>Thank you for your participation in today’s meeting.</a:t>
            </a:r>
          </a:p>
          <a:p>
            <a:pPr marL="171450" indent="-171450">
              <a:buFont typeface="Arial" panose="020B0604020202020204" pitchFamily="34" charset="0"/>
              <a:buChar char="•"/>
            </a:pPr>
            <a:r>
              <a:rPr lang="en-AU" sz="1200" b="0">
                <a:latin typeface="+mn-lt"/>
              </a:rPr>
              <a:t>Please continue the discussion about moving to the Australian Curriculum v9.0 over the coming days.</a:t>
            </a:r>
          </a:p>
          <a:p>
            <a:pPr marL="0" indent="0">
              <a:buFont typeface="Arial" panose="020B0604020202020204" pitchFamily="34" charset="0"/>
              <a:buNone/>
            </a:pPr>
            <a:endParaRPr lang="en-AU" sz="1200" b="0">
              <a:latin typeface="+mn-lt"/>
            </a:endParaRPr>
          </a:p>
          <a:p>
            <a:pPr marL="0" indent="0">
              <a:buFont typeface="Arial" panose="020B0604020202020204" pitchFamily="34" charset="0"/>
              <a:buNone/>
            </a:pPr>
            <a:r>
              <a:rPr lang="en-AU" sz="1200" b="1">
                <a:latin typeface="+mn-lt"/>
              </a:rPr>
              <a:t>Note for presenter</a:t>
            </a:r>
          </a:p>
          <a:p>
            <a:pPr marL="171450" indent="-171450">
              <a:buFont typeface="Arial" panose="020B0604020202020204" pitchFamily="34" charset="0"/>
              <a:buChar char="•"/>
            </a:pPr>
            <a:r>
              <a:rPr lang="en-AU" sz="1200">
                <a:effectLst/>
                <a:latin typeface="+mn-lt"/>
                <a:ea typeface="Arial" panose="020B0604020202020204" pitchFamily="34" charset="0"/>
                <a:cs typeface="Times New Roman" panose="02020603050405020304" pitchFamily="18" charset="0"/>
              </a:rPr>
              <a:t>Before leaving the room, ensure someone is responsible for collecting the various resources — e.g. completed grids, KWL and other feedback notes — and for collating the ideas of the group. </a:t>
            </a:r>
            <a:endParaRPr lang="en-AU" sz="1200" b="0">
              <a:latin typeface="+mn-lt"/>
            </a:endParaRPr>
          </a:p>
          <a:p>
            <a:endParaRPr lang="en-AU" b="1"/>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43</a:t>
            </a:fld>
            <a:endParaRPr lang="en-AU"/>
          </a:p>
        </p:txBody>
      </p:sp>
    </p:spTree>
    <p:extLst>
      <p:ext uri="{BB962C8B-B14F-4D97-AF65-F5344CB8AC3E}">
        <p14:creationId xmlns:p14="http://schemas.microsoft.com/office/powerpoint/2010/main" val="1085277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4321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45</a:t>
            </a:fld>
            <a:endParaRPr lang="en-AU"/>
          </a:p>
        </p:txBody>
      </p:sp>
    </p:spTree>
    <p:extLst>
      <p:ext uri="{BB962C8B-B14F-4D97-AF65-F5344CB8AC3E}">
        <p14:creationId xmlns:p14="http://schemas.microsoft.com/office/powerpoint/2010/main" val="1207068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1918337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48</a:t>
            </a:fld>
            <a:endParaRPr lang="en-AU"/>
          </a:p>
        </p:txBody>
      </p:sp>
    </p:spTree>
    <p:extLst>
      <p:ext uri="{BB962C8B-B14F-4D97-AF65-F5344CB8AC3E}">
        <p14:creationId xmlns:p14="http://schemas.microsoft.com/office/powerpoint/2010/main" val="173835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49</a:t>
            </a:fld>
            <a:endParaRPr lang="en-AU"/>
          </a:p>
        </p:txBody>
      </p:sp>
    </p:spTree>
    <p:extLst>
      <p:ext uri="{BB962C8B-B14F-4D97-AF65-F5344CB8AC3E}">
        <p14:creationId xmlns:p14="http://schemas.microsoft.com/office/powerpoint/2010/main" val="366716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Talking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a:latin typeface="+mn-lt"/>
              </a:rPr>
              <a:t>After an extensive period of review to which many Queensland teachers and school leaders provided feedback, the Australian Curriculum has been refreshed from Version 8.4 to Version 9.0.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a:latin typeface="+mn-lt"/>
              </a:rPr>
              <a:t>We are meeting today as a leadership team to share </a:t>
            </a:r>
            <a:r>
              <a:rPr lang="en-AU" sz="1200">
                <a:latin typeface="+mn-lt"/>
                <a:cs typeface="Arial"/>
              </a:rPr>
              <a:t>key messages and to develop a shared vision and narrative around the changes to the curriculum.</a:t>
            </a:r>
          </a:p>
          <a:p>
            <a:endParaRPr lang="en-US" sz="1200" b="0">
              <a:latin typeface="+mn-lt"/>
            </a:endParaRPr>
          </a:p>
          <a:p>
            <a:r>
              <a:rPr lang="en-US" sz="1200" b="1">
                <a:latin typeface="+mn-lt"/>
              </a:rPr>
              <a:t>Image source: </a:t>
            </a:r>
            <a:r>
              <a:rPr lang="en-US" sz="1200">
                <a:latin typeface="+mn-lt"/>
                <a:hlinkClick r:id="rId3"/>
              </a:rPr>
              <a:t>Rainbow Coast Sunset - Free photo on </a:t>
            </a:r>
            <a:r>
              <a:rPr lang="en-US" sz="1200" err="1">
                <a:latin typeface="+mn-lt"/>
                <a:hlinkClick r:id="rId3"/>
              </a:rPr>
              <a:t>Pixabay</a:t>
            </a:r>
            <a:r>
              <a:rPr lang="en-US" sz="1200">
                <a:latin typeface="+mn-lt"/>
              </a:rPr>
              <a:t> (https://pixabay.com/photos/rainbow-coast-sunset-beach-sky-1467988)</a:t>
            </a:r>
            <a:endParaRPr lang="en-US" sz="1200" b="1">
              <a:latin typeface="+mn-lt"/>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229430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pPr marL="171450" indent="-171450">
              <a:buFont typeface="Arial" panose="020B0604020202020204" pitchFamily="34" charset="0"/>
              <a:buChar char="•"/>
            </a:pPr>
            <a:r>
              <a:rPr lang="en-US" b="0"/>
              <a:t>Prompt the leadership team to reflect on their own attitudes and perceptions about change. </a:t>
            </a:r>
          </a:p>
          <a:p>
            <a:pPr marL="171450" indent="-171450">
              <a:buFont typeface="Arial" panose="020B0604020202020204" pitchFamily="34" charset="0"/>
              <a:buChar char="•"/>
            </a:pPr>
            <a:r>
              <a:rPr lang="en-US" b="0"/>
              <a:t>Communicate about how the team can work together effectively to enact change.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t>Note to presenter: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a:t>The text on this slide appears on a click. There are three animated paragraphs.</a:t>
            </a:r>
          </a:p>
          <a:p>
            <a:endParaRPr lang="en-US" b="1"/>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08234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a:t>
            </a:r>
          </a:p>
          <a:p>
            <a:pPr marL="171450" indent="-171450">
              <a:buFont typeface="Arial" panose="020B0604020202020204" pitchFamily="34" charset="0"/>
              <a:buChar char="•"/>
            </a:pPr>
            <a:r>
              <a:rPr lang="en-AU"/>
              <a:t>Today, let us keep in mind those we lead and how to best meet their needs as we undertake to learn more about the refreshed curriculum.</a:t>
            </a:r>
          </a:p>
          <a:p>
            <a:endParaRPr lang="en-AU"/>
          </a:p>
          <a:p>
            <a:r>
              <a:rPr lang="en-AU" b="1"/>
              <a:t>Image source: </a:t>
            </a:r>
            <a:r>
              <a:rPr lang="en-AU" b="0"/>
              <a:t>https://pixabay.com/illustrations/butterfly-animal-print-pattern-1073709/</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368206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points</a:t>
            </a:r>
          </a:p>
          <a:p>
            <a:pPr marL="171450" indent="-171450">
              <a:buFont typeface="Arial" panose="020B0604020202020204" pitchFamily="34" charset="0"/>
              <a:buChar char="•"/>
            </a:pPr>
            <a:r>
              <a:rPr lang="en-AU"/>
              <a:t>Let’s consider our school and what makes it unique. </a:t>
            </a:r>
          </a:p>
          <a:p>
            <a:pPr marL="171450" indent="-171450">
              <a:buFont typeface="Arial" panose="020B0604020202020204" pitchFamily="34" charset="0"/>
              <a:buChar char="•"/>
            </a:pPr>
            <a:r>
              <a:rPr lang="en-AU"/>
              <a:t>What is it that we value and want to maintain as we move towards Version 9.0 of the Australian Curriculum? </a:t>
            </a:r>
          </a:p>
          <a:p>
            <a:pPr marL="171450" indent="-171450">
              <a:buFont typeface="Arial" panose="020B0604020202020204" pitchFamily="34" charset="0"/>
              <a:buChar char="•"/>
            </a:pPr>
            <a:r>
              <a:rPr lang="en-AU"/>
              <a:t>Through this period, there will be many things that we want to keep and protect. </a:t>
            </a:r>
          </a:p>
          <a:p>
            <a:pPr marL="171450" indent="-171450">
              <a:buFont typeface="Arial" panose="020B0604020202020204" pitchFamily="34" charset="0"/>
              <a:buChar char="•"/>
            </a:pPr>
            <a:r>
              <a:rPr lang="en-AU"/>
              <a:t>Let’s list them here.</a:t>
            </a:r>
          </a:p>
          <a:p>
            <a:endParaRPr lang="en-AU"/>
          </a:p>
          <a:p>
            <a:r>
              <a:rPr lang="en-AU" b="1"/>
              <a:t>Note to presenter:</a:t>
            </a:r>
          </a:p>
          <a:p>
            <a:pPr marL="171450" indent="-171450">
              <a:buFont typeface="Arial" panose="020B0604020202020204" pitchFamily="34" charset="0"/>
              <a:buChar char="•"/>
            </a:pPr>
            <a:r>
              <a:rPr lang="en-AU"/>
              <a:t>Your school may have already embarked on an effective improvement strategy that will continue to align with the curriculum. You may have been developing an innovation that has proven to be successful in your school. Perhaps you have accessed current research that informs teaching and learning. There may be some personal attributes that you are fostering in students and your staff.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Collect pair–share–gather grids now or at the end of the session.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240627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Talking point</a:t>
            </a:r>
          </a:p>
          <a:p>
            <a:pPr marL="171450" indent="-171450">
              <a:buFont typeface="Arial" panose="020B0604020202020204" pitchFamily="34" charset="0"/>
              <a:buChar char="•"/>
            </a:pPr>
            <a:r>
              <a:rPr lang="en-AU"/>
              <a:t>These are the topics we will cover in this session.</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3003634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qcaa.qld.edu.au/copyright"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hyperlink" Target="https://www.qcaa.qld.edu.au/copyright"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5.jpe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hyperlink" Target="https://www.qcaa.qld.edu.au/copyright" TargetMode="Externa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13.jpeg"/><Relationship Id="rId7" Type="http://schemas.openxmlformats.org/officeDocument/2006/relationships/image" Target="../media/image16.jpeg"/><Relationship Id="rId12" Type="http://schemas.openxmlformats.org/officeDocument/2006/relationships/image" Target="../media/image18.png"/><Relationship Id="rId2" Type="http://schemas.openxmlformats.org/officeDocument/2006/relationships/hyperlink" Target="https://www.instagram.com/myqce/" TargetMode="External"/><Relationship Id="rId1" Type="http://schemas.openxmlformats.org/officeDocument/2006/relationships/slideMaster" Target="../slideMasters/slideMaster4.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4.jpeg"/><Relationship Id="rId10" Type="http://schemas.openxmlformats.org/officeDocument/2006/relationships/image" Target="../media/image22.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hyperlink" Target="https://www.qcaa.qld.edu.au/copyright"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cienc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0B897B-5CB6-82C4-FC57-64AF91DBAB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6452"/>
            <a:ext cx="8976411" cy="3207734"/>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CA544CA6-CD06-4B8D-8220-CB33A198B00A}"/>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ED9D07FE-17D1-C095-B219-04DC371987EE}"/>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A5D6C523-A8B8-265E-76C4-8CD99BE2E6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239309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References</a:t>
            </a:r>
            <a:endParaRPr lang="en-AU"/>
          </a:p>
        </p:txBody>
      </p:sp>
      <p:sp>
        <p:nvSpPr>
          <p:cNvPr id="8" name="Content Placeholder 7">
            <a:extLst>
              <a:ext uri="{FF2B5EF4-FFF2-40B4-BE49-F238E27FC236}">
                <a16:creationId xmlns:a16="http://schemas.microsoft.com/office/drawing/2014/main" id="{728E6F92-E5D9-4B7A-A5FD-5BD06157127A}"/>
              </a:ext>
            </a:extLst>
          </p:cNvPr>
          <p:cNvSpPr>
            <a:spLocks noGrp="1"/>
          </p:cNvSpPr>
          <p:nvPr>
            <p:ph sz="quarter" idx="10" hasCustomPrompt="1"/>
          </p:nvPr>
        </p:nvSpPr>
        <p:spPr>
          <a:xfrm>
            <a:off x="320976" y="771525"/>
            <a:ext cx="8496000" cy="3716338"/>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Text</a:t>
            </a:r>
          </a:p>
        </p:txBody>
      </p:sp>
    </p:spTree>
    <p:extLst>
      <p:ext uri="{BB962C8B-B14F-4D97-AF65-F5344CB8AC3E}">
        <p14:creationId xmlns:p14="http://schemas.microsoft.com/office/powerpoint/2010/main" val="3562501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1183821"/>
            <a:ext cx="8496000" cy="3304042"/>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Text</a:t>
            </a:r>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Acknowledgments</a:t>
            </a:r>
            <a:endParaRPr lang="en-AU"/>
          </a:p>
        </p:txBody>
      </p:sp>
      <p:pic>
        <p:nvPicPr>
          <p:cNvPr id="4" name="Picture 3">
            <a:hlinkClick r:id="rId2"/>
            <a:extLst>
              <a:ext uri="{FF2B5EF4-FFF2-40B4-BE49-F238E27FC236}">
                <a16:creationId xmlns:a16="http://schemas.microsoft.com/office/drawing/2014/main" id="{70247D21-6793-4DFC-A2F4-2109C47AFB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3943152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6464920"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3008793"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a:extLst>
              <a:ext uri="{FF2B5EF4-FFF2-40B4-BE49-F238E27FC236}">
                <a16:creationId xmlns:a16="http://schemas.microsoft.com/office/drawing/2014/main" id="{AC5F6CA8-6874-4498-9F24-4B5049B483D4}"/>
              </a:ext>
            </a:extLst>
          </p:cNvPr>
          <p:cNvGrpSpPr/>
          <p:nvPr userDrawn="1"/>
        </p:nvGrpSpPr>
        <p:grpSpPr>
          <a:xfrm>
            <a:off x="477981" y="2787774"/>
            <a:ext cx="2129109" cy="1511343"/>
            <a:chOff x="555837" y="3438000"/>
            <a:chExt cx="2129109" cy="1511343"/>
          </a:xfrm>
        </p:grpSpPr>
        <p:sp>
          <p:nvSpPr>
            <p:cNvPr id="12" name="Pinterest - text">
              <a:extLst>
                <a:ext uri="{FF2B5EF4-FFF2-40B4-BE49-F238E27FC236}">
                  <a16:creationId xmlns:a16="http://schemas.microsoft.com/office/drawing/2014/main" id="{093AC0AA-CC5C-4FBC-95AB-DB63707CAEFA}"/>
                </a:ext>
              </a:extLst>
            </p:cNvPr>
            <p:cNvSpPr/>
            <p:nvPr/>
          </p:nvSpPr>
          <p:spPr>
            <a:xfrm>
              <a:off x="555837" y="4653979"/>
              <a:ext cx="2129109" cy="261610"/>
            </a:xfrm>
            <a:prstGeom prst="rect">
              <a:avLst/>
            </a:prstGeom>
          </p:spPr>
          <p:txBody>
            <a:bodyPr wrap="none">
              <a:spAutoFit/>
            </a:bodyPr>
            <a:lstStyle/>
            <a:p>
              <a:pPr algn="ctr"/>
              <a:r>
                <a:rPr lang="en-AU" sz="1100"/>
                <a:t>www.pinterest.com/QCAA_edu</a:t>
              </a:r>
              <a:endParaRPr lang="en-AU" sz="1050"/>
            </a:p>
          </p:txBody>
        </p:sp>
        <p:sp>
          <p:nvSpPr>
            <p:cNvPr id="13" name="Pinterest link">
              <a:hlinkClick r:id="rId6"/>
              <a:extLst>
                <a:ext uri="{FF2B5EF4-FFF2-40B4-BE49-F238E27FC236}">
                  <a16:creationId xmlns:a16="http://schemas.microsoft.com/office/drawing/2014/main" id="{F63404A8-6E48-4F95-A0C2-55BED24D8548}"/>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2C69C23D-DDC5-47C9-ADA6-CA324877BA9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271758"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8"/>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46724"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twitter.com/QCAA_edu</a:t>
              </a:r>
              <a:endParaRPr lang="en-AU" sz="1050"/>
            </a:p>
          </p:txBody>
        </p:sp>
        <p:sp>
          <p:nvSpPr>
            <p:cNvPr id="21" name="Twitter link">
              <a:hlinkClick r:id="rId10"/>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1768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2"/>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2635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45B4-8547-FE75-8F4F-CD669093C497}"/>
              </a:ext>
            </a:extLst>
          </p:cNvPr>
          <p:cNvSpPr>
            <a:spLocks noGrp="1"/>
          </p:cNvSpPr>
          <p:nvPr>
            <p:ph type="title"/>
          </p:nvPr>
        </p:nvSpPr>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CF1FFB3-A081-8AB9-13CA-340D2C96910E}"/>
              </a:ext>
            </a:extLst>
          </p:cNvPr>
          <p:cNvSpPr>
            <a:spLocks noGrp="1"/>
          </p:cNvSpPr>
          <p:nvPr>
            <p:ph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68485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56460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279813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
        <p:nvSpPr>
          <p:cNvPr id="8" name="Title 1">
            <a:extLst>
              <a:ext uri="{FF2B5EF4-FFF2-40B4-BE49-F238E27FC236}">
                <a16:creationId xmlns:a16="http://schemas.microsoft.com/office/drawing/2014/main" id="{E5B4DC9D-0396-E023-48EB-8F68BBA6E434}"/>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9" name="TextBox 8">
            <a:extLst>
              <a:ext uri="{FF2B5EF4-FFF2-40B4-BE49-F238E27FC236}">
                <a16:creationId xmlns:a16="http://schemas.microsoft.com/office/drawing/2014/main" id="{B391D32C-0DB8-FF07-13EB-B887DFA7B26F}"/>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10" name="Picture 9" descr="A colorful art piece with a flower&#10;&#10;Description automatically generated with medium confidence">
            <a:extLst>
              <a:ext uri="{FF2B5EF4-FFF2-40B4-BE49-F238E27FC236}">
                <a16:creationId xmlns:a16="http://schemas.microsoft.com/office/drawing/2014/main" id="{ADF07D7A-B312-4662-7AED-97015A72D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pic>
        <p:nvPicPr>
          <p:cNvPr id="11" name="Graphic 10" descr="Queensland Curriculum and Assessment Authority (QCAA) logo">
            <a:extLst>
              <a:ext uri="{FF2B5EF4-FFF2-40B4-BE49-F238E27FC236}">
                <a16:creationId xmlns:a16="http://schemas.microsoft.com/office/drawing/2014/main" id="{CDEDCF1F-7AC7-125E-8E31-733FC8BDF8A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400" y="4662000"/>
            <a:ext cx="2512800" cy="246011"/>
          </a:xfrm>
          <a:prstGeom prst="rect">
            <a:avLst/>
          </a:prstGeom>
        </p:spPr>
      </p:pic>
      <p:pic>
        <p:nvPicPr>
          <p:cNvPr id="12" name="Graphic 11" descr="QCAA tagline: For all Queensland schools">
            <a:extLst>
              <a:ext uri="{FF2B5EF4-FFF2-40B4-BE49-F238E27FC236}">
                <a16:creationId xmlns:a16="http://schemas.microsoft.com/office/drawing/2014/main" id="{2DE11B32-29B8-833C-FD71-5CD7AC191D4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3227715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32976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77138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26900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pic>
        <p:nvPicPr>
          <p:cNvPr id="3" name="Picture 2">
            <a:hlinkClick r:id="rId4"/>
            <a:extLst>
              <a:ext uri="{FF2B5EF4-FFF2-40B4-BE49-F238E27FC236}">
                <a16:creationId xmlns:a16="http://schemas.microsoft.com/office/drawing/2014/main" id="{AB14B6D5-C485-2288-1715-3B17154FF1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977442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3737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
        <p:nvSpPr>
          <p:cNvPr id="8" name="Title 1">
            <a:extLst>
              <a:ext uri="{FF2B5EF4-FFF2-40B4-BE49-F238E27FC236}">
                <a16:creationId xmlns:a16="http://schemas.microsoft.com/office/drawing/2014/main" id="{E5B4DC9D-0396-E023-48EB-8F68BBA6E434}"/>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9" name="TextBox 8">
            <a:extLst>
              <a:ext uri="{FF2B5EF4-FFF2-40B4-BE49-F238E27FC236}">
                <a16:creationId xmlns:a16="http://schemas.microsoft.com/office/drawing/2014/main" id="{B391D32C-0DB8-FF07-13EB-B887DFA7B26F}"/>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10" name="Picture 9" descr="A colorful art piece with a flower&#10;&#10;Description automatically generated with medium confidence">
            <a:extLst>
              <a:ext uri="{FF2B5EF4-FFF2-40B4-BE49-F238E27FC236}">
                <a16:creationId xmlns:a16="http://schemas.microsoft.com/office/drawing/2014/main" id="{ADF07D7A-B312-4662-7AED-97015A72D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pic>
        <p:nvPicPr>
          <p:cNvPr id="11" name="Graphic 10" descr="Queensland Curriculum and Assessment Authority (QCAA) logo">
            <a:extLst>
              <a:ext uri="{FF2B5EF4-FFF2-40B4-BE49-F238E27FC236}">
                <a16:creationId xmlns:a16="http://schemas.microsoft.com/office/drawing/2014/main" id="{CDEDCF1F-7AC7-125E-8E31-733FC8BDF8A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400" y="4662000"/>
            <a:ext cx="2512800" cy="246011"/>
          </a:xfrm>
          <a:prstGeom prst="rect">
            <a:avLst/>
          </a:prstGeom>
        </p:spPr>
      </p:pic>
      <p:pic>
        <p:nvPicPr>
          <p:cNvPr id="12" name="Graphic 11" descr="QCAA tagline: For all Queensland schools">
            <a:extLst>
              <a:ext uri="{FF2B5EF4-FFF2-40B4-BE49-F238E27FC236}">
                <a16:creationId xmlns:a16="http://schemas.microsoft.com/office/drawing/2014/main" id="{2DE11B32-29B8-833C-FD71-5CD7AC191D4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1961603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66185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328683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43104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1588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912448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157732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47317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73444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268305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464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5664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69141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689329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305294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604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qcaa.qld.edu.au/copyright"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6.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9.svg"/><Relationship Id="rId2" Type="http://schemas.openxmlformats.org/officeDocument/2006/relationships/slideLayout" Target="../slideLayouts/slideLayout19.xml"/><Relationship Id="rId16" Type="http://schemas.openxmlformats.org/officeDocument/2006/relationships/image" Target="../media/image20.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8.png"/><Relationship Id="rId5" Type="http://schemas.openxmlformats.org/officeDocument/2006/relationships/slideLayout" Target="../slideLayouts/slideLayout22.xml"/><Relationship Id="rId15" Type="http://schemas.openxmlformats.org/officeDocument/2006/relationships/image" Target="../media/image19.png"/><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1.sv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0.png"/><Relationship Id="rId2" Type="http://schemas.openxmlformats.org/officeDocument/2006/relationships/slideLayout" Target="../slideLayouts/slideLayout28.xml"/><Relationship Id="rId16" Type="http://schemas.openxmlformats.org/officeDocument/2006/relationships/image" Target="../media/image9.svg"/><Relationship Id="rId20" Type="http://schemas.openxmlformats.org/officeDocument/2006/relationships/image" Target="../media/image20.sv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8.png"/><Relationship Id="rId10" Type="http://schemas.openxmlformats.org/officeDocument/2006/relationships/slideLayout" Target="../slideLayouts/slideLayout36.xml"/><Relationship Id="rId19" Type="http://schemas.openxmlformats.org/officeDocument/2006/relationships/image" Target="../media/image19.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6"/>
            <a:extLst>
              <a:ext uri="{FF2B5EF4-FFF2-40B4-BE49-F238E27FC236}">
                <a16:creationId xmlns:a16="http://schemas.microsoft.com/office/drawing/2014/main" id="{849DF473-659C-4AA4-9D6B-28AB7FE3BA0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90" r:id="rId1"/>
    <p:sldLayoutId id="2147484191" r:id="rId2"/>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7">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446609D1-228C-B071-53B5-1D431533A1E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072" r:id="rId1"/>
    <p:sldLayoutId id="2147484082" r:id="rId2"/>
    <p:sldLayoutId id="2147484083" r:id="rId3"/>
    <p:sldLayoutId id="2147484084" r:id="rId4"/>
    <p:sldLayoutId id="2147484074" r:id="rId5"/>
    <p:sldLayoutId id="2147484075" r:id="rId6"/>
    <p:sldLayoutId id="2147484076" r:id="rId7"/>
    <p:sldLayoutId id="2147484077" r:id="rId8"/>
    <p:sldLayoutId id="2147484078" r:id="rId9"/>
    <p:sldLayoutId id="2147484079" r:id="rId10"/>
    <p:sldLayoutId id="2147484080" r:id="rId11"/>
    <p:sldLayoutId id="2147484138" r:id="rId12"/>
    <p:sldLayoutId id="2147484140" r:id="rId13"/>
    <p:sldLayoutId id="2147484085" r:id="rId14"/>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0963692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653432035"/>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p15:clr>
            <a:srgbClr val="F26B43"/>
          </p15:clr>
        </p15:guide>
        <p15:guide id="10" orient="horz" pos="3091">
          <p15:clr>
            <a:srgbClr val="F26B43"/>
          </p15:clr>
        </p15:guide>
        <p15:guide id="11" pos="204">
          <p15:clr>
            <a:srgbClr val="F26B43"/>
          </p15:clr>
        </p15:guide>
        <p15:guide id="12" pos="5556">
          <p15:clr>
            <a:srgbClr val="F26B43"/>
          </p15:clr>
        </p15:guide>
        <p15:guide id="13" orient="horz" pos="2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1322053437"/>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6" r:id="rId13"/>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hyperlink" Target="https://www.education.gov.au/alice-springs-mparntwe-education-declaration/resources/alice-springs-mparntwe-education-declaration"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5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hyperlink" Target="http://www.education.gov.au/alice-springs-mparntwe-education-declaration/resources/alice-springs-mparntwe-education-declaration"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hyperlink" Target="http://www.qcaa.qld.edu.au/copyrigh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9737-B261-4BEC-815D-43F07016A177}"/>
              </a:ext>
            </a:extLst>
          </p:cNvPr>
          <p:cNvSpPr>
            <a:spLocks noGrp="1"/>
          </p:cNvSpPr>
          <p:nvPr>
            <p:ph type="title"/>
          </p:nvPr>
        </p:nvSpPr>
        <p:spPr/>
        <p:txBody>
          <a:bodyPr>
            <a:noAutofit/>
          </a:bodyPr>
          <a:lstStyle/>
          <a:p>
            <a:r>
              <a:rPr lang="en-AU" sz="3200"/>
              <a:t>What you will need for this meeting</a:t>
            </a:r>
            <a:endParaRPr lang="en-US" sz="3200"/>
          </a:p>
        </p:txBody>
      </p:sp>
      <p:sp>
        <p:nvSpPr>
          <p:cNvPr id="5" name="Content Placeholder 4">
            <a:extLst>
              <a:ext uri="{FF2B5EF4-FFF2-40B4-BE49-F238E27FC236}">
                <a16:creationId xmlns:a16="http://schemas.microsoft.com/office/drawing/2014/main" id="{E4169C3C-320E-4863-A083-8E5AB618500D}"/>
              </a:ext>
            </a:extLst>
          </p:cNvPr>
          <p:cNvSpPr>
            <a:spLocks noGrp="1"/>
          </p:cNvSpPr>
          <p:nvPr>
            <p:ph idx="4294967295"/>
          </p:nvPr>
        </p:nvSpPr>
        <p:spPr>
          <a:xfrm>
            <a:off x="2795741" y="1028003"/>
            <a:ext cx="6157912" cy="3540125"/>
          </a:xfrm>
        </p:spPr>
        <p:txBody>
          <a:bodyPr vert="horz" lIns="0" tIns="0" rIns="0" bIns="0" rtlCol="0" anchor="t">
            <a:normAutofit lnSpcReduction="10000"/>
          </a:bodyPr>
          <a:lstStyle/>
          <a:p>
            <a:r>
              <a:rPr lang="en-AU" sz="1800">
                <a:latin typeface="Arial"/>
                <a:cs typeface="Arial"/>
              </a:rPr>
              <a:t>This presentation is designed for delivery by a principal or their delegate to deliver key messages from the QCAA School Leaders Forum and to develop with their school leaders a shared vision and narrative around the changes to the curriculum.</a:t>
            </a:r>
          </a:p>
          <a:p>
            <a:r>
              <a:rPr lang="en-AU" sz="1800" b="1">
                <a:latin typeface="Arial"/>
                <a:cs typeface="Arial"/>
              </a:rPr>
              <a:t>Before you present:</a:t>
            </a:r>
          </a:p>
          <a:p>
            <a:pPr marL="285750" indent="-285750">
              <a:buFont typeface="Arial" panose="020B0604020202020204" pitchFamily="34" charset="0"/>
              <a:buChar char="•"/>
            </a:pPr>
            <a:r>
              <a:rPr lang="en-US" sz="1800">
                <a:latin typeface="Arial"/>
                <a:cs typeface="Arial"/>
              </a:rPr>
              <a:t>read the guidance for school leaders </a:t>
            </a:r>
          </a:p>
          <a:p>
            <a:pPr marL="285750" indent="-285750">
              <a:buFont typeface="Arial" panose="020B0604020202020204" pitchFamily="34" charset="0"/>
              <a:buChar char="•"/>
            </a:pPr>
            <a:r>
              <a:rPr lang="en-US" sz="1800">
                <a:latin typeface="Arial"/>
                <a:cs typeface="Arial"/>
              </a:rPr>
              <a:t>engage with the meeting guide for this presentation</a:t>
            </a:r>
          </a:p>
          <a:p>
            <a:pPr marL="285750" indent="-285750">
              <a:buFont typeface="Arial" panose="020B0604020202020204" pitchFamily="34" charset="0"/>
              <a:buChar char="•"/>
            </a:pPr>
            <a:r>
              <a:rPr lang="en-US" sz="1800">
                <a:latin typeface="Arial"/>
                <a:cs typeface="Arial"/>
              </a:rPr>
              <a:t>review the slideshow </a:t>
            </a:r>
          </a:p>
          <a:p>
            <a:pPr marL="285750" indent="-285750">
              <a:buFont typeface="Arial" panose="020B0604020202020204" pitchFamily="34" charset="0"/>
              <a:buChar char="•"/>
            </a:pPr>
            <a:r>
              <a:rPr lang="en-US" sz="1800">
                <a:latin typeface="Arial"/>
                <a:cs typeface="Arial"/>
              </a:rPr>
              <a:t>add activities or conversation starters to suit your school’s needs</a:t>
            </a:r>
          </a:p>
          <a:p>
            <a:pPr marL="285750" indent="-285750">
              <a:buFont typeface="Arial" panose="020B0604020202020204" pitchFamily="34" charset="0"/>
              <a:buChar char="•"/>
            </a:pPr>
            <a:r>
              <a:rPr lang="en-US" sz="1800">
                <a:latin typeface="Arial"/>
                <a:cs typeface="Arial"/>
              </a:rPr>
              <a:t>hide slides that are not appropriate for your context.</a:t>
            </a:r>
          </a:p>
          <a:p>
            <a:endParaRPr lang="en-AU" sz="1800" b="1">
              <a:latin typeface="Arial"/>
              <a:cs typeface="Arial"/>
            </a:endParaRPr>
          </a:p>
          <a:p>
            <a:pPr marL="342900" indent="-342900">
              <a:buFont typeface="Arial" panose="020B0604020202020204" pitchFamily="34" charset="0"/>
              <a:buChar char="•"/>
            </a:pPr>
            <a:endParaRPr lang="en-AU"/>
          </a:p>
          <a:p>
            <a:pPr marL="342900" indent="-342900">
              <a:buFont typeface="Arial" panose="020B0604020202020204" pitchFamily="34" charset="0"/>
              <a:buChar char="•"/>
            </a:pPr>
            <a:endParaRPr lang="en-AU"/>
          </a:p>
          <a:p>
            <a:endParaRPr lang="en-AU"/>
          </a:p>
        </p:txBody>
      </p:sp>
      <p:sp>
        <p:nvSpPr>
          <p:cNvPr id="4" name="Oval 3">
            <a:extLst>
              <a:ext uri="{FF2B5EF4-FFF2-40B4-BE49-F238E27FC236}">
                <a16:creationId xmlns:a16="http://schemas.microsoft.com/office/drawing/2014/main" id="{C160E672-887A-2386-1812-39F204BCBB6A}"/>
              </a:ext>
            </a:extLst>
          </p:cNvPr>
          <p:cNvSpPr/>
          <p:nvPr/>
        </p:nvSpPr>
        <p:spPr>
          <a:xfrm>
            <a:off x="288319" y="1272932"/>
            <a:ext cx="2160968" cy="2205054"/>
          </a:xfrm>
          <a:prstGeom prst="ellipse">
            <a:avLst/>
          </a:prstGeom>
          <a:solidFill>
            <a:schemeClr val="bg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a:solidFill>
                  <a:schemeClr val="bg2"/>
                </a:solidFill>
              </a:rPr>
              <a:t>Before you start</a:t>
            </a:r>
          </a:p>
        </p:txBody>
      </p:sp>
    </p:spTree>
    <p:custDataLst>
      <p:tags r:id="rId1"/>
    </p:custDataLst>
    <p:extLst>
      <p:ext uri="{BB962C8B-B14F-4D97-AF65-F5344CB8AC3E}">
        <p14:creationId xmlns:p14="http://schemas.microsoft.com/office/powerpoint/2010/main" val="3922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1E66-760E-E59F-F12A-474B5AAC6C36}"/>
              </a:ext>
            </a:extLst>
          </p:cNvPr>
          <p:cNvSpPr>
            <a:spLocks noGrp="1"/>
          </p:cNvSpPr>
          <p:nvPr>
            <p:ph type="title"/>
          </p:nvPr>
        </p:nvSpPr>
        <p:spPr/>
        <p:txBody>
          <a:bodyPr>
            <a:normAutofit/>
          </a:bodyPr>
          <a:lstStyle/>
          <a:p>
            <a:r>
              <a:rPr lang="en-AU"/>
              <a:t>KWL: Understanding of the Australian Curriculum v9.0</a:t>
            </a:r>
          </a:p>
        </p:txBody>
      </p:sp>
      <p:sp>
        <p:nvSpPr>
          <p:cNvPr id="3" name="Content Placeholder 2">
            <a:extLst>
              <a:ext uri="{FF2B5EF4-FFF2-40B4-BE49-F238E27FC236}">
                <a16:creationId xmlns:a16="http://schemas.microsoft.com/office/drawing/2014/main" id="{2F2B819F-F70C-5866-A34C-A7B4700DF482}"/>
              </a:ext>
            </a:extLst>
          </p:cNvPr>
          <p:cNvSpPr>
            <a:spLocks noGrp="1"/>
          </p:cNvSpPr>
          <p:nvPr>
            <p:ph sz="half" idx="1"/>
          </p:nvPr>
        </p:nvSpPr>
        <p:spPr>
          <a:xfrm>
            <a:off x="327025" y="771551"/>
            <a:ext cx="4889211" cy="3708000"/>
          </a:xfrm>
        </p:spPr>
        <p:txBody>
          <a:bodyPr>
            <a:normAutofit/>
          </a:bodyPr>
          <a:lstStyle/>
          <a:p>
            <a:r>
              <a:rPr lang="en-AU" b="1">
                <a:solidFill>
                  <a:schemeClr val="accent3"/>
                </a:solidFill>
              </a:rPr>
              <a:t>In a moment …</a:t>
            </a:r>
          </a:p>
          <a:p>
            <a:r>
              <a:rPr lang="en-AU"/>
              <a:t>On the sticky notes provided, answer the questions:</a:t>
            </a:r>
          </a:p>
          <a:p>
            <a:pPr marL="342900" indent="-342900">
              <a:buFont typeface="Arial" panose="020B0604020202020204" pitchFamily="34" charset="0"/>
              <a:buChar char="•"/>
            </a:pPr>
            <a:r>
              <a:rPr lang="en-AU"/>
              <a:t>What do you already know about why the Australian Curriculum has been updated?</a:t>
            </a:r>
          </a:p>
          <a:p>
            <a:pPr marL="342900" indent="-342900">
              <a:buFont typeface="Arial" panose="020B0604020202020204" pitchFamily="34" charset="0"/>
              <a:buChar char="•"/>
            </a:pPr>
            <a:r>
              <a:rPr lang="en-AU"/>
              <a:t>What do you still want to know?</a:t>
            </a:r>
          </a:p>
          <a:p>
            <a:endParaRPr lang="en-AU"/>
          </a:p>
          <a:p>
            <a:r>
              <a:rPr lang="en-AU"/>
              <a:t>When ready, post them on the wall chart.</a:t>
            </a:r>
          </a:p>
        </p:txBody>
      </p:sp>
      <p:pic>
        <p:nvPicPr>
          <p:cNvPr id="12" name="Content Placeholder 11">
            <a:extLst>
              <a:ext uri="{FF2B5EF4-FFF2-40B4-BE49-F238E27FC236}">
                <a16:creationId xmlns:a16="http://schemas.microsoft.com/office/drawing/2014/main" id="{06FAD8B1-2830-583D-E86A-E3AE13D382A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296093" y="771551"/>
            <a:ext cx="3597084" cy="2543149"/>
          </a:xfrm>
          <a:prstGeom prst="rect">
            <a:avLst/>
          </a:prstGeom>
        </p:spPr>
      </p:pic>
      <p:pic>
        <p:nvPicPr>
          <p:cNvPr id="5" name="Picture 4" descr="A drawing of a person thinking&#10;&#10;Description automatically generated">
            <a:extLst>
              <a:ext uri="{FF2B5EF4-FFF2-40B4-BE49-F238E27FC236}">
                <a16:creationId xmlns:a16="http://schemas.microsoft.com/office/drawing/2014/main" id="{B1147E1B-7ABA-3EC3-404B-1B9DE9815E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4723" y="3354882"/>
            <a:ext cx="1213457" cy="1213457"/>
          </a:xfrm>
          <a:prstGeom prst="rect">
            <a:avLst/>
          </a:prstGeom>
        </p:spPr>
      </p:pic>
    </p:spTree>
    <p:extLst>
      <p:ext uri="{BB962C8B-B14F-4D97-AF65-F5344CB8AC3E}">
        <p14:creationId xmlns:p14="http://schemas.microsoft.com/office/powerpoint/2010/main" val="89038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361221068"/>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97649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0B9A-4131-4368-85A1-DA3B04311F13}"/>
              </a:ext>
            </a:extLst>
          </p:cNvPr>
          <p:cNvSpPr>
            <a:spLocks noGrp="1"/>
          </p:cNvSpPr>
          <p:nvPr>
            <p:ph type="title"/>
          </p:nvPr>
        </p:nvSpPr>
        <p:spPr/>
        <p:txBody>
          <a:bodyPr/>
          <a:lstStyle/>
          <a:p>
            <a:r>
              <a:rPr lang="en-AU"/>
              <a:t>Looking back</a:t>
            </a:r>
          </a:p>
        </p:txBody>
      </p:sp>
      <p:graphicFrame>
        <p:nvGraphicFramePr>
          <p:cNvPr id="4" name="Content Placeholder 3">
            <a:extLst>
              <a:ext uri="{FF2B5EF4-FFF2-40B4-BE49-F238E27FC236}">
                <a16:creationId xmlns:a16="http://schemas.microsoft.com/office/drawing/2014/main" id="{1577C7B0-0A0D-4FAC-91E5-1C9A7C374ADF}"/>
              </a:ext>
            </a:extLst>
          </p:cNvPr>
          <p:cNvGraphicFramePr>
            <a:graphicFrameLocks noGrp="1"/>
          </p:cNvGraphicFramePr>
          <p:nvPr>
            <p:ph idx="1"/>
            <p:extLst>
              <p:ext uri="{D42A27DB-BD31-4B8C-83A1-F6EECF244321}">
                <p14:modId xmlns:p14="http://schemas.microsoft.com/office/powerpoint/2010/main" val="1302929881"/>
              </p:ext>
            </p:extLst>
          </p:nvPr>
        </p:nvGraphicFramePr>
        <p:xfrm>
          <a:off x="416321" y="548282"/>
          <a:ext cx="8496300" cy="4039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97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3E7F-8E8A-4A8E-A2B8-A51CDEAF800E}"/>
              </a:ext>
            </a:extLst>
          </p:cNvPr>
          <p:cNvSpPr>
            <a:spLocks noGrp="1"/>
          </p:cNvSpPr>
          <p:nvPr>
            <p:ph type="title"/>
          </p:nvPr>
        </p:nvSpPr>
        <p:spPr/>
        <p:txBody>
          <a:bodyPr/>
          <a:lstStyle/>
          <a:p>
            <a:r>
              <a:rPr lang="en-AU"/>
              <a:t>Looking back</a:t>
            </a:r>
          </a:p>
        </p:txBody>
      </p:sp>
      <p:graphicFrame>
        <p:nvGraphicFramePr>
          <p:cNvPr id="4" name="Content Placeholder 3">
            <a:extLst>
              <a:ext uri="{FF2B5EF4-FFF2-40B4-BE49-F238E27FC236}">
                <a16:creationId xmlns:a16="http://schemas.microsoft.com/office/drawing/2014/main" id="{0359E99A-B149-4903-89DC-E20F655ED092}"/>
              </a:ext>
            </a:extLst>
          </p:cNvPr>
          <p:cNvGraphicFramePr>
            <a:graphicFrameLocks noGrp="1"/>
          </p:cNvGraphicFramePr>
          <p:nvPr>
            <p:ph idx="1"/>
            <p:extLst>
              <p:ext uri="{D42A27DB-BD31-4B8C-83A1-F6EECF244321}">
                <p14:modId xmlns:p14="http://schemas.microsoft.com/office/powerpoint/2010/main" val="3836250744"/>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29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0B9A-4131-4368-85A1-DA3B04311F13}"/>
              </a:ext>
            </a:extLst>
          </p:cNvPr>
          <p:cNvSpPr>
            <a:spLocks noGrp="1"/>
          </p:cNvSpPr>
          <p:nvPr>
            <p:ph type="title"/>
          </p:nvPr>
        </p:nvSpPr>
        <p:spPr/>
        <p:txBody>
          <a:bodyPr/>
          <a:lstStyle/>
          <a:p>
            <a:r>
              <a:rPr lang="en-AU"/>
              <a:t>Reflection: A contemporary curriculum</a:t>
            </a:r>
          </a:p>
        </p:txBody>
      </p:sp>
      <p:sp>
        <p:nvSpPr>
          <p:cNvPr id="6" name="TextBox 5">
            <a:extLst>
              <a:ext uri="{FF2B5EF4-FFF2-40B4-BE49-F238E27FC236}">
                <a16:creationId xmlns:a16="http://schemas.microsoft.com/office/drawing/2014/main" id="{D7081EF0-E636-405B-A65E-2BD2BFDA7885}"/>
              </a:ext>
            </a:extLst>
          </p:cNvPr>
          <p:cNvSpPr txBox="1"/>
          <p:nvPr/>
        </p:nvSpPr>
        <p:spPr>
          <a:xfrm>
            <a:off x="222671" y="777146"/>
            <a:ext cx="8329146" cy="2092881"/>
          </a:xfrm>
          <a:prstGeom prst="rect">
            <a:avLst/>
          </a:prstGeom>
          <a:noFill/>
        </p:spPr>
        <p:txBody>
          <a:bodyPr wrap="square" rtlCol="0">
            <a:spAutoFit/>
          </a:bodyPr>
          <a:lstStyle/>
          <a:p>
            <a:r>
              <a:rPr lang="en-AU" sz="2000" b="1">
                <a:solidFill>
                  <a:schemeClr val="accent3"/>
                </a:solidFill>
              </a:rPr>
              <a:t>In a moment …</a:t>
            </a:r>
            <a:endParaRPr lang="en-AU" sz="2000">
              <a:solidFill>
                <a:schemeClr val="accent3"/>
              </a:solidFill>
            </a:endParaRPr>
          </a:p>
          <a:p>
            <a:r>
              <a:rPr lang="en-AU" sz="2000"/>
              <a:t>With an elbow partner, consider:</a:t>
            </a:r>
          </a:p>
          <a:p>
            <a:pPr marL="342900" indent="-342900">
              <a:buFont typeface="Arial" panose="020B0604020202020204" pitchFamily="34" charset="0"/>
              <a:buChar char="•"/>
            </a:pPr>
            <a:r>
              <a:rPr lang="en-AU" sz="2000"/>
              <a:t>How has the world changed since 2011?</a:t>
            </a:r>
          </a:p>
          <a:p>
            <a:pPr marL="342900" indent="-342900">
              <a:buFont typeface="Arial" panose="020B0604020202020204" pitchFamily="34" charset="0"/>
              <a:buChar char="•"/>
            </a:pPr>
            <a:r>
              <a:rPr lang="en-US" sz="2000"/>
              <a:t>Why is a contemporary curriculum essential for our students’ future success?</a:t>
            </a:r>
          </a:p>
        </p:txBody>
      </p:sp>
      <p:sp>
        <p:nvSpPr>
          <p:cNvPr id="12" name="Arrow: Right 11">
            <a:extLst>
              <a:ext uri="{FF2B5EF4-FFF2-40B4-BE49-F238E27FC236}">
                <a16:creationId xmlns:a16="http://schemas.microsoft.com/office/drawing/2014/main" id="{222E4641-A983-57E0-0B82-1CDD96DF3AC2}"/>
              </a:ext>
            </a:extLst>
          </p:cNvPr>
          <p:cNvSpPr/>
          <p:nvPr/>
        </p:nvSpPr>
        <p:spPr>
          <a:xfrm>
            <a:off x="1192975" y="3529634"/>
            <a:ext cx="2424278" cy="105806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AU" b="1">
                <a:latin typeface="Arial" panose="020B0604020202020204" pitchFamily="34" charset="0"/>
                <a:cs typeface="Arial" panose="020B0604020202020204" pitchFamily="34" charset="0"/>
              </a:rPr>
              <a:t>Looking forward</a:t>
            </a:r>
          </a:p>
        </p:txBody>
      </p:sp>
      <p:sp>
        <p:nvSpPr>
          <p:cNvPr id="14" name="Arrow: Left 13">
            <a:extLst>
              <a:ext uri="{FF2B5EF4-FFF2-40B4-BE49-F238E27FC236}">
                <a16:creationId xmlns:a16="http://schemas.microsoft.com/office/drawing/2014/main" id="{B942D823-ADBB-3CEB-F467-918D2722DE31}"/>
              </a:ext>
            </a:extLst>
          </p:cNvPr>
          <p:cNvSpPr/>
          <p:nvPr/>
        </p:nvSpPr>
        <p:spPr>
          <a:xfrm>
            <a:off x="592183" y="2925539"/>
            <a:ext cx="2272543" cy="1058400"/>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a:latin typeface="Arial" panose="020B0604020202020204" pitchFamily="34" charset="0"/>
                <a:cs typeface="Arial" panose="020B0604020202020204" pitchFamily="34" charset="0"/>
              </a:rPr>
              <a:t>Looking back</a:t>
            </a:r>
          </a:p>
        </p:txBody>
      </p:sp>
      <p:pic>
        <p:nvPicPr>
          <p:cNvPr id="4" name="Picture 3" descr="A close-up of two people&#10;&#10;Description automatically generated">
            <a:extLst>
              <a:ext uri="{FF2B5EF4-FFF2-40B4-BE49-F238E27FC236}">
                <a16:creationId xmlns:a16="http://schemas.microsoft.com/office/drawing/2014/main" id="{20D66D0C-2D35-CEC9-573B-3AB83BF7D4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9173" y="3395242"/>
            <a:ext cx="1259920" cy="1259920"/>
          </a:xfrm>
          <a:prstGeom prst="rect">
            <a:avLst/>
          </a:prstGeom>
        </p:spPr>
      </p:pic>
      <p:pic>
        <p:nvPicPr>
          <p:cNvPr id="5" name="Picture 4" descr="A group of people talking&#10;&#10;Description automatically generated">
            <a:extLst>
              <a:ext uri="{FF2B5EF4-FFF2-40B4-BE49-F238E27FC236}">
                <a16:creationId xmlns:a16="http://schemas.microsoft.com/office/drawing/2014/main" id="{4404336C-52BB-414E-528E-C3F9932FCC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0229" y="3348781"/>
            <a:ext cx="1306381" cy="1306381"/>
          </a:xfrm>
          <a:prstGeom prst="rect">
            <a:avLst/>
          </a:prstGeom>
        </p:spPr>
      </p:pic>
    </p:spTree>
    <p:extLst>
      <p:ext uri="{BB962C8B-B14F-4D97-AF65-F5344CB8AC3E}">
        <p14:creationId xmlns:p14="http://schemas.microsoft.com/office/powerpoint/2010/main" val="101243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A3A9-31CC-4C27-AD41-DAB6627A379B}"/>
              </a:ext>
            </a:extLst>
          </p:cNvPr>
          <p:cNvSpPr>
            <a:spLocks noGrp="1"/>
          </p:cNvSpPr>
          <p:nvPr>
            <p:ph type="title"/>
          </p:nvPr>
        </p:nvSpPr>
        <p:spPr/>
        <p:txBody>
          <a:bodyPr/>
          <a:lstStyle/>
          <a:p>
            <a:r>
              <a:rPr lang="en-AU"/>
              <a:t>Alice Springs (</a:t>
            </a:r>
            <a:r>
              <a:rPr lang="en-AU" err="1"/>
              <a:t>Mparntwe</a:t>
            </a:r>
            <a:r>
              <a:rPr lang="en-AU"/>
              <a:t>) Education Declaration, 2019</a:t>
            </a:r>
          </a:p>
        </p:txBody>
      </p:sp>
      <p:sp>
        <p:nvSpPr>
          <p:cNvPr id="3" name="Content Placeholder 2">
            <a:extLst>
              <a:ext uri="{FF2B5EF4-FFF2-40B4-BE49-F238E27FC236}">
                <a16:creationId xmlns:a16="http://schemas.microsoft.com/office/drawing/2014/main" id="{3CD6F6F2-7F42-4EEC-AF52-FB09383BC887}"/>
              </a:ext>
            </a:extLst>
          </p:cNvPr>
          <p:cNvSpPr>
            <a:spLocks noGrp="1"/>
          </p:cNvSpPr>
          <p:nvPr>
            <p:ph idx="1"/>
          </p:nvPr>
        </p:nvSpPr>
        <p:spPr>
          <a:xfrm>
            <a:off x="327025" y="771550"/>
            <a:ext cx="8349430" cy="360000"/>
          </a:xfrm>
          <a:solidFill>
            <a:schemeClr val="accent2">
              <a:lumMod val="20000"/>
              <a:lumOff val="80000"/>
            </a:schemeClr>
          </a:solidFill>
          <a:ln w="25400">
            <a:noFill/>
          </a:ln>
        </p:spPr>
        <p:txBody>
          <a:bodyPr tIns="18000"/>
          <a:lstStyle/>
          <a:p>
            <a:pPr algn="ctr"/>
            <a:r>
              <a:rPr lang="en-AU" b="1"/>
              <a:t>Vision: </a:t>
            </a:r>
            <a:r>
              <a:rPr lang="en-AU"/>
              <a:t>A world-class education system</a:t>
            </a:r>
          </a:p>
          <a:p>
            <a:endParaRPr lang="en-AU" b="1"/>
          </a:p>
          <a:p>
            <a:endParaRPr lang="en-AU" b="1"/>
          </a:p>
        </p:txBody>
      </p:sp>
      <p:graphicFrame>
        <p:nvGraphicFramePr>
          <p:cNvPr id="4" name="Diagram 3">
            <a:extLst>
              <a:ext uri="{FF2B5EF4-FFF2-40B4-BE49-F238E27FC236}">
                <a16:creationId xmlns:a16="http://schemas.microsoft.com/office/drawing/2014/main" id="{8BEEDCC6-8333-4CD6-A493-A2D91A2CDD3A}"/>
              </a:ext>
            </a:extLst>
          </p:cNvPr>
          <p:cNvGraphicFramePr/>
          <p:nvPr>
            <p:extLst>
              <p:ext uri="{D42A27DB-BD31-4B8C-83A1-F6EECF244321}">
                <p14:modId xmlns:p14="http://schemas.microsoft.com/office/powerpoint/2010/main" val="3445748153"/>
              </p:ext>
            </p:extLst>
          </p:nvPr>
        </p:nvGraphicFramePr>
        <p:xfrm>
          <a:off x="306064" y="1268463"/>
          <a:ext cx="8370391" cy="303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C8FF58F-6AE0-420E-B4AE-61A2CBDCD7C1}"/>
              </a:ext>
            </a:extLst>
          </p:cNvPr>
          <p:cNvSpPr txBox="1"/>
          <p:nvPr/>
        </p:nvSpPr>
        <p:spPr>
          <a:xfrm>
            <a:off x="253739" y="4362658"/>
            <a:ext cx="8569285" cy="215444"/>
          </a:xfrm>
          <a:prstGeom prst="rect">
            <a:avLst/>
          </a:prstGeom>
          <a:noFill/>
        </p:spPr>
        <p:txBody>
          <a:bodyPr wrap="square" rtlCol="0">
            <a:spAutoFit/>
          </a:bodyPr>
          <a:lstStyle/>
          <a:p>
            <a:r>
              <a:rPr lang="en-AU" sz="800"/>
              <a:t>Education Services Australia 2019, </a:t>
            </a:r>
            <a:r>
              <a:rPr lang="en-AU" sz="800">
                <a:hlinkClick r:id="rId8"/>
              </a:rPr>
              <a:t>www.education.gov.au/alice-springs-mparntwe-education-declaration/resources/alice-springs-mparntwe-education-declaration</a:t>
            </a:r>
            <a:r>
              <a:rPr lang="en-AU" sz="800"/>
              <a:t>, p. 4 </a:t>
            </a:r>
          </a:p>
        </p:txBody>
      </p:sp>
    </p:spTree>
    <p:extLst>
      <p:ext uri="{BB962C8B-B14F-4D97-AF65-F5344CB8AC3E}">
        <p14:creationId xmlns:p14="http://schemas.microsoft.com/office/powerpoint/2010/main" val="427590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09CC9-7D80-468A-A374-97BB11779D0E}"/>
              </a:ext>
            </a:extLst>
          </p:cNvPr>
          <p:cNvSpPr>
            <a:spLocks noGrp="1"/>
          </p:cNvSpPr>
          <p:nvPr>
            <p:ph type="title"/>
          </p:nvPr>
        </p:nvSpPr>
        <p:spPr/>
        <p:txBody>
          <a:bodyPr/>
          <a:lstStyle/>
          <a:p>
            <a:r>
              <a:rPr lang="en-AU"/>
              <a:t>Reflection: A world-class curriculum</a:t>
            </a:r>
          </a:p>
        </p:txBody>
      </p:sp>
      <p:sp>
        <p:nvSpPr>
          <p:cNvPr id="4" name="Content Placeholder 3">
            <a:extLst>
              <a:ext uri="{FF2B5EF4-FFF2-40B4-BE49-F238E27FC236}">
                <a16:creationId xmlns:a16="http://schemas.microsoft.com/office/drawing/2014/main" id="{910FAB05-48CD-404C-9FBE-E11F2C73F960}"/>
              </a:ext>
            </a:extLst>
          </p:cNvPr>
          <p:cNvSpPr>
            <a:spLocks noGrp="1"/>
          </p:cNvSpPr>
          <p:nvPr>
            <p:ph idx="1"/>
          </p:nvPr>
        </p:nvSpPr>
        <p:spPr>
          <a:xfrm>
            <a:off x="327024" y="771550"/>
            <a:ext cx="7102475" cy="3708000"/>
          </a:xfrm>
        </p:spPr>
        <p:txBody>
          <a:bodyPr/>
          <a:lstStyle/>
          <a:p>
            <a:r>
              <a:rPr lang="en-AU" b="1">
                <a:solidFill>
                  <a:schemeClr val="accent3"/>
                </a:solidFill>
              </a:rPr>
              <a:t>In a moment …</a:t>
            </a:r>
          </a:p>
          <a:p>
            <a:endParaRPr lang="en-AU" b="1">
              <a:solidFill>
                <a:schemeClr val="accent3"/>
              </a:solidFill>
            </a:endParaRPr>
          </a:p>
          <a:p>
            <a:r>
              <a:rPr lang="en-AU" b="1"/>
              <a:t>Individually, consider:</a:t>
            </a:r>
          </a:p>
          <a:p>
            <a:r>
              <a:rPr lang="en-AU"/>
              <a:t>What does </a:t>
            </a:r>
            <a:r>
              <a:rPr lang="en-AU" i="1"/>
              <a:t>world-class curriculum and assessment </a:t>
            </a:r>
            <a:br>
              <a:rPr lang="en-AU" i="1"/>
            </a:br>
            <a:r>
              <a:rPr lang="en-AU"/>
              <a:t>mean to you in our school context?</a:t>
            </a:r>
          </a:p>
          <a:p>
            <a:endParaRPr lang="en-AU" b="1">
              <a:solidFill>
                <a:schemeClr val="accent3"/>
              </a:solidFill>
            </a:endParaRPr>
          </a:p>
          <a:p>
            <a:r>
              <a:rPr lang="en-AU" b="1"/>
              <a:t>When I say go:</a:t>
            </a:r>
          </a:p>
          <a:p>
            <a:r>
              <a:rPr lang="en-AU"/>
              <a:t>Find an elbow partner and generate a shared understanding of </a:t>
            </a:r>
            <a:r>
              <a:rPr lang="en-AU" i="1"/>
              <a:t>world-class curriculum and assessment </a:t>
            </a:r>
            <a:r>
              <a:rPr lang="en-AU"/>
              <a:t>in our context.</a:t>
            </a:r>
          </a:p>
        </p:txBody>
      </p:sp>
      <p:pic>
        <p:nvPicPr>
          <p:cNvPr id="5" name="Picture 4" descr="A drawing of a person thinking&#10;&#10;Description automatically generated">
            <a:extLst>
              <a:ext uri="{FF2B5EF4-FFF2-40B4-BE49-F238E27FC236}">
                <a16:creationId xmlns:a16="http://schemas.microsoft.com/office/drawing/2014/main" id="{6B4AE730-B5B6-AF37-9DBF-55966F4459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1380" y="1644954"/>
            <a:ext cx="1213457" cy="1213457"/>
          </a:xfrm>
          <a:prstGeom prst="rect">
            <a:avLst/>
          </a:prstGeom>
        </p:spPr>
      </p:pic>
      <p:pic>
        <p:nvPicPr>
          <p:cNvPr id="8" name="Picture 7" descr="A close-up of two people&#10;&#10;Description automatically generated">
            <a:extLst>
              <a:ext uri="{FF2B5EF4-FFF2-40B4-BE49-F238E27FC236}">
                <a16:creationId xmlns:a16="http://schemas.microsoft.com/office/drawing/2014/main" id="{121CE389-AAE2-6B75-D466-024406EBD0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5251" y="3151226"/>
            <a:ext cx="1213457" cy="1213457"/>
          </a:xfrm>
          <a:prstGeom prst="rect">
            <a:avLst/>
          </a:prstGeom>
        </p:spPr>
      </p:pic>
    </p:spTree>
    <p:extLst>
      <p:ext uri="{BB962C8B-B14F-4D97-AF65-F5344CB8AC3E}">
        <p14:creationId xmlns:p14="http://schemas.microsoft.com/office/powerpoint/2010/main" val="122798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335D-8898-4B0D-BDFB-62FD3C2C9386}"/>
              </a:ext>
            </a:extLst>
          </p:cNvPr>
          <p:cNvSpPr>
            <a:spLocks noGrp="1"/>
          </p:cNvSpPr>
          <p:nvPr>
            <p:ph type="title"/>
          </p:nvPr>
        </p:nvSpPr>
        <p:spPr/>
        <p:txBody>
          <a:bodyPr/>
          <a:lstStyle/>
          <a:p>
            <a:r>
              <a:rPr lang="en-AU"/>
              <a:t>ACARA’s aims for the Australian Curriculum v9.0</a:t>
            </a:r>
          </a:p>
        </p:txBody>
      </p:sp>
      <p:graphicFrame>
        <p:nvGraphicFramePr>
          <p:cNvPr id="4" name="Diagram 3">
            <a:extLst>
              <a:ext uri="{FF2B5EF4-FFF2-40B4-BE49-F238E27FC236}">
                <a16:creationId xmlns:a16="http://schemas.microsoft.com/office/drawing/2014/main" id="{9FF417D3-9403-4BEA-97B9-6AC813C04ED7}"/>
              </a:ext>
            </a:extLst>
          </p:cNvPr>
          <p:cNvGraphicFramePr/>
          <p:nvPr>
            <p:extLst>
              <p:ext uri="{D42A27DB-BD31-4B8C-83A1-F6EECF244321}">
                <p14:modId xmlns:p14="http://schemas.microsoft.com/office/powerpoint/2010/main" val="3183181701"/>
              </p:ext>
            </p:extLst>
          </p:nvPr>
        </p:nvGraphicFramePr>
        <p:xfrm>
          <a:off x="327025" y="785797"/>
          <a:ext cx="8496000" cy="4083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77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2463-BCF1-4719-B5D9-0A7FBED4AE11}"/>
              </a:ext>
            </a:extLst>
          </p:cNvPr>
          <p:cNvSpPr>
            <a:spLocks noGrp="1"/>
          </p:cNvSpPr>
          <p:nvPr>
            <p:ph type="title"/>
          </p:nvPr>
        </p:nvSpPr>
        <p:spPr/>
        <p:txBody>
          <a:bodyPr/>
          <a:lstStyle/>
          <a:p>
            <a:r>
              <a:rPr lang="en-AU"/>
              <a:t>Three dimensions of Australian Curriculum v9.0</a:t>
            </a:r>
          </a:p>
        </p:txBody>
      </p:sp>
      <p:sp>
        <p:nvSpPr>
          <p:cNvPr id="6" name="Text Placeholder 5">
            <a:extLst>
              <a:ext uri="{FF2B5EF4-FFF2-40B4-BE49-F238E27FC236}">
                <a16:creationId xmlns:a16="http://schemas.microsoft.com/office/drawing/2014/main" id="{3F314E59-9237-466F-8B77-41D9FF00E4C2}"/>
              </a:ext>
            </a:extLst>
          </p:cNvPr>
          <p:cNvSpPr>
            <a:spLocks noGrp="1"/>
          </p:cNvSpPr>
          <p:nvPr>
            <p:ph type="body" sz="quarter" idx="12"/>
          </p:nvPr>
        </p:nvSpPr>
        <p:spPr>
          <a:xfrm>
            <a:off x="323850" y="4371950"/>
            <a:ext cx="8496300" cy="216025"/>
          </a:xfrm>
        </p:spPr>
        <p:txBody>
          <a:bodyPr>
            <a:normAutofit/>
          </a:bodyPr>
          <a:lstStyle/>
          <a:p>
            <a:r>
              <a:rPr lang="en-US" sz="1200">
                <a:effectLst/>
                <a:latin typeface="Segoe UI" panose="020B0502040204020203" pitchFamily="34" charset="0"/>
              </a:rPr>
              <a:t>ACARA image from Summary overview (video) https://v9.australiancurriculum.edu.au/help/website-tour </a:t>
            </a:r>
            <a:endParaRPr lang="en-AU" sz="600"/>
          </a:p>
        </p:txBody>
      </p:sp>
      <p:pic>
        <p:nvPicPr>
          <p:cNvPr id="4" name="Content Placeholder 5">
            <a:extLst>
              <a:ext uri="{FF2B5EF4-FFF2-40B4-BE49-F238E27FC236}">
                <a16:creationId xmlns:a16="http://schemas.microsoft.com/office/drawing/2014/main" id="{645FF09A-6F00-ADC4-0B9B-B68578DB0A7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3279031" y="827276"/>
            <a:ext cx="5541119" cy="3352035"/>
          </a:xfrm>
          <a:prstGeom prst="rect">
            <a:avLst/>
          </a:prstGeom>
        </p:spPr>
      </p:pic>
      <p:sp>
        <p:nvSpPr>
          <p:cNvPr id="3" name="TextBox 2">
            <a:extLst>
              <a:ext uri="{FF2B5EF4-FFF2-40B4-BE49-F238E27FC236}">
                <a16:creationId xmlns:a16="http://schemas.microsoft.com/office/drawing/2014/main" id="{AC7B8488-2A7B-937C-2837-004516620C87}"/>
              </a:ext>
            </a:extLst>
          </p:cNvPr>
          <p:cNvSpPr txBox="1"/>
          <p:nvPr/>
        </p:nvSpPr>
        <p:spPr>
          <a:xfrm>
            <a:off x="323850" y="1419622"/>
            <a:ext cx="2663974" cy="707886"/>
          </a:xfrm>
          <a:prstGeom prst="rect">
            <a:avLst/>
          </a:prstGeom>
          <a:noFill/>
        </p:spPr>
        <p:txBody>
          <a:bodyPr wrap="square" rtlCol="0">
            <a:spAutoFit/>
          </a:bodyPr>
          <a:lstStyle/>
          <a:p>
            <a:r>
              <a:rPr lang="en-AU" sz="2000"/>
              <a:t>Largely unchanged from v8.4</a:t>
            </a:r>
          </a:p>
        </p:txBody>
      </p:sp>
    </p:spTree>
    <p:extLst>
      <p:ext uri="{BB962C8B-B14F-4D97-AF65-F5344CB8AC3E}">
        <p14:creationId xmlns:p14="http://schemas.microsoft.com/office/powerpoint/2010/main" val="104937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965482746"/>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99926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AB03C9-54EF-B417-CE76-0778329963B0}"/>
              </a:ext>
            </a:extLst>
          </p:cNvPr>
          <p:cNvSpPr>
            <a:spLocks noGrp="1"/>
          </p:cNvSpPr>
          <p:nvPr>
            <p:ph type="ctrTitle"/>
          </p:nvPr>
        </p:nvSpPr>
        <p:spPr>
          <a:xfrm>
            <a:off x="216371" y="2571750"/>
            <a:ext cx="8603779" cy="1543050"/>
          </a:xfrm>
        </p:spPr>
        <p:txBody>
          <a:bodyPr>
            <a:normAutofit/>
          </a:bodyPr>
          <a:lstStyle/>
          <a:p>
            <a:r>
              <a:rPr lang="en-US" sz="2000"/>
              <a:t>Beginning to plan for the Australian Curriculum Version 9.0</a:t>
            </a:r>
            <a:br>
              <a:rPr lang="en-US" sz="2000"/>
            </a:br>
            <a:r>
              <a:rPr lang="en-US" sz="2000"/>
              <a:t>Meeting 1 — For use with school leadership team</a:t>
            </a:r>
            <a:endParaRPr lang="en-AU" sz="2000"/>
          </a:p>
        </p:txBody>
      </p:sp>
      <p:sp>
        <p:nvSpPr>
          <p:cNvPr id="4" name="Vertical Text Placeholder 3">
            <a:extLst>
              <a:ext uri="{FF2B5EF4-FFF2-40B4-BE49-F238E27FC236}">
                <a16:creationId xmlns:a16="http://schemas.microsoft.com/office/drawing/2014/main" id="{48235180-F950-43DB-B7F0-9A907653B294}"/>
              </a:ext>
            </a:extLst>
          </p:cNvPr>
          <p:cNvSpPr>
            <a:spLocks noGrp="1"/>
          </p:cNvSpPr>
          <p:nvPr>
            <p:ph type="body" orient="vert" sz="quarter" idx="10"/>
          </p:nvPr>
        </p:nvSpPr>
        <p:spPr/>
        <p:txBody>
          <a:bodyPr/>
          <a:lstStyle/>
          <a:p>
            <a:r>
              <a:rPr lang="en-AU"/>
              <a:t>221414</a:t>
            </a:r>
          </a:p>
        </p:txBody>
      </p:sp>
    </p:spTree>
    <p:extLst>
      <p:ext uri="{BB962C8B-B14F-4D97-AF65-F5344CB8AC3E}">
        <p14:creationId xmlns:p14="http://schemas.microsoft.com/office/powerpoint/2010/main" val="16263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8D09-275C-619E-D587-055FA2457887}"/>
              </a:ext>
            </a:extLst>
          </p:cNvPr>
          <p:cNvSpPr>
            <a:spLocks noGrp="1"/>
          </p:cNvSpPr>
          <p:nvPr>
            <p:ph type="title"/>
          </p:nvPr>
        </p:nvSpPr>
        <p:spPr/>
        <p:txBody>
          <a:bodyPr>
            <a:normAutofit/>
          </a:bodyPr>
          <a:lstStyle/>
          <a:p>
            <a:r>
              <a:rPr lang="en-AU">
                <a:latin typeface="Arial"/>
                <a:cs typeface="Arial"/>
              </a:rPr>
              <a:t>Memo: </a:t>
            </a:r>
            <a:r>
              <a:rPr lang="en-US">
                <a:latin typeface="Arial"/>
                <a:cs typeface="Arial"/>
              </a:rPr>
              <a:t>057/22</a:t>
            </a:r>
            <a:endParaRPr lang="en-AU">
              <a:latin typeface="Arial"/>
              <a:cs typeface="Arial"/>
            </a:endParaRPr>
          </a:p>
        </p:txBody>
      </p:sp>
      <p:pic>
        <p:nvPicPr>
          <p:cNvPr id="5" name="Content Placeholder 4">
            <a:extLst>
              <a:ext uri="{FF2B5EF4-FFF2-40B4-BE49-F238E27FC236}">
                <a16:creationId xmlns:a16="http://schemas.microsoft.com/office/drawing/2014/main" id="{DF30C31A-E879-0510-8E2D-4667F8B45F50}"/>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327025" y="872183"/>
            <a:ext cx="2232248" cy="3169933"/>
          </a:xfrm>
          <a:ln>
            <a:solidFill>
              <a:schemeClr val="accent1"/>
            </a:solidFill>
          </a:ln>
          <a:effectLst>
            <a:outerShdw blurRad="50800" dist="38100" dir="2700000" algn="tl" rotWithShape="0">
              <a:schemeClr val="accent1">
                <a:alpha val="40000"/>
              </a:schemeClr>
            </a:outerShdw>
          </a:effectLst>
        </p:spPr>
      </p:pic>
      <p:sp>
        <p:nvSpPr>
          <p:cNvPr id="3" name="Content Placeholder 2">
            <a:extLst>
              <a:ext uri="{FF2B5EF4-FFF2-40B4-BE49-F238E27FC236}">
                <a16:creationId xmlns:a16="http://schemas.microsoft.com/office/drawing/2014/main" id="{2B4A0F76-B315-C457-C5FC-DD21751D5BA3}"/>
              </a:ext>
            </a:extLst>
          </p:cNvPr>
          <p:cNvSpPr>
            <a:spLocks noGrp="1"/>
          </p:cNvSpPr>
          <p:nvPr>
            <p:ph sz="half" idx="2"/>
          </p:nvPr>
        </p:nvSpPr>
        <p:spPr>
          <a:xfrm>
            <a:off x="2915817" y="872183"/>
            <a:ext cx="5992802" cy="3554397"/>
          </a:xfrm>
        </p:spPr>
        <p:txBody>
          <a:bodyPr vert="horz" lIns="0" tIns="0" rIns="0" bIns="0" rtlCol="0" anchor="t">
            <a:normAutofit/>
          </a:bodyPr>
          <a:lstStyle/>
          <a:p>
            <a:pPr marL="342900" indent="-342900">
              <a:buFont typeface="Arial" panose="020B0604020202020204" pitchFamily="34" charset="0"/>
              <a:buChar char="•"/>
            </a:pPr>
            <a:r>
              <a:rPr lang="en-US">
                <a:latin typeface="Arial"/>
                <a:cs typeface="Arial"/>
              </a:rPr>
              <a:t>Published 11 July 2023</a:t>
            </a:r>
          </a:p>
          <a:p>
            <a:pPr marL="342900" indent="-342900">
              <a:buFont typeface="Arial" panose="020B0604020202020204" pitchFamily="34" charset="0"/>
              <a:buChar char="•"/>
            </a:pPr>
            <a:r>
              <a:rPr lang="en-US">
                <a:latin typeface="Arial"/>
                <a:cs typeface="Arial"/>
              </a:rPr>
              <a:t>Separate professional development and support schedules for primary (Prep–Year 6) and secondary (Years 7–10) schooling contexts</a:t>
            </a:r>
          </a:p>
        </p:txBody>
      </p:sp>
    </p:spTree>
    <p:extLst>
      <p:ext uri="{BB962C8B-B14F-4D97-AF65-F5344CB8AC3E}">
        <p14:creationId xmlns:p14="http://schemas.microsoft.com/office/powerpoint/2010/main" val="327909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sz="2000">
                <a:latin typeface="Arial"/>
                <a:ea typeface="Arial" panose="020B0604020202020204" pitchFamily="34" charset="0"/>
                <a:cs typeface="Times New Roman"/>
              </a:rPr>
              <a:t> </a:t>
            </a:r>
            <a:r>
              <a:rPr lang="en-AU" sz="2000">
                <a:effectLst/>
                <a:latin typeface="Arial"/>
                <a:ea typeface="Arial" panose="020B0604020202020204" pitchFamily="34" charset="0"/>
                <a:cs typeface="Times New Roman"/>
              </a:rPr>
              <a:t>Prep–Year 6: </a:t>
            </a:r>
            <a:r>
              <a:rPr lang="en-AU" sz="2000">
                <a:latin typeface="Arial"/>
                <a:ea typeface="Arial" panose="020B0604020202020204" pitchFamily="34" charset="0"/>
                <a:cs typeface="Times New Roman"/>
              </a:rPr>
              <a:t>Professional development and support schedule</a:t>
            </a:r>
            <a:endParaRPr lang="en-AU" sz="2000">
              <a:latin typeface="Arial"/>
              <a:cs typeface="Times New Roman"/>
            </a:endParaRP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519335319"/>
              </p:ext>
            </p:extLst>
          </p:nvPr>
        </p:nvGraphicFramePr>
        <p:xfrm>
          <a:off x="324246" y="715795"/>
          <a:ext cx="8495508" cy="3657432"/>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4175971">
                  <a:extLst>
                    <a:ext uri="{9D8B030D-6E8A-4147-A177-3AD203B41FA5}">
                      <a16:colId xmlns:a16="http://schemas.microsoft.com/office/drawing/2014/main" val="20001"/>
                    </a:ext>
                  </a:extLst>
                </a:gridCol>
                <a:gridCol w="3530945">
                  <a:extLst>
                    <a:ext uri="{9D8B030D-6E8A-4147-A177-3AD203B41FA5}">
                      <a16:colId xmlns:a16="http://schemas.microsoft.com/office/drawing/2014/main" val="20002"/>
                    </a:ext>
                  </a:extLst>
                </a:gridCol>
              </a:tblGrid>
              <a:tr h="297152">
                <a:tc>
                  <a:txBody>
                    <a:bodyPr/>
                    <a:lstStyle/>
                    <a:p>
                      <a:r>
                        <a:rPr lang="en-AU" sz="180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Familiarisation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500">
                          <a:solidFill>
                            <a:schemeClr val="tx2"/>
                          </a:solidFill>
                          <a:latin typeface="Arial" panose="020B0604020202020204" pitchFamily="34" charset="0"/>
                          <a:cs typeface="Arial" panose="020B0604020202020204" pitchFamily="34" charset="0"/>
                        </a:rPr>
                        <a:t>2023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English</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Mathematics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a:txBody>
                    <a:bodyPr/>
                    <a:lstStyle/>
                    <a:p>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BlToTr w="12700" cap="flat" cmpd="sng" algn="ctr">
                      <a:noFill/>
                      <a:prstDash val="solid"/>
                      <a:round/>
                      <a:headEnd type="none" w="med" len="med"/>
                      <a:tailEnd type="none" w="med" len="med"/>
                    </a:lnBlToTr>
                    <a:solidFill>
                      <a:schemeClr val="bg1">
                        <a:lumMod val="85000"/>
                      </a:schemeClr>
                    </a:solidFill>
                  </a:tcPr>
                </a:tc>
                <a:extLst>
                  <a:ext uri="{0D108BD9-81ED-4DB2-BD59-A6C34878D82A}">
                    <a16:rowId xmlns:a16="http://schemas.microsoft.com/office/drawing/2014/main" val="10001"/>
                  </a:ext>
                </a:extLst>
              </a:tr>
              <a:tr h="278013">
                <a:tc rowSpan="2">
                  <a:txBody>
                    <a:bodyPr/>
                    <a:lstStyle/>
                    <a:p>
                      <a:r>
                        <a:rPr lang="en-AU" sz="1500">
                          <a:solidFill>
                            <a:schemeClr val="tx2"/>
                          </a:solidFill>
                          <a:latin typeface="Arial" panose="020B0604020202020204" pitchFamily="34" charset="0"/>
                          <a:cs typeface="Arial" panose="020B0604020202020204" pitchFamily="34" charset="0"/>
                        </a:rPr>
                        <a:t>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a:solidFill>
                            <a:schemeClr val="tx2"/>
                          </a:solidFill>
                          <a:latin typeface="Arial" panose="020B0604020202020204" pitchFamily="34" charset="0"/>
                          <a:cs typeface="Arial" panose="020B0604020202020204" pitchFamily="34" charset="0"/>
                        </a:rPr>
                        <a:t>English — extended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a:solidFill>
                            <a:schemeClr val="tx2"/>
                          </a:solidFill>
                          <a:latin typeface="Arial" panose="020B0604020202020204" pitchFamily="34" charset="0"/>
                          <a:cs typeface="Arial" panose="020B0604020202020204" pitchFamily="34" charset="0"/>
                        </a:rPr>
                        <a:t>Mathematics — extended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2">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13909836"/>
                  </a:ext>
                </a:extLst>
              </a:tr>
              <a:tr h="278013">
                <a:tc vMerge="1">
                  <a:txBody>
                    <a:bodyPr/>
                    <a:lstStyle/>
                    <a:p>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Sciences</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Technologies</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Health and Physical Education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rowSpan="2">
                  <a:txBody>
                    <a:bodyPr/>
                    <a:lstStyle/>
                    <a:p>
                      <a:r>
                        <a:rPr lang="en-AU" sz="1500">
                          <a:solidFill>
                            <a:schemeClr val="tx2"/>
                          </a:solidFill>
                          <a:latin typeface="Arial" panose="020B0604020202020204" pitchFamily="34" charset="0"/>
                          <a:cs typeface="Arial" panose="020B0604020202020204" pitchFamily="34" charset="0"/>
                        </a:rPr>
                        <a:t>2025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Sciences — extended</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Technologies — extended</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Health and Physical Education — extended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rowSpan="2">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English</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Mathematics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032234928"/>
                  </a:ext>
                </a:extLst>
              </a:tr>
              <a:tr h="278013">
                <a:tc vMerge="1">
                  <a:txBody>
                    <a:bodyPr/>
                    <a:lstStyle/>
                    <a:p>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The Arts</a:t>
                      </a:r>
                    </a:p>
                    <a:p>
                      <a:pPr marL="285750" indent="-285750">
                        <a:buFont typeface="Arial" panose="020B0604020202020204" pitchFamily="34" charset="0"/>
                        <a:buChar char="•"/>
                      </a:pPr>
                      <a:r>
                        <a:rPr lang="en-AU" sz="1500">
                          <a:solidFill>
                            <a:schemeClr val="tx2"/>
                          </a:solidFill>
                          <a:latin typeface="Arial" panose="020B0604020202020204" pitchFamily="34" charset="0"/>
                          <a:cs typeface="Arial" panose="020B0604020202020204" pitchFamily="34" charset="0"/>
                        </a:rPr>
                        <a:t>Humanities and Social Sciences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323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8406-E2CD-9177-998A-8B96DB9A9BFD}"/>
            </a:ext>
          </a:extLst>
        </p:cNvPr>
        <p:cNvGrpSpPr/>
        <p:nvPr/>
      </p:nvGrpSpPr>
      <p:grpSpPr>
        <a:xfrm>
          <a:off x="0" y="0"/>
          <a:ext cx="0" cy="0"/>
          <a:chOff x="0" y="0"/>
          <a:chExt cx="0" cy="0"/>
        </a:xfrm>
      </p:grpSpPr>
      <p:sp>
        <p:nvSpPr>
          <p:cNvPr id="34" name="Title 33">
            <a:extLst>
              <a:ext uri="{FF2B5EF4-FFF2-40B4-BE49-F238E27FC236}">
                <a16:creationId xmlns:a16="http://schemas.microsoft.com/office/drawing/2014/main" id="{57B0FAD5-F335-F9AE-107C-4FBAD9C3908D}"/>
              </a:ext>
            </a:extLst>
          </p:cNvPr>
          <p:cNvSpPr>
            <a:spLocks noGrp="1"/>
          </p:cNvSpPr>
          <p:nvPr>
            <p:ph type="title"/>
          </p:nvPr>
        </p:nvSpPr>
        <p:spPr>
          <a:xfrm>
            <a:off x="327025" y="274637"/>
            <a:ext cx="8496000" cy="360000"/>
          </a:xfrm>
        </p:spPr>
        <p:txBody>
          <a:bodyPr>
            <a:normAutofit/>
          </a:bodyPr>
          <a:lstStyle/>
          <a:p>
            <a:r>
              <a:rPr lang="en-AU" sz="2000">
                <a:latin typeface="Arial"/>
                <a:ea typeface="Arial" panose="020B0604020202020204" pitchFamily="34" charset="0"/>
                <a:cs typeface="Times New Roman"/>
              </a:rPr>
              <a:t> </a:t>
            </a:r>
            <a:r>
              <a:rPr lang="en-AU" sz="2000">
                <a:effectLst/>
                <a:latin typeface="Arial"/>
                <a:ea typeface="Arial" panose="020B0604020202020204" pitchFamily="34" charset="0"/>
                <a:cs typeface="Times New Roman"/>
              </a:rPr>
              <a:t>Prep–Year 6: </a:t>
            </a:r>
            <a:r>
              <a:rPr lang="en-AU" sz="2000">
                <a:latin typeface="Arial"/>
                <a:ea typeface="Arial" panose="020B0604020202020204" pitchFamily="34" charset="0"/>
                <a:cs typeface="Times New Roman"/>
              </a:rPr>
              <a:t>Professional development and support schedule</a:t>
            </a:r>
            <a:endParaRPr lang="en-AU" sz="2000">
              <a:latin typeface="Arial"/>
              <a:cs typeface="Times New Roman"/>
            </a:endParaRPr>
          </a:p>
        </p:txBody>
      </p:sp>
      <p:graphicFrame>
        <p:nvGraphicFramePr>
          <p:cNvPr id="35" name="Content Placeholder 3">
            <a:extLst>
              <a:ext uri="{FF2B5EF4-FFF2-40B4-BE49-F238E27FC236}">
                <a16:creationId xmlns:a16="http://schemas.microsoft.com/office/drawing/2014/main" id="{3FDDA885-4EB3-4D69-869F-2B8EEA43EE83}"/>
              </a:ext>
            </a:extLst>
          </p:cNvPr>
          <p:cNvGraphicFramePr>
            <a:graphicFrameLocks/>
          </p:cNvGraphicFramePr>
          <p:nvPr>
            <p:extLst>
              <p:ext uri="{D42A27DB-BD31-4B8C-83A1-F6EECF244321}">
                <p14:modId xmlns:p14="http://schemas.microsoft.com/office/powerpoint/2010/main" val="2376208622"/>
              </p:ext>
            </p:extLst>
          </p:nvPr>
        </p:nvGraphicFramePr>
        <p:xfrm>
          <a:off x="324246" y="771550"/>
          <a:ext cx="8495508" cy="2186856"/>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4175971">
                  <a:extLst>
                    <a:ext uri="{9D8B030D-6E8A-4147-A177-3AD203B41FA5}">
                      <a16:colId xmlns:a16="http://schemas.microsoft.com/office/drawing/2014/main" val="20001"/>
                    </a:ext>
                  </a:extLst>
                </a:gridCol>
                <a:gridCol w="3530945">
                  <a:extLst>
                    <a:ext uri="{9D8B030D-6E8A-4147-A177-3AD203B41FA5}">
                      <a16:colId xmlns:a16="http://schemas.microsoft.com/office/drawing/2014/main" val="20002"/>
                    </a:ext>
                  </a:extLst>
                </a:gridCol>
              </a:tblGrid>
              <a:tr h="297152">
                <a:tc>
                  <a:txBody>
                    <a:bodyPr/>
                    <a:lstStyle/>
                    <a:p>
                      <a:r>
                        <a:rPr lang="en-AU" sz="180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Familiarisation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600">
                          <a:solidFill>
                            <a:schemeClr val="tx2"/>
                          </a:solidFill>
                          <a:latin typeface="Arial" panose="020B0604020202020204" pitchFamily="34" charset="0"/>
                          <a:cs typeface="Arial" panose="020B0604020202020204" pitchFamily="34" charset="0"/>
                        </a:rPr>
                        <a:t>2026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Languages — extended</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The Arts — extended</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Humanities and Social Sciences — extended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Sciences</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Technologies</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Health and Physical Education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465375113"/>
                  </a:ext>
                </a:extLst>
              </a:tr>
              <a:tr h="278013">
                <a:tc>
                  <a:txBody>
                    <a:bodyPr/>
                    <a:lstStyle/>
                    <a:p>
                      <a:r>
                        <a:rPr lang="en-AU" sz="1600">
                          <a:solidFill>
                            <a:schemeClr val="tx2"/>
                          </a:solidFill>
                          <a:latin typeface="Arial" panose="020B0604020202020204" pitchFamily="34" charset="0"/>
                          <a:cs typeface="Arial" panose="020B0604020202020204" pitchFamily="34" charset="0"/>
                        </a:rPr>
                        <a:t>2027</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a:solidFill>
                            <a:schemeClr val="tx2"/>
                          </a:solidFill>
                          <a:latin typeface="Arial" panose="020B0604020202020204" pitchFamily="34" charset="0"/>
                          <a:cs typeface="Arial" panose="020B0604020202020204" pitchFamily="34" charset="0"/>
                        </a:rPr>
                        <a:t>Languages</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The Arts</a:t>
                      </a:r>
                    </a:p>
                    <a:p>
                      <a:pPr marL="285750" indent="-285750">
                        <a:buFont typeface="Arial" panose="020B0604020202020204" pitchFamily="34" charset="0"/>
                        <a:buChar char="•"/>
                      </a:pPr>
                      <a:r>
                        <a:rPr lang="en-AU" sz="1600">
                          <a:solidFill>
                            <a:schemeClr val="tx2"/>
                          </a:solidFill>
                          <a:latin typeface="Arial" panose="020B0604020202020204" pitchFamily="34" charset="0"/>
                          <a:cs typeface="Arial" panose="020B0604020202020204" pitchFamily="34" charset="0"/>
                        </a:rPr>
                        <a:t>Humanities and Social Sciences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28575" cap="flat" cmpd="sng" algn="ctr">
                      <a:solidFill>
                        <a:schemeClr val="bg1">
                          <a:lumMod val="65000"/>
                        </a:schemeClr>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525087712"/>
                  </a:ext>
                </a:extLst>
              </a:tr>
            </a:tbl>
          </a:graphicData>
        </a:graphic>
      </p:graphicFrame>
    </p:spTree>
    <p:extLst>
      <p:ext uri="{BB962C8B-B14F-4D97-AF65-F5344CB8AC3E}">
        <p14:creationId xmlns:p14="http://schemas.microsoft.com/office/powerpoint/2010/main" val="308095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fontScale="90000"/>
          </a:bodyPr>
          <a:lstStyle/>
          <a:p>
            <a:r>
              <a:rPr lang="en-AU">
                <a:ea typeface="Arial" panose="020B0604020202020204" pitchFamily="34" charset="0"/>
                <a:cs typeface="Times New Roman" panose="02020603050405020304" pitchFamily="18" charset="0"/>
              </a:rPr>
              <a:t>Years 7</a:t>
            </a:r>
            <a:r>
              <a:rPr lang="en-AU">
                <a:effectLst/>
                <a:latin typeface="Arial" panose="020B0604020202020204" pitchFamily="34" charset="0"/>
                <a:ea typeface="Arial" panose="020B0604020202020204" pitchFamily="34" charset="0"/>
                <a:cs typeface="Times New Roman" panose="02020603050405020304" pitchFamily="18" charset="0"/>
              </a:rPr>
              <a:t>–10:</a:t>
            </a:r>
            <a:r>
              <a:rPr lang="en-AU">
                <a:latin typeface="Arial"/>
                <a:ea typeface="Arial" panose="020B0604020202020204" pitchFamily="34" charset="0"/>
                <a:cs typeface="Times New Roman"/>
              </a:rPr>
              <a:t> Professional development and support schedule</a:t>
            </a:r>
            <a:endParaRPr lang="en-AU"/>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732311361"/>
              </p:ext>
            </p:extLst>
          </p:nvPr>
        </p:nvGraphicFramePr>
        <p:xfrm>
          <a:off x="324246" y="771550"/>
          <a:ext cx="8495508" cy="2308776"/>
        </p:xfrm>
        <a:graphic>
          <a:graphicData uri="http://schemas.openxmlformats.org/drawingml/2006/table">
            <a:tbl>
              <a:tblPr firstRow="1" bandRow="1">
                <a:tableStyleId>{17292A2E-F333-43FB-9621-5CBBE7FDCDCB}</a:tableStyleId>
              </a:tblPr>
              <a:tblGrid>
                <a:gridCol w="788592">
                  <a:extLst>
                    <a:ext uri="{9D8B030D-6E8A-4147-A177-3AD203B41FA5}">
                      <a16:colId xmlns:a16="http://schemas.microsoft.com/office/drawing/2014/main" val="20000"/>
                    </a:ext>
                  </a:extLst>
                </a:gridCol>
                <a:gridCol w="7706916">
                  <a:extLst>
                    <a:ext uri="{9D8B030D-6E8A-4147-A177-3AD203B41FA5}">
                      <a16:colId xmlns:a16="http://schemas.microsoft.com/office/drawing/2014/main" val="20001"/>
                    </a:ext>
                  </a:extLst>
                </a:gridCol>
              </a:tblGrid>
              <a:tr h="297152">
                <a:tc>
                  <a:txBody>
                    <a:bodyPr/>
                    <a:lstStyle/>
                    <a:p>
                      <a:r>
                        <a:rPr lang="en-AU" sz="1800">
                          <a:latin typeface="Arial" panose="020B0604020202020204" pitchFamily="34" charset="0"/>
                          <a:cs typeface="Arial" panose="020B0604020202020204" pitchFamily="34" charset="0"/>
                        </a:rPr>
                        <a:t>Year</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800">
                          <a:latin typeface="Arial" panose="020B0604020202020204" pitchFamily="34" charset="0"/>
                          <a:cs typeface="Arial" panose="020B0604020202020204" pitchFamily="34" charset="0"/>
                        </a:rPr>
                        <a:t>Familiarisation and implementation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2000">
                          <a:solidFill>
                            <a:schemeClr val="tx2"/>
                          </a:solidFill>
                          <a:latin typeface="Arial" panose="020B0604020202020204" pitchFamily="34" charset="0"/>
                          <a:cs typeface="Arial" panose="020B0604020202020204" pitchFamily="34" charset="0"/>
                        </a:rPr>
                        <a:t>2023</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a:solidFill>
                            <a:schemeClr val="tx2"/>
                          </a:solidFill>
                          <a:latin typeface="Arial" panose="020B0604020202020204" pitchFamily="34" charset="0"/>
                          <a:cs typeface="Arial" panose="020B0604020202020204" pitchFamily="34" charset="0"/>
                        </a:rPr>
                        <a:t>Schools determine their local approach to implementation, e.g. year-level approach or subject/learning area approach.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000">
                          <a:solidFill>
                            <a:schemeClr val="tx2"/>
                          </a:solidFill>
                          <a:latin typeface="Arial" panose="020B0604020202020204" pitchFamily="34" charset="0"/>
                          <a:cs typeface="Arial" panose="020B0604020202020204" pitchFamily="34" charset="0"/>
                        </a:rPr>
                        <a:t>Schools are encouraged to consider the support provided by the QCAA for the transition and the balance of Applied and General subjects offered.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r>
                        <a:rPr lang="en-AU" sz="2000">
                          <a:solidFill>
                            <a:schemeClr val="tx2"/>
                          </a:solidFill>
                          <a:latin typeface="Arial" panose="020B0604020202020204" pitchFamily="34" charset="0"/>
                          <a:cs typeface="Arial" panose="020B0604020202020204" pitchFamily="34" charset="0"/>
                        </a:rPr>
                        <a:t>2024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r>
                        <a:rPr lang="en-AU" sz="2000">
                          <a:solidFill>
                            <a:schemeClr val="tx2"/>
                          </a:solidFill>
                          <a:latin typeface="Arial" panose="020B0604020202020204" pitchFamily="34" charset="0"/>
                          <a:cs typeface="Arial" panose="020B0604020202020204" pitchFamily="34" charset="0"/>
                        </a:rPr>
                        <a:t>2025</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285750" indent="-285750">
                        <a:buFont typeface="Arial" panose="020B0604020202020204" pitchFamily="34" charset="0"/>
                        <a:buChar char="•"/>
                      </a:pPr>
                      <a:endParaRPr lang="en-AU" sz="16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r h="278013">
                <a:tc>
                  <a:txBody>
                    <a:bodyPr/>
                    <a:lstStyle/>
                    <a:p>
                      <a:r>
                        <a:rPr lang="en-AU" sz="2000">
                          <a:solidFill>
                            <a:schemeClr val="tx2"/>
                          </a:solidFill>
                          <a:latin typeface="Arial" panose="020B0604020202020204" pitchFamily="34" charset="0"/>
                          <a:cs typeface="Arial" panose="020B0604020202020204" pitchFamily="34" charset="0"/>
                        </a:rPr>
                        <a:t>2026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20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109205033"/>
                  </a:ext>
                </a:extLst>
              </a:tr>
              <a:tr h="278013">
                <a:tc>
                  <a:txBody>
                    <a:bodyPr/>
                    <a:lstStyle/>
                    <a:p>
                      <a:r>
                        <a:rPr lang="en-AU" sz="2000">
                          <a:solidFill>
                            <a:schemeClr val="tx2"/>
                          </a:solidFill>
                          <a:latin typeface="Arial" panose="020B0604020202020204" pitchFamily="34" charset="0"/>
                          <a:cs typeface="Arial" panose="020B0604020202020204" pitchFamily="34" charset="0"/>
                        </a:rPr>
                        <a:t>2027</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2000">
                          <a:solidFill>
                            <a:schemeClr val="tx2"/>
                          </a:solidFill>
                          <a:latin typeface="Arial" panose="020B0604020202020204" pitchFamily="34" charset="0"/>
                          <a:cs typeface="Arial" panose="020B0604020202020204" pitchFamily="34" charset="0"/>
                        </a:rPr>
                        <a:t>All learning areas must be fully implemented.</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1465375113"/>
                  </a:ext>
                </a:extLst>
              </a:tr>
            </a:tbl>
          </a:graphicData>
        </a:graphic>
      </p:graphicFrame>
    </p:spTree>
    <p:extLst>
      <p:ext uri="{BB962C8B-B14F-4D97-AF65-F5344CB8AC3E}">
        <p14:creationId xmlns:p14="http://schemas.microsoft.com/office/powerpoint/2010/main" val="99508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2210-9E27-429D-9577-808648770AD4}"/>
              </a:ext>
            </a:extLst>
          </p:cNvPr>
          <p:cNvSpPr>
            <a:spLocks noGrp="1"/>
          </p:cNvSpPr>
          <p:nvPr>
            <p:ph type="title"/>
          </p:nvPr>
        </p:nvSpPr>
        <p:spPr/>
        <p:txBody>
          <a:bodyPr/>
          <a:lstStyle/>
          <a:p>
            <a:r>
              <a:rPr lang="en-AU">
                <a:latin typeface="Arial"/>
                <a:cs typeface="Arial"/>
              </a:rPr>
              <a:t>Australian Curriculum v9.0</a:t>
            </a:r>
            <a:endParaRPr lang="en-AU"/>
          </a:p>
        </p:txBody>
      </p:sp>
      <p:graphicFrame>
        <p:nvGraphicFramePr>
          <p:cNvPr id="5" name="Content Placeholder 4">
            <a:extLst>
              <a:ext uri="{FF2B5EF4-FFF2-40B4-BE49-F238E27FC236}">
                <a16:creationId xmlns:a16="http://schemas.microsoft.com/office/drawing/2014/main" id="{9EA890D2-AC43-E2CE-33B1-46D67447768B}"/>
              </a:ext>
            </a:extLst>
          </p:cNvPr>
          <p:cNvGraphicFramePr>
            <a:graphicFrameLocks noGrp="1"/>
          </p:cNvGraphicFramePr>
          <p:nvPr>
            <p:ph idx="1"/>
          </p:nvPr>
        </p:nvGraphicFramePr>
        <p:xfrm>
          <a:off x="-636608" y="634636"/>
          <a:ext cx="9780608" cy="400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41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1849578055"/>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130405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a:t>QCAA professional learning support</a:t>
            </a:r>
          </a:p>
        </p:txBody>
      </p:sp>
      <p:pic>
        <p:nvPicPr>
          <p:cNvPr id="4" name="Picture 3">
            <a:extLst>
              <a:ext uri="{FF2B5EF4-FFF2-40B4-BE49-F238E27FC236}">
                <a16:creationId xmlns:a16="http://schemas.microsoft.com/office/drawing/2014/main" id="{37BA4244-239A-1CA4-B96D-D17C59DBA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741" y="835722"/>
            <a:ext cx="5916156" cy="3745422"/>
          </a:xfrm>
          <a:prstGeom prst="rect">
            <a:avLst/>
          </a:prstGeom>
          <a:effectLst>
            <a:outerShdw blurRad="50800" dist="38100" dir="5400000" algn="t" rotWithShape="0">
              <a:prstClr val="black">
                <a:alpha val="40000"/>
              </a:prstClr>
            </a:outerShdw>
          </a:effectLst>
        </p:spPr>
      </p:pic>
      <p:sp>
        <p:nvSpPr>
          <p:cNvPr id="5" name="Oval 4">
            <a:extLst>
              <a:ext uri="{FF2B5EF4-FFF2-40B4-BE49-F238E27FC236}">
                <a16:creationId xmlns:a16="http://schemas.microsoft.com/office/drawing/2014/main" id="{78430853-DC6D-EE37-7815-54B1CA9E62E5}"/>
              </a:ext>
            </a:extLst>
          </p:cNvPr>
          <p:cNvSpPr/>
          <p:nvPr/>
        </p:nvSpPr>
        <p:spPr>
          <a:xfrm>
            <a:off x="1625766" y="1353868"/>
            <a:ext cx="833970" cy="292052"/>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7E993FB7-DAD4-D52E-87E5-0AFF7C867C7C}"/>
              </a:ext>
            </a:extLst>
          </p:cNvPr>
          <p:cNvSpPr/>
          <p:nvPr/>
        </p:nvSpPr>
        <p:spPr>
          <a:xfrm>
            <a:off x="546317" y="2786428"/>
            <a:ext cx="833970" cy="292052"/>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B731BAAB-E18F-D4DD-1D1B-D772CD0FCE49}"/>
              </a:ext>
            </a:extLst>
          </p:cNvPr>
          <p:cNvPicPr>
            <a:picLocks noChangeAspect="1"/>
          </p:cNvPicPr>
          <p:nvPr/>
        </p:nvPicPr>
        <p:blipFill>
          <a:blip r:embed="rId4"/>
          <a:stretch>
            <a:fillRect/>
          </a:stretch>
        </p:blipFill>
        <p:spPr>
          <a:xfrm>
            <a:off x="6878002" y="835722"/>
            <a:ext cx="1514475" cy="1485900"/>
          </a:xfrm>
          <a:prstGeom prst="rect">
            <a:avLst/>
          </a:prstGeom>
        </p:spPr>
      </p:pic>
    </p:spTree>
    <p:extLst>
      <p:ext uri="{BB962C8B-B14F-4D97-AF65-F5344CB8AC3E}">
        <p14:creationId xmlns:p14="http://schemas.microsoft.com/office/powerpoint/2010/main" val="124899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D3970CA-2447-AEDC-68F7-E677E9AE56D5}"/>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1036117"/>
            <a:ext cx="4244975" cy="3179215"/>
          </a:xfr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FABAD04-724E-4D78-B61C-671B6E921BDD}"/>
              </a:ext>
            </a:extLst>
          </p:cNvPr>
          <p:cNvSpPr>
            <a:spLocks noGrp="1"/>
          </p:cNvSpPr>
          <p:nvPr>
            <p:ph type="title"/>
          </p:nvPr>
        </p:nvSpPr>
        <p:spPr/>
        <p:txBody>
          <a:bodyPr>
            <a:noAutofit/>
          </a:bodyPr>
          <a:lstStyle/>
          <a:p>
            <a:r>
              <a:rPr lang="en-AU"/>
              <a:t>QCAA Australian Curriculum in Queensland (ACiQ v9.0) </a:t>
            </a:r>
            <a:br>
              <a:rPr lang="en-AU"/>
            </a:br>
            <a:r>
              <a:rPr lang="en-AU"/>
              <a:t>Web support</a:t>
            </a:r>
          </a:p>
        </p:txBody>
      </p:sp>
      <p:sp>
        <p:nvSpPr>
          <p:cNvPr id="3" name="Content Placeholder 2">
            <a:extLst>
              <a:ext uri="{FF2B5EF4-FFF2-40B4-BE49-F238E27FC236}">
                <a16:creationId xmlns:a16="http://schemas.microsoft.com/office/drawing/2014/main" id="{39095DEE-74FA-48F2-94F9-AB5FD53ED906}"/>
              </a:ext>
            </a:extLst>
          </p:cNvPr>
          <p:cNvSpPr>
            <a:spLocks noGrp="1"/>
          </p:cNvSpPr>
          <p:nvPr>
            <p:ph sz="half" idx="1"/>
          </p:nvPr>
        </p:nvSpPr>
        <p:spPr>
          <a:xfrm>
            <a:off x="327025" y="1036117"/>
            <a:ext cx="4244975" cy="3443433"/>
          </a:xfrm>
        </p:spPr>
        <p:txBody>
          <a:bodyPr/>
          <a:lstStyle/>
          <a:p>
            <a:r>
              <a:rPr lang="en-US"/>
              <a:t>New and updated advice and resources to support:</a:t>
            </a:r>
          </a:p>
          <a:p>
            <a:pPr marL="342900" indent="-342900">
              <a:buFont typeface="Arial" panose="020B0604020202020204" pitchFamily="34" charset="0"/>
              <a:buChar char="•"/>
            </a:pPr>
            <a:r>
              <a:rPr lang="en-US"/>
              <a:t>learning areas</a:t>
            </a:r>
          </a:p>
          <a:p>
            <a:pPr marL="342900" indent="-342900">
              <a:buFont typeface="Arial" panose="020B0604020202020204" pitchFamily="34" charset="0"/>
              <a:buChar char="•"/>
            </a:pPr>
            <a:r>
              <a:rPr lang="en-US"/>
              <a:t>general capabilities</a:t>
            </a:r>
          </a:p>
          <a:p>
            <a:pPr marL="342900" indent="-342900">
              <a:buFont typeface="Arial" panose="020B0604020202020204" pitchFamily="34" charset="0"/>
              <a:buChar char="•"/>
            </a:pPr>
            <a:r>
              <a:rPr lang="en-US"/>
              <a:t>cross-curriculum priorities.</a:t>
            </a:r>
          </a:p>
          <a:p>
            <a:endParaRPr lang="en-AU"/>
          </a:p>
        </p:txBody>
      </p:sp>
      <p:sp>
        <p:nvSpPr>
          <p:cNvPr id="18" name="TextBox 17">
            <a:extLst>
              <a:ext uri="{FF2B5EF4-FFF2-40B4-BE49-F238E27FC236}">
                <a16:creationId xmlns:a16="http://schemas.microsoft.com/office/drawing/2014/main" id="{A0D104DE-D26D-429C-A444-D64FE964D517}"/>
              </a:ext>
            </a:extLst>
          </p:cNvPr>
          <p:cNvSpPr txBox="1"/>
          <p:nvPr/>
        </p:nvSpPr>
        <p:spPr>
          <a:xfrm>
            <a:off x="6588224" y="1275606"/>
            <a:ext cx="720080" cy="101130"/>
          </a:xfrm>
          <a:prstGeom prst="rect">
            <a:avLst/>
          </a:prstGeom>
          <a:solidFill>
            <a:schemeClr val="bg1"/>
          </a:solidFill>
        </p:spPr>
        <p:txBody>
          <a:bodyPr wrap="square" rtlCol="0">
            <a:spAutoFit/>
          </a:bodyPr>
          <a:lstStyle/>
          <a:p>
            <a:endParaRPr lang="en-AU"/>
          </a:p>
        </p:txBody>
      </p:sp>
      <p:sp>
        <p:nvSpPr>
          <p:cNvPr id="4" name="Oval 3">
            <a:extLst>
              <a:ext uri="{FF2B5EF4-FFF2-40B4-BE49-F238E27FC236}">
                <a16:creationId xmlns:a16="http://schemas.microsoft.com/office/drawing/2014/main" id="{2D3A7AC2-4C41-479E-A1FF-8D7FECCEC524}"/>
              </a:ext>
            </a:extLst>
          </p:cNvPr>
          <p:cNvSpPr/>
          <p:nvPr/>
        </p:nvSpPr>
        <p:spPr>
          <a:xfrm>
            <a:off x="6417222" y="2935780"/>
            <a:ext cx="430387" cy="20227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699989E5-39D0-4D64-9C39-409841D2DAF3}"/>
              </a:ext>
            </a:extLst>
          </p:cNvPr>
          <p:cNvSpPr/>
          <p:nvPr/>
        </p:nvSpPr>
        <p:spPr>
          <a:xfrm>
            <a:off x="7905861" y="2892167"/>
            <a:ext cx="510775" cy="245889"/>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878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673A40-77AD-C69C-8E2C-22B23177CB23}"/>
              </a:ext>
            </a:extLst>
          </p:cNvPr>
          <p:cNvSpPr txBox="1"/>
          <p:nvPr/>
        </p:nvSpPr>
        <p:spPr>
          <a:xfrm>
            <a:off x="253134" y="678924"/>
            <a:ext cx="4403351" cy="2723823"/>
          </a:xfrm>
          <a:prstGeom prst="rect">
            <a:avLst/>
          </a:prstGeom>
          <a:noFill/>
        </p:spPr>
        <p:txBody>
          <a:bodyPr wrap="square" rtlCol="0">
            <a:spAutoFit/>
          </a:bodyPr>
          <a:lstStyle/>
          <a:p>
            <a:r>
              <a:rPr lang="en-AU">
                <a:latin typeface="Arial"/>
                <a:cs typeface="Arial"/>
              </a:rPr>
              <a:t>Resources on the website include learning area:</a:t>
            </a:r>
          </a:p>
          <a:p>
            <a:pPr marL="285750" indent="-285750">
              <a:buFont typeface="Arial" panose="020B0604020202020204" pitchFamily="34" charset="0"/>
              <a:buChar char="•"/>
            </a:pPr>
            <a:r>
              <a:rPr lang="en-AU">
                <a:latin typeface="Arial"/>
                <a:cs typeface="Arial"/>
              </a:rPr>
              <a:t>snapshot of changes</a:t>
            </a:r>
          </a:p>
          <a:p>
            <a:pPr marL="285750" indent="-285750">
              <a:buFont typeface="Arial" panose="020B0604020202020204" pitchFamily="34" charset="0"/>
              <a:buChar char="•"/>
            </a:pPr>
            <a:r>
              <a:rPr lang="en-AU">
                <a:latin typeface="Arial"/>
                <a:cs typeface="Arial"/>
              </a:rPr>
              <a:t>summary of changes</a:t>
            </a:r>
          </a:p>
          <a:p>
            <a:pPr marL="285750" indent="-285750">
              <a:buFont typeface="Arial" panose="020B0604020202020204" pitchFamily="34" charset="0"/>
              <a:buChar char="•"/>
            </a:pPr>
            <a:r>
              <a:rPr lang="en-AU">
                <a:latin typeface="Arial"/>
                <a:cs typeface="Arial"/>
              </a:rPr>
              <a:t>comparison of v8.4 and v9.0</a:t>
            </a:r>
          </a:p>
          <a:p>
            <a:pPr marL="285750" indent="-285750">
              <a:buFont typeface="Arial" panose="020B0604020202020204" pitchFamily="34" charset="0"/>
              <a:buChar char="•"/>
            </a:pPr>
            <a:r>
              <a:rPr lang="en-AU">
                <a:latin typeface="Arial"/>
                <a:cs typeface="Arial"/>
              </a:rPr>
              <a:t>overviews</a:t>
            </a:r>
          </a:p>
          <a:p>
            <a:pPr marL="285750" indent="-285750">
              <a:buFont typeface="Arial" panose="020B0604020202020204" pitchFamily="34" charset="0"/>
              <a:buChar char="•"/>
            </a:pPr>
            <a:r>
              <a:rPr lang="en-AU">
                <a:latin typeface="Arial"/>
                <a:cs typeface="Arial"/>
              </a:rPr>
              <a:t>PD resources.</a:t>
            </a:r>
            <a:endParaRPr lang="en-AU"/>
          </a:p>
        </p:txBody>
      </p:sp>
      <p:pic>
        <p:nvPicPr>
          <p:cNvPr id="16" name="Picture 15">
            <a:extLst>
              <a:ext uri="{FF2B5EF4-FFF2-40B4-BE49-F238E27FC236}">
                <a16:creationId xmlns:a16="http://schemas.microsoft.com/office/drawing/2014/main" id="{B6947B76-B317-D3E4-8BEE-E5D0D12D8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7604" y="241772"/>
            <a:ext cx="1956305" cy="2811195"/>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94DDD16D-4B19-51DB-067B-2560DE2831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9664" y="762160"/>
            <a:ext cx="2094760" cy="300448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65EE3335-AF07-3B2D-798F-3A87411BC0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2195" y="1367464"/>
            <a:ext cx="2114267" cy="3004485"/>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B146D6EF-2457-DCBE-A3C8-2F12B473716B}"/>
              </a:ext>
            </a:extLst>
          </p:cNvPr>
          <p:cNvPicPr>
            <a:picLocks noChangeAspect="1"/>
          </p:cNvPicPr>
          <p:nvPr/>
        </p:nvPicPr>
        <p:blipFill>
          <a:blip r:embed="rId6"/>
          <a:stretch>
            <a:fillRect/>
          </a:stretch>
        </p:blipFill>
        <p:spPr>
          <a:xfrm>
            <a:off x="6841406" y="1367464"/>
            <a:ext cx="2161609" cy="3176242"/>
          </a:xfrm>
          <a:prstGeom prst="rect">
            <a:avLst/>
          </a:prstGeom>
          <a:ln>
            <a:noFill/>
          </a:ln>
          <a:effectLst>
            <a:outerShdw blurRad="292100" dist="139700" dir="2700000" algn="tl" rotWithShape="0">
              <a:srgbClr val="333333">
                <a:alpha val="65000"/>
              </a:srgbClr>
            </a:outerShdw>
          </a:effectLst>
        </p:spPr>
      </p:pic>
      <p:sp>
        <p:nvSpPr>
          <p:cNvPr id="9" name="Title 8">
            <a:extLst>
              <a:ext uri="{FF2B5EF4-FFF2-40B4-BE49-F238E27FC236}">
                <a16:creationId xmlns:a16="http://schemas.microsoft.com/office/drawing/2014/main" id="{C5ABBD63-7164-11E8-686A-056CBADCB077}"/>
              </a:ext>
            </a:extLst>
          </p:cNvPr>
          <p:cNvSpPr>
            <a:spLocks noGrp="1"/>
          </p:cNvSpPr>
          <p:nvPr>
            <p:ph type="title"/>
          </p:nvPr>
        </p:nvSpPr>
        <p:spPr/>
        <p:txBody>
          <a:bodyPr/>
          <a:lstStyle/>
          <a:p>
            <a:r>
              <a:rPr lang="en-AU"/>
              <a:t>ACiQ v9.0 resources</a:t>
            </a:r>
          </a:p>
        </p:txBody>
      </p:sp>
      <p:pic>
        <p:nvPicPr>
          <p:cNvPr id="4" name="Picture 3">
            <a:extLst>
              <a:ext uri="{FF2B5EF4-FFF2-40B4-BE49-F238E27FC236}">
                <a16:creationId xmlns:a16="http://schemas.microsoft.com/office/drawing/2014/main" id="{84F7A0A4-61EC-BF5C-A631-769CABC8A6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84302" y="3008583"/>
            <a:ext cx="2809652" cy="15795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3CABBD61-06DB-73BA-278C-AC3C6440CA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Tree>
    <p:extLst>
      <p:ext uri="{BB962C8B-B14F-4D97-AF65-F5344CB8AC3E}">
        <p14:creationId xmlns:p14="http://schemas.microsoft.com/office/powerpoint/2010/main" val="2134665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a:t>QCAA Snapshot of changes</a:t>
            </a:r>
          </a:p>
        </p:txBody>
      </p:sp>
      <p:sp>
        <p:nvSpPr>
          <p:cNvPr id="4" name="TextBox 3">
            <a:extLst>
              <a:ext uri="{FF2B5EF4-FFF2-40B4-BE49-F238E27FC236}">
                <a16:creationId xmlns:a16="http://schemas.microsoft.com/office/drawing/2014/main" id="{BDE894A8-5856-846C-4034-6EB080A96062}"/>
              </a:ext>
            </a:extLst>
          </p:cNvPr>
          <p:cNvSpPr txBox="1"/>
          <p:nvPr/>
        </p:nvSpPr>
        <p:spPr>
          <a:xfrm>
            <a:off x="321127" y="808384"/>
            <a:ext cx="4406737" cy="707886"/>
          </a:xfrm>
          <a:prstGeom prst="rect">
            <a:avLst/>
          </a:prstGeom>
          <a:noFill/>
        </p:spPr>
        <p:txBody>
          <a:bodyPr wrap="square" rtlCol="0">
            <a:spAutoFit/>
          </a:bodyPr>
          <a:lstStyle/>
          <a:p>
            <a:r>
              <a:rPr lang="en-AU" sz="2000"/>
              <a:t>A snapshot of broad changes to each learning area.</a:t>
            </a:r>
          </a:p>
        </p:txBody>
      </p:sp>
      <p:pic>
        <p:nvPicPr>
          <p:cNvPr id="5" name="Picture 4">
            <a:extLst>
              <a:ext uri="{FF2B5EF4-FFF2-40B4-BE49-F238E27FC236}">
                <a16:creationId xmlns:a16="http://schemas.microsoft.com/office/drawing/2014/main" id="{53958092-8A96-B8D2-C4B1-1FBF7D41E4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0891" y="309428"/>
            <a:ext cx="1533109" cy="603265"/>
          </a:xfrm>
          <a:prstGeom prst="rect">
            <a:avLst/>
          </a:prstGeom>
        </p:spPr>
      </p:pic>
      <p:pic>
        <p:nvPicPr>
          <p:cNvPr id="18" name="Picture 17">
            <a:extLst>
              <a:ext uri="{FF2B5EF4-FFF2-40B4-BE49-F238E27FC236}">
                <a16:creationId xmlns:a16="http://schemas.microsoft.com/office/drawing/2014/main" id="{356012A0-7A77-8333-8DB8-54D06E847B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0240" y="863106"/>
            <a:ext cx="2592486" cy="3708400"/>
          </a:xfrm>
          <a:prstGeom prst="rect">
            <a:avLst/>
          </a:prstGeom>
          <a:ln>
            <a:noFill/>
          </a:ln>
          <a:effectLst>
            <a:outerShdw blurRad="292100" dist="139700" dir="2700000" algn="tl" rotWithShape="0">
              <a:srgbClr val="333333">
                <a:alpha val="65000"/>
              </a:srgbClr>
            </a:outerShdw>
          </a:effectLst>
        </p:spPr>
      </p:pic>
      <p:pic>
        <p:nvPicPr>
          <p:cNvPr id="16" name="Content Placeholder 15">
            <a:extLst>
              <a:ext uri="{FF2B5EF4-FFF2-40B4-BE49-F238E27FC236}">
                <a16:creationId xmlns:a16="http://schemas.microsoft.com/office/drawing/2014/main" id="{365B4A22-D40E-30AC-CD01-BEB46076109A}"/>
              </a:ext>
            </a:extLst>
          </p:cNvPr>
          <p:cNvPicPr>
            <a:picLocks noGrp="1" noChangeAspect="1"/>
          </p:cNvPicPr>
          <p:nvPr>
            <p:ph sz="half" idx="2"/>
          </p:nvPr>
        </p:nvPicPr>
        <p:blipFill>
          <a:blip r:embed="rId5" cstate="screen">
            <a:extLst>
              <a:ext uri="{28A0092B-C50C-407E-A947-70E740481C1C}">
                <a14:useLocalDpi xmlns:a14="http://schemas.microsoft.com/office/drawing/2010/main"/>
              </a:ext>
            </a:extLst>
          </a:blip>
          <a:stretch>
            <a:fillRect/>
          </a:stretch>
        </p:blipFill>
        <p:spPr>
          <a:xfrm>
            <a:off x="4271269" y="1162327"/>
            <a:ext cx="2605214" cy="370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963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fontScale="90000"/>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C6F63-D434-D124-E80D-A2264DB768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a:t>QCAA summary of changes</a:t>
            </a:r>
          </a:p>
        </p:txBody>
      </p:sp>
      <p:sp>
        <p:nvSpPr>
          <p:cNvPr id="9" name="Content Placeholder 8">
            <a:extLst>
              <a:ext uri="{FF2B5EF4-FFF2-40B4-BE49-F238E27FC236}">
                <a16:creationId xmlns:a16="http://schemas.microsoft.com/office/drawing/2014/main" id="{A6FF5849-8F21-35FA-EE83-B63BBFEF1A5E}"/>
              </a:ext>
            </a:extLst>
          </p:cNvPr>
          <p:cNvSpPr>
            <a:spLocks noGrp="1"/>
          </p:cNvSpPr>
          <p:nvPr>
            <p:ph sz="half" idx="2"/>
          </p:nvPr>
        </p:nvSpPr>
        <p:spPr>
          <a:xfrm>
            <a:off x="321687" y="814637"/>
            <a:ext cx="4551649" cy="3708000"/>
          </a:xfrm>
        </p:spPr>
        <p:txBody>
          <a:bodyPr/>
          <a:lstStyle/>
          <a:p>
            <a:r>
              <a:rPr lang="en-AU"/>
              <a:t>Summary documents provide detail about the changes in the learning area, e.g. movement of concepts or skills.</a:t>
            </a:r>
          </a:p>
          <a:p>
            <a:endParaRPr lang="en-AU"/>
          </a:p>
        </p:txBody>
      </p:sp>
      <p:pic>
        <p:nvPicPr>
          <p:cNvPr id="7" name="Picture 6">
            <a:extLst>
              <a:ext uri="{FF2B5EF4-FFF2-40B4-BE49-F238E27FC236}">
                <a16:creationId xmlns:a16="http://schemas.microsoft.com/office/drawing/2014/main" id="{07B1A9EB-6E02-1974-610C-DF1BD2D76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9935" y="932292"/>
            <a:ext cx="2077040" cy="2952946"/>
          </a:xfrm>
          <a:prstGeom prst="rect">
            <a:avLst/>
          </a:prstGeom>
          <a:ln w="3175">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30956F1-4EC1-2985-FF03-E63C5E9962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9392" y="1432965"/>
            <a:ext cx="2071455" cy="2949693"/>
          </a:xfrm>
          <a:prstGeom prst="rect">
            <a:avLst/>
          </a:prstGeom>
          <a:ln w="3175">
            <a:solidFill>
              <a:schemeClr val="tx1"/>
            </a:solidFill>
          </a:ln>
          <a:effectLst>
            <a:outerShdw blurRad="50800" dist="38100" dir="2700000" algn="tl" rotWithShape="0">
              <a:prstClr val="black">
                <a:alpha val="40000"/>
              </a:prstClr>
            </a:outerShdw>
          </a:effectLst>
        </p:spPr>
      </p:pic>
      <p:pic>
        <p:nvPicPr>
          <p:cNvPr id="13" name="Content Placeholder 7">
            <a:extLst>
              <a:ext uri="{FF2B5EF4-FFF2-40B4-BE49-F238E27FC236}">
                <a16:creationId xmlns:a16="http://schemas.microsoft.com/office/drawing/2014/main" id="{7738DA2B-677B-FC8E-33A9-970608915591}"/>
              </a:ext>
            </a:extLst>
          </p:cNvPr>
          <p:cNvPicPr>
            <a:picLocks noGrp="1" noChangeAspect="1"/>
          </p:cNvPicPr>
          <p:nvPr>
            <p:ph idx="1"/>
          </p:nvPr>
        </p:nvPicPr>
        <p:blipFill>
          <a:blip r:embed="rId6" cstate="screen">
            <a:extLst>
              <a:ext uri="{28A0092B-C50C-407E-A947-70E740481C1C}">
                <a14:useLocalDpi xmlns:a14="http://schemas.microsoft.com/office/drawing/2010/main"/>
              </a:ext>
            </a:extLst>
          </a:blip>
          <a:stretch>
            <a:fillRect/>
          </a:stretch>
        </p:blipFill>
        <p:spPr>
          <a:xfrm>
            <a:off x="4962670" y="1756198"/>
            <a:ext cx="2071369" cy="2946439"/>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388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9A24-6541-4317-AC97-B1FC294D0D9C}"/>
              </a:ext>
            </a:extLst>
          </p:cNvPr>
          <p:cNvSpPr>
            <a:spLocks noGrp="1"/>
          </p:cNvSpPr>
          <p:nvPr>
            <p:ph type="title"/>
          </p:nvPr>
        </p:nvSpPr>
        <p:spPr/>
        <p:txBody>
          <a:bodyPr/>
          <a:lstStyle/>
          <a:p>
            <a:r>
              <a:rPr lang="en-AU"/>
              <a:t>QCAA Comparison of ACv8.4 to v9.0</a:t>
            </a:r>
          </a:p>
        </p:txBody>
      </p:sp>
      <p:graphicFrame>
        <p:nvGraphicFramePr>
          <p:cNvPr id="3" name="Table 2">
            <a:extLst>
              <a:ext uri="{FF2B5EF4-FFF2-40B4-BE49-F238E27FC236}">
                <a16:creationId xmlns:a16="http://schemas.microsoft.com/office/drawing/2014/main" id="{4049F56D-682C-5B6A-EF25-205E9838AEE9}"/>
              </a:ext>
            </a:extLst>
          </p:cNvPr>
          <p:cNvGraphicFramePr>
            <a:graphicFrameLocks noGrp="1"/>
          </p:cNvGraphicFramePr>
          <p:nvPr>
            <p:extLst>
              <p:ext uri="{D42A27DB-BD31-4B8C-83A1-F6EECF244321}">
                <p14:modId xmlns:p14="http://schemas.microsoft.com/office/powerpoint/2010/main" val="2854982337"/>
              </p:ext>
            </p:extLst>
          </p:nvPr>
        </p:nvGraphicFramePr>
        <p:xfrm>
          <a:off x="3870325" y="3496693"/>
          <a:ext cx="2240478" cy="1102950"/>
        </p:xfrm>
        <a:graphic>
          <a:graphicData uri="http://schemas.openxmlformats.org/drawingml/2006/table">
            <a:tbl>
              <a:tblPr firstRow="1" firstCol="1" bandRow="1"/>
              <a:tblGrid>
                <a:gridCol w="580875">
                  <a:extLst>
                    <a:ext uri="{9D8B030D-6E8A-4147-A177-3AD203B41FA5}">
                      <a16:colId xmlns:a16="http://schemas.microsoft.com/office/drawing/2014/main" val="609399940"/>
                    </a:ext>
                  </a:extLst>
                </a:gridCol>
                <a:gridCol w="1659603">
                  <a:extLst>
                    <a:ext uri="{9D8B030D-6E8A-4147-A177-3AD203B41FA5}">
                      <a16:colId xmlns:a16="http://schemas.microsoft.com/office/drawing/2014/main" val="4037777059"/>
                    </a:ext>
                  </a:extLst>
                </a:gridCol>
              </a:tblGrid>
              <a:tr h="220590">
                <a:tc gridSpan="2">
                  <a:txBody>
                    <a:bodyPr/>
                    <a:lstStyle/>
                    <a:p>
                      <a:pPr>
                        <a:lnSpc>
                          <a:spcPct val="107000"/>
                        </a:lnSpc>
                        <a:spcAft>
                          <a:spcPts val="800"/>
                        </a:spcAft>
                      </a:pPr>
                      <a:r>
                        <a:rPr lang="en-AU" sz="1200" b="1">
                          <a:effectLst/>
                          <a:latin typeface="Arial" panose="020B0604020202020204" pitchFamily="34" charset="0"/>
                          <a:ea typeface="Calibri" panose="020F0502020204030204" pitchFamily="34" charset="0"/>
                          <a:cs typeface="Arial" panose="020B0604020202020204" pitchFamily="34" charset="0"/>
                        </a:rPr>
                        <a:t>Key</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361279330"/>
                  </a:ext>
                </a:extLst>
              </a:tr>
              <a:tr h="220590">
                <a:tc>
                  <a:txBody>
                    <a:bodyPr/>
                    <a:lstStyle/>
                    <a:p>
                      <a:pPr>
                        <a:lnSpc>
                          <a:spcPct val="107000"/>
                        </a:lnSpc>
                        <a:spcAft>
                          <a:spcPts val="800"/>
                        </a:spcAft>
                      </a:pPr>
                      <a:r>
                        <a:rPr lang="en-AU" sz="1200">
                          <a:effectLst/>
                          <a:latin typeface="Arial" panose="020B0604020202020204" pitchFamily="34" charset="0"/>
                          <a:ea typeface="Calibri" panose="020F0502020204030204" pitchFamily="34" charset="0"/>
                          <a:cs typeface="Arial" panose="020B0604020202020204" pitchFamily="34" charset="0"/>
                        </a:rPr>
                        <a:t>white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Calibri" panose="020F0502020204030204" pitchFamily="34" charset="0"/>
                          <a:cs typeface="Arial" panose="020B0604020202020204" pitchFamily="34" charset="0"/>
                        </a:rPr>
                        <a:t>same/refined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76571"/>
                  </a:ext>
                </a:extLst>
              </a:tr>
              <a:tr h="220590">
                <a:tc>
                  <a:txBody>
                    <a:bodyPr/>
                    <a:lstStyle/>
                    <a:p>
                      <a:pPr>
                        <a:lnSpc>
                          <a:spcPct val="107000"/>
                        </a:lnSpc>
                        <a:spcAft>
                          <a:spcPts val="800"/>
                        </a:spcAft>
                      </a:pPr>
                      <a:r>
                        <a:rPr lang="en-AU" sz="1200">
                          <a:solidFill>
                            <a:srgbClr val="000000"/>
                          </a:solidFill>
                          <a:effectLst/>
                          <a:latin typeface="Arial" panose="020B0604020202020204" pitchFamily="34" charset="0"/>
                          <a:ea typeface="Calibri" panose="020F0502020204030204" pitchFamily="34" charset="0"/>
                          <a:cs typeface="Arial" panose="020B0604020202020204" pitchFamily="34" charset="0"/>
                        </a:rPr>
                        <a:t>pink</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Calibri" panose="020F0502020204030204" pitchFamily="34" charset="0"/>
                          <a:cs typeface="Arial" panose="020B0604020202020204" pitchFamily="34" charset="0"/>
                        </a:rPr>
                        <a:t>removed</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67541"/>
                  </a:ext>
                </a:extLst>
              </a:tr>
              <a:tr h="220590">
                <a:tc>
                  <a:txBody>
                    <a:bodyPr/>
                    <a:lstStyle/>
                    <a:p>
                      <a:pPr>
                        <a:lnSpc>
                          <a:spcPct val="107000"/>
                        </a:lnSpc>
                        <a:spcAft>
                          <a:spcPts val="800"/>
                        </a:spcAft>
                      </a:pPr>
                      <a:r>
                        <a:rPr lang="en-AU" sz="1200">
                          <a:solidFill>
                            <a:srgbClr val="000000"/>
                          </a:solidFill>
                          <a:effectLst/>
                          <a:latin typeface="Arial" panose="020B0604020202020204" pitchFamily="34" charset="0"/>
                          <a:ea typeface="Calibri" panose="020F0502020204030204" pitchFamily="34" charset="0"/>
                          <a:cs typeface="Arial" panose="020B0604020202020204" pitchFamily="34" charset="0"/>
                        </a:rPr>
                        <a:t>green</a:t>
                      </a: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Calibri" panose="020F0502020204030204" pitchFamily="34" charset="0"/>
                          <a:cs typeface="Arial" panose="020B0604020202020204" pitchFamily="34" charset="0"/>
                        </a:rPr>
                        <a:t>new</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138914"/>
                  </a:ext>
                </a:extLst>
              </a:tr>
              <a:tr h="220590">
                <a:tc>
                  <a:txBody>
                    <a:bodyPr/>
                    <a:lstStyle/>
                    <a:p>
                      <a:pPr>
                        <a:lnSpc>
                          <a:spcPct val="107000"/>
                        </a:lnSpc>
                        <a:spcAft>
                          <a:spcPts val="800"/>
                        </a:spcAft>
                      </a:pPr>
                      <a:r>
                        <a:rPr lang="en-AU" sz="1200">
                          <a:solidFill>
                            <a:srgbClr val="000000"/>
                          </a:solidFill>
                          <a:effectLst/>
                          <a:latin typeface="Arial" panose="020B0604020202020204" pitchFamily="34" charset="0"/>
                          <a:ea typeface="Calibri" panose="020F0502020204030204" pitchFamily="34" charset="0"/>
                          <a:cs typeface="Arial" panose="020B0604020202020204" pitchFamily="34" charset="0"/>
                        </a:rPr>
                        <a:t>blue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effectLst/>
                          <a:latin typeface="Arial" panose="020B0604020202020204" pitchFamily="34" charset="0"/>
                          <a:ea typeface="Calibri" panose="020F0502020204030204" pitchFamily="34" charset="0"/>
                          <a:cs typeface="Arial" panose="020B0604020202020204" pitchFamily="34" charset="0"/>
                        </a:rPr>
                        <a:t>moved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514293"/>
                  </a:ext>
                </a:extLst>
              </a:tr>
            </a:tbl>
          </a:graphicData>
        </a:graphic>
      </p:graphicFrame>
      <p:pic>
        <p:nvPicPr>
          <p:cNvPr id="6" name="Picture 5">
            <a:extLst>
              <a:ext uri="{FF2B5EF4-FFF2-40B4-BE49-F238E27FC236}">
                <a16:creationId xmlns:a16="http://schemas.microsoft.com/office/drawing/2014/main" id="{EC0242EA-04A5-A0D3-C161-87B0195EE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8887" y="983453"/>
            <a:ext cx="2528088" cy="3618635"/>
          </a:xfrm>
          <a:prstGeom prst="rect">
            <a:avLst/>
          </a:prstGeom>
          <a:ln>
            <a:solidFill>
              <a:schemeClr val="accent1"/>
            </a:solidFill>
          </a:ln>
          <a:effectLst>
            <a:outerShdw blurRad="50800" dist="38100" dir="2700000" algn="tl" rotWithShape="0">
              <a:schemeClr val="accent1">
                <a:alpha val="40000"/>
              </a:schemeClr>
            </a:outerShdw>
          </a:effectLst>
        </p:spPr>
      </p:pic>
      <p:sp>
        <p:nvSpPr>
          <p:cNvPr id="8" name="Content Placeholder 7">
            <a:extLst>
              <a:ext uri="{FF2B5EF4-FFF2-40B4-BE49-F238E27FC236}">
                <a16:creationId xmlns:a16="http://schemas.microsoft.com/office/drawing/2014/main" id="{8DD9C986-86F6-5D7A-610B-0120A3F03572}"/>
              </a:ext>
            </a:extLst>
          </p:cNvPr>
          <p:cNvSpPr>
            <a:spLocks noGrp="1"/>
          </p:cNvSpPr>
          <p:nvPr>
            <p:ph sz="half" idx="1"/>
          </p:nvPr>
        </p:nvSpPr>
        <p:spPr>
          <a:xfrm>
            <a:off x="327025" y="983453"/>
            <a:ext cx="5450320" cy="3496098"/>
          </a:xfrm>
        </p:spPr>
        <p:txBody>
          <a:bodyPr vert="horz" lIns="0" tIns="0" rIns="0" bIns="0" rtlCol="0" anchor="t">
            <a:normAutofit/>
          </a:bodyPr>
          <a:lstStyle/>
          <a:p>
            <a:r>
              <a:rPr lang="en-AU"/>
              <a:t>Comparison documents provide a detailed view of the changes from v8.4 to v9.0 within learning area content across a year level or band.</a:t>
            </a:r>
          </a:p>
          <a:p>
            <a:endParaRPr lang="en-US">
              <a:latin typeface="Arial"/>
              <a:cs typeface="Arial"/>
            </a:endParaRPr>
          </a:p>
        </p:txBody>
      </p:sp>
      <p:pic>
        <p:nvPicPr>
          <p:cNvPr id="5" name="Picture 4">
            <a:extLst>
              <a:ext uri="{FF2B5EF4-FFF2-40B4-BE49-F238E27FC236}">
                <a16:creationId xmlns:a16="http://schemas.microsoft.com/office/drawing/2014/main" id="{6EAB8BAB-7E77-E738-9350-A4F270C006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Tree>
    <p:extLst>
      <p:ext uri="{BB962C8B-B14F-4D97-AF65-F5344CB8AC3E}">
        <p14:creationId xmlns:p14="http://schemas.microsoft.com/office/powerpoint/2010/main" val="1875178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A3B9-A5A8-4CA3-9664-29A92676F3BC}"/>
              </a:ext>
            </a:extLst>
          </p:cNvPr>
          <p:cNvSpPr>
            <a:spLocks noGrp="1"/>
          </p:cNvSpPr>
          <p:nvPr>
            <p:ph type="title"/>
          </p:nvPr>
        </p:nvSpPr>
        <p:spPr/>
        <p:txBody>
          <a:bodyPr/>
          <a:lstStyle/>
          <a:p>
            <a:r>
              <a:rPr lang="en-AU"/>
              <a:t>QCAA learning area overview</a:t>
            </a:r>
          </a:p>
        </p:txBody>
      </p:sp>
      <p:grpSp>
        <p:nvGrpSpPr>
          <p:cNvPr id="7" name="Group 6">
            <a:extLst>
              <a:ext uri="{FF2B5EF4-FFF2-40B4-BE49-F238E27FC236}">
                <a16:creationId xmlns:a16="http://schemas.microsoft.com/office/drawing/2014/main" id="{E7D2B182-1171-4461-ACA0-CC13483CF213}"/>
              </a:ext>
            </a:extLst>
          </p:cNvPr>
          <p:cNvGrpSpPr>
            <a:grpSpLocks noChangeAspect="1"/>
          </p:cNvGrpSpPr>
          <p:nvPr/>
        </p:nvGrpSpPr>
        <p:grpSpPr>
          <a:xfrm>
            <a:off x="5192940" y="1038924"/>
            <a:ext cx="2531784" cy="3579716"/>
            <a:chOff x="3171601" y="2070610"/>
            <a:chExt cx="2800742" cy="3960000"/>
          </a:xfrm>
        </p:grpSpPr>
        <p:pic>
          <p:nvPicPr>
            <p:cNvPr id="8" name="Picture 7">
              <a:extLst>
                <a:ext uri="{FF2B5EF4-FFF2-40B4-BE49-F238E27FC236}">
                  <a16:creationId xmlns:a16="http://schemas.microsoft.com/office/drawing/2014/main" id="{CD667D77-0BF5-4859-9097-6319DD0B8CA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71601" y="2070610"/>
              <a:ext cx="2800742" cy="3960000"/>
            </a:xfrm>
            <a:prstGeom prst="rect">
              <a:avLst/>
            </a:prstGeom>
            <a:ln>
              <a:solidFill>
                <a:schemeClr val="accent1"/>
              </a:solidFill>
            </a:ln>
            <a:effectLst>
              <a:outerShdw blurRad="50800" dist="19050" dir="2700000" algn="tl" rotWithShape="0">
                <a:prstClr val="black">
                  <a:alpha val="63000"/>
                </a:prstClr>
              </a:outerShdw>
            </a:effectLst>
          </p:spPr>
        </p:pic>
        <p:pic>
          <p:nvPicPr>
            <p:cNvPr id="9" name="Picture 8">
              <a:extLst>
                <a:ext uri="{FF2B5EF4-FFF2-40B4-BE49-F238E27FC236}">
                  <a16:creationId xmlns:a16="http://schemas.microsoft.com/office/drawing/2014/main" id="{00C1735F-D8CC-4485-99BC-77E47A65E7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3312" y="2538692"/>
              <a:ext cx="697229" cy="890308"/>
            </a:xfrm>
            <a:prstGeom prst="rect">
              <a:avLst/>
            </a:prstGeom>
            <a:ln>
              <a:solidFill>
                <a:schemeClr val="accent1"/>
              </a:solidFill>
            </a:ln>
          </p:spPr>
        </p:pic>
      </p:grpSp>
      <p:pic>
        <p:nvPicPr>
          <p:cNvPr id="3" name="Picture 2">
            <a:extLst>
              <a:ext uri="{FF2B5EF4-FFF2-40B4-BE49-F238E27FC236}">
                <a16:creationId xmlns:a16="http://schemas.microsoft.com/office/drawing/2014/main" id="{9A377A59-22B7-4A53-4F6A-23E9614C42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sp>
        <p:nvSpPr>
          <p:cNvPr id="12" name="TextBox 11">
            <a:extLst>
              <a:ext uri="{FF2B5EF4-FFF2-40B4-BE49-F238E27FC236}">
                <a16:creationId xmlns:a16="http://schemas.microsoft.com/office/drawing/2014/main" id="{47F0CB8D-FB35-4F4C-E5DC-B921BAF74CBC}"/>
              </a:ext>
            </a:extLst>
          </p:cNvPr>
          <p:cNvSpPr txBox="1"/>
          <p:nvPr/>
        </p:nvSpPr>
        <p:spPr>
          <a:xfrm>
            <a:off x="235321" y="879864"/>
            <a:ext cx="4588328" cy="923330"/>
          </a:xfrm>
          <a:prstGeom prst="rect">
            <a:avLst/>
          </a:prstGeom>
          <a:noFill/>
        </p:spPr>
        <p:txBody>
          <a:bodyPr wrap="square">
            <a:spAutoFit/>
          </a:bodyPr>
          <a:lstStyle/>
          <a:p>
            <a:r>
              <a:rPr lang="en-US"/>
              <a:t>Learning area overviews provide a visual overview of the structure of each learning area.</a:t>
            </a:r>
          </a:p>
        </p:txBody>
      </p:sp>
    </p:spTree>
    <p:extLst>
      <p:ext uri="{BB962C8B-B14F-4D97-AF65-F5344CB8AC3E}">
        <p14:creationId xmlns:p14="http://schemas.microsoft.com/office/powerpoint/2010/main" val="3324105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0EC1-3956-A33B-D9DA-98A351ED7DC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AFDA14A-BC09-8CEB-F024-DF4327AB5F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0891" y="355148"/>
            <a:ext cx="1533109" cy="603265"/>
          </a:xfrm>
          <a:prstGeom prst="rect">
            <a:avLst/>
          </a:prstGeom>
        </p:spPr>
      </p:pic>
      <p:pic>
        <p:nvPicPr>
          <p:cNvPr id="8" name="Picture 7">
            <a:extLst>
              <a:ext uri="{FF2B5EF4-FFF2-40B4-BE49-F238E27FC236}">
                <a16:creationId xmlns:a16="http://schemas.microsoft.com/office/drawing/2014/main" id="{B23C4EEC-B785-FDD4-FB46-D72752AE32EC}"/>
              </a:ext>
            </a:extLst>
          </p:cNvPr>
          <p:cNvPicPr>
            <a:picLocks noChangeAspect="1"/>
          </p:cNvPicPr>
          <p:nvPr/>
        </p:nvPicPr>
        <p:blipFill>
          <a:blip r:embed="rId4" cstate="screen">
            <a:extLst>
              <a:ext uri="{28A0092B-C50C-407E-A947-70E740481C1C}">
                <a14:useLocalDpi xmlns:a14="http://schemas.microsoft.com/office/drawing/2010/main"/>
              </a:ext>
            </a:extLst>
          </a:blip>
          <a:srcRect b="-1"/>
          <a:stretch/>
        </p:blipFill>
        <p:spPr>
          <a:xfrm>
            <a:off x="1191830" y="942968"/>
            <a:ext cx="7244497" cy="347857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75C1799-C89E-2B5A-DA33-1AFE55603C27}"/>
              </a:ext>
            </a:extLst>
          </p:cNvPr>
          <p:cNvSpPr>
            <a:spLocks noGrp="1"/>
          </p:cNvSpPr>
          <p:nvPr>
            <p:ph type="title"/>
          </p:nvPr>
        </p:nvSpPr>
        <p:spPr/>
        <p:txBody>
          <a:bodyPr/>
          <a:lstStyle/>
          <a:p>
            <a:r>
              <a:rPr lang="en-US"/>
              <a:t>QCAA PD resources</a:t>
            </a:r>
          </a:p>
        </p:txBody>
      </p:sp>
      <p:sp>
        <p:nvSpPr>
          <p:cNvPr id="3" name="Rectangle 2">
            <a:extLst>
              <a:ext uri="{FF2B5EF4-FFF2-40B4-BE49-F238E27FC236}">
                <a16:creationId xmlns:a16="http://schemas.microsoft.com/office/drawing/2014/main" id="{03247ECD-72EE-A647-8003-20CDA684B7A1}"/>
              </a:ext>
            </a:extLst>
          </p:cNvPr>
          <p:cNvSpPr/>
          <p:nvPr/>
        </p:nvSpPr>
        <p:spPr>
          <a:xfrm>
            <a:off x="4889238" y="953634"/>
            <a:ext cx="1045028" cy="399306"/>
          </a:xfrm>
          <a:prstGeom prst="rect">
            <a:avLst/>
          </a:prstGeom>
          <a:solidFill>
            <a:schemeClr val="bg2">
              <a:alpha val="23051"/>
            </a:schemeClr>
          </a:solid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10646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ED842-B3DE-D8E4-EB2C-1CC6C2DA5411}"/>
              </a:ext>
            </a:extLst>
          </p:cNvPr>
          <p:cNvSpPr>
            <a:spLocks noGrp="1"/>
          </p:cNvSpPr>
          <p:nvPr>
            <p:ph type="title"/>
          </p:nvPr>
        </p:nvSpPr>
        <p:spPr/>
        <p:txBody>
          <a:bodyPr/>
          <a:lstStyle/>
          <a:p>
            <a:r>
              <a:rPr lang="en-AU"/>
              <a:t>Reflection: Building on our foundations</a:t>
            </a:r>
          </a:p>
        </p:txBody>
      </p:sp>
      <p:sp>
        <p:nvSpPr>
          <p:cNvPr id="4" name="Content Placeholder 3">
            <a:extLst>
              <a:ext uri="{FF2B5EF4-FFF2-40B4-BE49-F238E27FC236}">
                <a16:creationId xmlns:a16="http://schemas.microsoft.com/office/drawing/2014/main" id="{A61A121B-CA65-D612-9F7C-7177E4744390}"/>
              </a:ext>
            </a:extLst>
          </p:cNvPr>
          <p:cNvSpPr>
            <a:spLocks noGrp="1"/>
          </p:cNvSpPr>
          <p:nvPr>
            <p:ph sz="half" idx="1"/>
          </p:nvPr>
        </p:nvSpPr>
        <p:spPr>
          <a:xfrm>
            <a:off x="327025" y="771551"/>
            <a:ext cx="5055466" cy="3708000"/>
          </a:xfrm>
        </p:spPr>
        <p:txBody>
          <a:bodyPr>
            <a:normAutofit fontScale="92500" lnSpcReduction="10000"/>
          </a:bodyPr>
          <a:lstStyle/>
          <a:p>
            <a:pPr lvl="0">
              <a:lnSpc>
                <a:spcPct val="110000"/>
              </a:lnSpc>
              <a:spcBef>
                <a:spcPts val="600"/>
              </a:spcBef>
              <a:spcAft>
                <a:spcPts val="600"/>
              </a:spcAft>
              <a:tabLst>
                <a:tab pos="228600" algn="l"/>
                <a:tab pos="252095" algn="l"/>
              </a:tabLst>
            </a:pPr>
            <a:r>
              <a:rPr lang="en-AU" sz="2200" b="1">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In a moment …</a:t>
            </a:r>
          </a:p>
          <a:p>
            <a:pPr lvl="0">
              <a:lnSpc>
                <a:spcPct val="110000"/>
              </a:lnSpc>
              <a:spcBef>
                <a:spcPts val="600"/>
              </a:spcBef>
              <a:spcAft>
                <a:spcPts val="600"/>
              </a:spcAft>
              <a:tabLst>
                <a:tab pos="228600" algn="l"/>
                <a:tab pos="252095" algn="l"/>
              </a:tabLst>
            </a:pPr>
            <a:r>
              <a:rPr lang="en-AU" sz="2200">
                <a:effectLst/>
                <a:latin typeface="Arial" panose="020B0604020202020204" pitchFamily="34" charset="0"/>
                <a:ea typeface="Times New Roman" panose="02020603050405020304" pitchFamily="18" charset="0"/>
                <a:cs typeface="Times New Roman" panose="02020603050405020304" pitchFamily="18" charset="0"/>
              </a:rPr>
              <a:t>With </a:t>
            </a:r>
            <a:r>
              <a:rPr lang="en-AU" sz="2200">
                <a:ea typeface="Times New Roman" panose="02020603050405020304" pitchFamily="18" charset="0"/>
                <a:cs typeface="Times New Roman" panose="02020603050405020304" pitchFamily="18" charset="0"/>
              </a:rPr>
              <a:t>an elbow partner</a:t>
            </a:r>
            <a:r>
              <a:rPr lang="en-AU" sz="2200">
                <a:effectLst/>
                <a:latin typeface="Arial" panose="020B0604020202020204" pitchFamily="34" charset="0"/>
                <a:ea typeface="Times New Roman" panose="02020603050405020304" pitchFamily="18" charset="0"/>
                <a:cs typeface="Times New Roman" panose="02020603050405020304" pitchFamily="18" charset="0"/>
              </a:rPr>
              <a:t>, consider:</a:t>
            </a:r>
          </a:p>
          <a:p>
            <a:pPr marL="457200" lvl="0" indent="-457200">
              <a:lnSpc>
                <a:spcPct val="110000"/>
              </a:lnSpc>
              <a:spcBef>
                <a:spcPts val="600"/>
              </a:spcBef>
              <a:spcAft>
                <a:spcPts val="600"/>
              </a:spcAft>
              <a:buFont typeface="Arial" panose="020B0604020202020204" pitchFamily="34" charset="0"/>
              <a:buChar char="•"/>
              <a:tabLst>
                <a:tab pos="228600" algn="l"/>
                <a:tab pos="252095" algn="l"/>
              </a:tabLst>
            </a:pPr>
            <a:r>
              <a:rPr lang="en-AU" sz="2200">
                <a:effectLst/>
                <a:latin typeface="Arial" panose="020B0604020202020204" pitchFamily="34" charset="0"/>
                <a:ea typeface="Times New Roman" panose="02020603050405020304" pitchFamily="18" charset="0"/>
                <a:cs typeface="Times New Roman" panose="02020603050405020304" pitchFamily="18" charset="0"/>
              </a:rPr>
              <a:t>What</a:t>
            </a:r>
            <a:r>
              <a:rPr lang="en-AU" sz="2200">
                <a:ea typeface="MS Mincho" panose="02020609040205080304" pitchFamily="49" charset="-128"/>
                <a:cs typeface="Times New Roman" panose="02020603050405020304" pitchFamily="18" charset="0"/>
              </a:rPr>
              <a:t> improvement opportunities does the Australian Curriculum v9.0 offer our school?</a:t>
            </a:r>
            <a:endParaRPr lang="en-AU" sz="2200"/>
          </a:p>
          <a:p>
            <a:pPr marL="457200" lvl="0" indent="-457200">
              <a:lnSpc>
                <a:spcPct val="110000"/>
              </a:lnSpc>
              <a:spcBef>
                <a:spcPts val="600"/>
              </a:spcBef>
              <a:spcAft>
                <a:spcPts val="600"/>
              </a:spcAft>
              <a:buFont typeface="Arial" panose="020B0604020202020204" pitchFamily="34" charset="0"/>
              <a:buChar char="•"/>
              <a:tabLst>
                <a:tab pos="228600" algn="l"/>
                <a:tab pos="252095" algn="l"/>
              </a:tabLst>
            </a:pPr>
            <a:r>
              <a:rPr lang="en-AU" sz="2200">
                <a:effectLst/>
                <a:latin typeface="Arial" panose="020B0604020202020204" pitchFamily="34" charset="0"/>
                <a:ea typeface="Times New Roman" panose="02020603050405020304" pitchFamily="18" charset="0"/>
                <a:cs typeface="Times New Roman" panose="02020603050405020304" pitchFamily="18" charset="0"/>
              </a:rPr>
              <a:t>What considerations might there be for professional development, resourcing and staffing?</a:t>
            </a:r>
          </a:p>
          <a:p>
            <a:pPr marL="252095">
              <a:lnSpc>
                <a:spcPct val="110000"/>
              </a:lnSpc>
              <a:spcBef>
                <a:spcPts val="600"/>
              </a:spcBef>
              <a:spcAft>
                <a:spcPts val="600"/>
              </a:spcAft>
              <a:tabLst>
                <a:tab pos="228600" algn="l"/>
                <a:tab pos="457200" algn="l"/>
              </a:tabLst>
            </a:pPr>
            <a:endParaRPr lang="en-AU" sz="1800">
              <a:effectLst/>
              <a:latin typeface="Arial" panose="020B0604020202020204" pitchFamily="34" charset="0"/>
              <a:ea typeface="Times New Roman" panose="02020603050405020304" pitchFamily="18" charset="0"/>
              <a:cs typeface="Times New Roman" panose="02020603050405020304" pitchFamily="18" charset="0"/>
            </a:endParaRPr>
          </a:p>
          <a:p>
            <a:r>
              <a:rPr lang="en-AU" sz="1800">
                <a:effectLst/>
                <a:latin typeface="Arial" panose="020B0604020202020204" pitchFamily="34" charset="0"/>
                <a:ea typeface="MS Mincho" panose="02020609040205080304" pitchFamily="49" charset="-128"/>
                <a:cs typeface="Times New Roman" panose="02020603050405020304" pitchFamily="18" charset="0"/>
              </a:rPr>
              <a:t>  </a:t>
            </a:r>
          </a:p>
          <a:p>
            <a:endParaRPr lang="en-AU"/>
          </a:p>
        </p:txBody>
      </p:sp>
      <p:pic>
        <p:nvPicPr>
          <p:cNvPr id="9" name="Content Placeholder 8">
            <a:extLst>
              <a:ext uri="{FF2B5EF4-FFF2-40B4-BE49-F238E27FC236}">
                <a16:creationId xmlns:a16="http://schemas.microsoft.com/office/drawing/2014/main" id="{2C541C46-5A82-A315-8DF3-A58D2F3D417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15802" y="766935"/>
            <a:ext cx="3201173" cy="2260502"/>
          </a:xfrm>
          <a:effectLst>
            <a:outerShdw blurRad="50800" dist="38100" dir="2700000" algn="tl" rotWithShape="0">
              <a:prstClr val="black">
                <a:alpha val="40000"/>
              </a:prstClr>
            </a:outerShdw>
          </a:effectLst>
        </p:spPr>
      </p:pic>
      <p:pic>
        <p:nvPicPr>
          <p:cNvPr id="2" name="Picture 1" descr="A close-up of two people&#10;&#10;Description automatically generated">
            <a:extLst>
              <a:ext uri="{FF2B5EF4-FFF2-40B4-BE49-F238E27FC236}">
                <a16:creationId xmlns:a16="http://schemas.microsoft.com/office/drawing/2014/main" id="{BA98A4B6-D2E5-2C44-D7C7-94F0B081A3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5251" y="3388970"/>
            <a:ext cx="1213457" cy="1213457"/>
          </a:xfrm>
          <a:prstGeom prst="rect">
            <a:avLst/>
          </a:prstGeom>
        </p:spPr>
      </p:pic>
    </p:spTree>
    <p:extLst>
      <p:ext uri="{BB962C8B-B14F-4D97-AF65-F5344CB8AC3E}">
        <p14:creationId xmlns:p14="http://schemas.microsoft.com/office/powerpoint/2010/main" val="2787334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ED842-B3DE-D8E4-EB2C-1CC6C2DA5411}"/>
              </a:ext>
            </a:extLst>
          </p:cNvPr>
          <p:cNvSpPr>
            <a:spLocks noGrp="1"/>
          </p:cNvSpPr>
          <p:nvPr>
            <p:ph type="title"/>
          </p:nvPr>
        </p:nvSpPr>
        <p:spPr/>
        <p:txBody>
          <a:bodyPr/>
          <a:lstStyle/>
          <a:p>
            <a:r>
              <a:rPr lang="en-AU"/>
              <a:t>Reflection: Building on our foundations</a:t>
            </a:r>
          </a:p>
        </p:txBody>
      </p:sp>
      <p:sp>
        <p:nvSpPr>
          <p:cNvPr id="4" name="Content Placeholder 3">
            <a:extLst>
              <a:ext uri="{FF2B5EF4-FFF2-40B4-BE49-F238E27FC236}">
                <a16:creationId xmlns:a16="http://schemas.microsoft.com/office/drawing/2014/main" id="{A61A121B-CA65-D612-9F7C-7177E4744390}"/>
              </a:ext>
            </a:extLst>
          </p:cNvPr>
          <p:cNvSpPr>
            <a:spLocks noGrp="1"/>
          </p:cNvSpPr>
          <p:nvPr>
            <p:ph idx="1"/>
          </p:nvPr>
        </p:nvSpPr>
        <p:spPr>
          <a:xfrm>
            <a:off x="327025" y="771550"/>
            <a:ext cx="8489950" cy="3708000"/>
          </a:xfrm>
        </p:spPr>
        <p:txBody>
          <a:bodyPr vert="horz" lIns="0" tIns="0" rIns="0" bIns="0" rtlCol="0" anchor="t">
            <a:normAutofit/>
          </a:bodyPr>
          <a:lstStyle/>
          <a:p>
            <a:pPr lvl="0">
              <a:lnSpc>
                <a:spcPct val="110000"/>
              </a:lnSpc>
              <a:spcBef>
                <a:spcPts val="600"/>
              </a:spcBef>
              <a:spcAft>
                <a:spcPts val="600"/>
              </a:spcAft>
              <a:tabLst>
                <a:tab pos="228600" algn="l"/>
                <a:tab pos="252095" algn="l"/>
              </a:tabLst>
            </a:pPr>
            <a:r>
              <a:rPr lang="en-AU" sz="2200" b="1">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In a moment …</a:t>
            </a:r>
          </a:p>
          <a:p>
            <a:pPr lvl="0">
              <a:lnSpc>
                <a:spcPct val="110000"/>
              </a:lnSpc>
              <a:spcBef>
                <a:spcPts val="600"/>
              </a:spcBef>
              <a:spcAft>
                <a:spcPts val="600"/>
              </a:spcAft>
              <a:tabLst>
                <a:tab pos="228600" algn="l"/>
                <a:tab pos="252095" algn="l"/>
              </a:tabLst>
            </a:pPr>
            <a:r>
              <a:rPr lang="en-AU" sz="2200">
                <a:ea typeface="Times New Roman" panose="02020603050405020304" pitchFamily="18" charset="0"/>
                <a:cs typeface="Times New Roman" panose="02020603050405020304" pitchFamily="18" charset="0"/>
              </a:rPr>
              <a:t>Share your ideas with the whole group</a:t>
            </a:r>
            <a:r>
              <a:rPr lang="en-AU" sz="2200">
                <a:effectLst/>
                <a:latin typeface="Arial" panose="020B0604020202020204" pitchFamily="34" charset="0"/>
                <a:ea typeface="Times New Roman" panose="02020603050405020304" pitchFamily="18" charset="0"/>
                <a:cs typeface="Times New Roman" panose="02020603050405020304" pitchFamily="18" charset="0"/>
              </a:rPr>
              <a:t>:</a:t>
            </a:r>
          </a:p>
          <a:p>
            <a:pPr marL="457200" lvl="0" indent="-457200">
              <a:lnSpc>
                <a:spcPct val="110000"/>
              </a:lnSpc>
              <a:spcBef>
                <a:spcPts val="600"/>
              </a:spcBef>
              <a:spcAft>
                <a:spcPts val="600"/>
              </a:spcAft>
              <a:buFont typeface="Arial" panose="020B0604020202020204" pitchFamily="34" charset="0"/>
              <a:buChar char="•"/>
              <a:tabLst>
                <a:tab pos="228600" algn="l"/>
                <a:tab pos="252095" algn="l"/>
              </a:tabLst>
            </a:pPr>
            <a:r>
              <a:rPr lang="en-AU" sz="2200">
                <a:effectLst/>
                <a:latin typeface="Arial" panose="020B0604020202020204" pitchFamily="34" charset="0"/>
                <a:ea typeface="Times New Roman" panose="02020603050405020304" pitchFamily="18" charset="0"/>
                <a:cs typeface="Times New Roman" panose="02020603050405020304" pitchFamily="18" charset="0"/>
              </a:rPr>
              <a:t>What</a:t>
            </a:r>
            <a:r>
              <a:rPr lang="en-AU" sz="2200">
                <a:ea typeface="MS Mincho" panose="02020609040205080304" pitchFamily="49" charset="-128"/>
                <a:cs typeface="Times New Roman" panose="02020603050405020304" pitchFamily="18" charset="0"/>
              </a:rPr>
              <a:t> improvement opportunities does the Australian Curriculum v9.0 offer our school?</a:t>
            </a:r>
            <a:endParaRPr lang="en-AU" sz="2200"/>
          </a:p>
          <a:p>
            <a:pPr marL="457200" lvl="0" indent="-457200">
              <a:lnSpc>
                <a:spcPct val="110000"/>
              </a:lnSpc>
              <a:spcBef>
                <a:spcPts val="600"/>
              </a:spcBef>
              <a:spcAft>
                <a:spcPts val="600"/>
              </a:spcAft>
              <a:buFont typeface="Arial" panose="020B0604020202020204" pitchFamily="34" charset="0"/>
              <a:buChar char="•"/>
              <a:tabLst>
                <a:tab pos="228600" algn="l"/>
                <a:tab pos="252095" algn="l"/>
              </a:tabLst>
            </a:pPr>
            <a:r>
              <a:rPr lang="en-AU" sz="2200">
                <a:effectLst/>
                <a:latin typeface="Arial" panose="020B0604020202020204" pitchFamily="34" charset="0"/>
                <a:ea typeface="Times New Roman" panose="02020603050405020304" pitchFamily="18" charset="0"/>
                <a:cs typeface="Times New Roman" panose="02020603050405020304" pitchFamily="18" charset="0"/>
              </a:rPr>
              <a:t>What considerations might there be for professional development, resourcing and staffing?</a:t>
            </a:r>
            <a:endParaRPr lang="en-AU" sz="1800">
              <a:effectLst/>
              <a:latin typeface="Arial" panose="020B0604020202020204" pitchFamily="34" charset="0"/>
              <a:ea typeface="Times New Roman" panose="02020603050405020304" pitchFamily="18" charset="0"/>
              <a:cs typeface="Times New Roman" panose="02020603050405020304" pitchFamily="18" charset="0"/>
            </a:endParaRPr>
          </a:p>
          <a:p>
            <a:r>
              <a:rPr lang="en-AU" sz="1800">
                <a:effectLst/>
                <a:latin typeface="Arial"/>
                <a:ea typeface="MS Mincho"/>
                <a:cs typeface="Times New Roman"/>
              </a:rPr>
              <a:t>  </a:t>
            </a:r>
          </a:p>
          <a:p>
            <a:endParaRPr lang="en-AU"/>
          </a:p>
        </p:txBody>
      </p:sp>
      <p:pic>
        <p:nvPicPr>
          <p:cNvPr id="2" name="Picture 1" descr="A group of people talking&#10;&#10;Description automatically generated">
            <a:extLst>
              <a:ext uri="{FF2B5EF4-FFF2-40B4-BE49-F238E27FC236}">
                <a16:creationId xmlns:a16="http://schemas.microsoft.com/office/drawing/2014/main" id="{36F66140-6440-320D-4713-AEA2F414E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0229" y="3254189"/>
            <a:ext cx="1306381" cy="1306381"/>
          </a:xfrm>
          <a:prstGeom prst="rect">
            <a:avLst/>
          </a:prstGeom>
        </p:spPr>
      </p:pic>
    </p:spTree>
    <p:extLst>
      <p:ext uri="{BB962C8B-B14F-4D97-AF65-F5344CB8AC3E}">
        <p14:creationId xmlns:p14="http://schemas.microsoft.com/office/powerpoint/2010/main" val="350433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2411336881"/>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615185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AU"/>
              <a:t>Modelling confidence and a positive vision</a:t>
            </a:r>
          </a:p>
        </p:txBody>
      </p:sp>
      <p:sp>
        <p:nvSpPr>
          <p:cNvPr id="2" name="Content Placeholder 1">
            <a:extLst>
              <a:ext uri="{FF2B5EF4-FFF2-40B4-BE49-F238E27FC236}">
                <a16:creationId xmlns:a16="http://schemas.microsoft.com/office/drawing/2014/main" id="{B081CF7C-BC54-74B6-FF59-30C7AD37D9E8}"/>
              </a:ext>
            </a:extLst>
          </p:cNvPr>
          <p:cNvSpPr>
            <a:spLocks noGrp="1"/>
          </p:cNvSpPr>
          <p:nvPr>
            <p:ph idx="1"/>
          </p:nvPr>
        </p:nvSpPr>
        <p:spPr/>
        <p:txBody>
          <a:bodyPr vert="horz" lIns="0" tIns="0" rIns="0" bIns="0" rtlCol="0" anchor="t">
            <a:normAutofit/>
          </a:bodyPr>
          <a:lstStyle/>
          <a:p>
            <a:r>
              <a:rPr lang="en-AU" sz="2000">
                <a:latin typeface="Arial"/>
                <a:cs typeface="Arial"/>
              </a:rPr>
              <a:t>We began the session considering our own personal response to the changes to the Australian Curriculum.</a:t>
            </a:r>
          </a:p>
          <a:p>
            <a:endParaRPr lang="en-AU" sz="2000"/>
          </a:p>
          <a:p>
            <a:r>
              <a:rPr lang="en-AU" sz="2000">
                <a:latin typeface="Arial"/>
                <a:cs typeface="Arial"/>
              </a:rPr>
              <a:t>What we need to do now is present a united, positive approach to change and </a:t>
            </a:r>
            <a:r>
              <a:rPr lang="en-AU">
                <a:latin typeface="Arial"/>
                <a:cs typeface="Arial"/>
              </a:rPr>
              <a:t>move together in making the next steps</a:t>
            </a:r>
            <a:r>
              <a:rPr lang="en-AU" sz="2000">
                <a:latin typeface="Arial"/>
                <a:cs typeface="Arial"/>
              </a:rPr>
              <a:t>.</a:t>
            </a:r>
          </a:p>
          <a:p>
            <a:endParaRPr lang="en-AU" sz="1000"/>
          </a:p>
          <a:p>
            <a:endParaRPr lang="en-AU"/>
          </a:p>
        </p:txBody>
      </p:sp>
    </p:spTree>
    <p:extLst>
      <p:ext uri="{BB962C8B-B14F-4D97-AF65-F5344CB8AC3E}">
        <p14:creationId xmlns:p14="http://schemas.microsoft.com/office/powerpoint/2010/main" val="243059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AF6E0-C701-74F8-3221-548B382BF6ED}"/>
              </a:ext>
            </a:extLst>
          </p:cNvPr>
          <p:cNvSpPr>
            <a:spLocks noGrp="1"/>
          </p:cNvSpPr>
          <p:nvPr>
            <p:ph type="title"/>
          </p:nvPr>
        </p:nvSpPr>
        <p:spPr/>
        <p:txBody>
          <a:bodyPr/>
          <a:lstStyle/>
          <a:p>
            <a:r>
              <a:rPr lang="en-AU"/>
              <a:t>Elevator pitch</a:t>
            </a:r>
          </a:p>
        </p:txBody>
      </p:sp>
      <p:sp>
        <p:nvSpPr>
          <p:cNvPr id="3" name="Content Placeholder 2">
            <a:extLst>
              <a:ext uri="{FF2B5EF4-FFF2-40B4-BE49-F238E27FC236}">
                <a16:creationId xmlns:a16="http://schemas.microsoft.com/office/drawing/2014/main" id="{6B8AA2EB-2975-4AFC-16A7-EA71DAC5623A}"/>
              </a:ext>
            </a:extLst>
          </p:cNvPr>
          <p:cNvSpPr>
            <a:spLocks noGrp="1"/>
          </p:cNvSpPr>
          <p:nvPr>
            <p:ph idx="1"/>
          </p:nvPr>
        </p:nvSpPr>
        <p:spPr>
          <a:xfrm>
            <a:off x="327025" y="771550"/>
            <a:ext cx="8489950" cy="3708000"/>
          </a:xfrm>
        </p:spPr>
        <p:txBody>
          <a:bodyPr>
            <a:normAutofit/>
          </a:bodyPr>
          <a:lstStyle/>
          <a:p>
            <a:r>
              <a:rPr lang="en-US" b="1">
                <a:solidFill>
                  <a:schemeClr val="accent3"/>
                </a:solidFill>
              </a:rPr>
              <a:t>In a moment …</a:t>
            </a:r>
          </a:p>
          <a:p>
            <a:endParaRPr lang="en-US" b="1">
              <a:solidFill>
                <a:schemeClr val="accent3"/>
              </a:solidFill>
            </a:endParaRPr>
          </a:p>
          <a:p>
            <a:r>
              <a:rPr lang="en-US" b="0"/>
              <a:t>With an elbow partner:</a:t>
            </a:r>
          </a:p>
          <a:p>
            <a:pPr marL="285750" indent="-285750">
              <a:buFont typeface="Arial" panose="020B0604020202020204" pitchFamily="34" charset="0"/>
              <a:buChar char="•"/>
            </a:pPr>
            <a:r>
              <a:rPr lang="en-US"/>
              <a:t>r</a:t>
            </a:r>
            <a:r>
              <a:rPr lang="en-US" b="0"/>
              <a:t>evise, refine or build on </a:t>
            </a:r>
            <a:r>
              <a:rPr lang="en-US"/>
              <a:t>one of the examples of a</a:t>
            </a:r>
            <a:r>
              <a:rPr lang="en-US" b="0"/>
              <a:t> pitch or</a:t>
            </a:r>
          </a:p>
          <a:p>
            <a:pPr marL="285750" indent="-285750">
              <a:buFont typeface="Arial" panose="020B0604020202020204" pitchFamily="34" charset="0"/>
              <a:buChar char="•"/>
            </a:pPr>
            <a:r>
              <a:rPr lang="en-US"/>
              <a:t>c</a:t>
            </a:r>
            <a:r>
              <a:rPr lang="en-US" b="0"/>
              <a:t>reate a new pitch.</a:t>
            </a:r>
          </a:p>
          <a:p>
            <a:r>
              <a:rPr lang="en-US" b="1"/>
              <a:t>Purpose: </a:t>
            </a:r>
            <a:r>
              <a:rPr lang="en-US"/>
              <a:t>To spark positive attitudes and interest in the work ahead.</a:t>
            </a:r>
          </a:p>
          <a:p>
            <a:r>
              <a:rPr lang="en-US" b="1"/>
              <a:t>Audience: </a:t>
            </a:r>
            <a:r>
              <a:rPr lang="en-US"/>
              <a:t>Teaching staff, other members of the school community</a:t>
            </a:r>
            <a:endParaRPr lang="en-US" b="0"/>
          </a:p>
          <a:p>
            <a:endParaRPr lang="en-AU"/>
          </a:p>
        </p:txBody>
      </p:sp>
      <p:pic>
        <p:nvPicPr>
          <p:cNvPr id="5" name="Picture 4" descr="A close-up of two people&#10;&#10;Description automatically generated">
            <a:extLst>
              <a:ext uri="{FF2B5EF4-FFF2-40B4-BE49-F238E27FC236}">
                <a16:creationId xmlns:a16="http://schemas.microsoft.com/office/drawing/2014/main" id="{137177A9-F3A1-892B-FFCF-0A61D8FA33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9371" y="3421957"/>
            <a:ext cx="1213457" cy="1213457"/>
          </a:xfrm>
          <a:prstGeom prst="rect">
            <a:avLst/>
          </a:prstGeom>
        </p:spPr>
      </p:pic>
      <p:pic>
        <p:nvPicPr>
          <p:cNvPr id="7" name="Picture 6" descr="A group of people talking&#10;&#10;Description automatically generated">
            <a:extLst>
              <a:ext uri="{FF2B5EF4-FFF2-40B4-BE49-F238E27FC236}">
                <a16:creationId xmlns:a16="http://schemas.microsoft.com/office/drawing/2014/main" id="{F2B8F40A-D287-93C4-E2DB-FE29BA1648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0594" y="3360385"/>
            <a:ext cx="1306381" cy="1306381"/>
          </a:xfrm>
          <a:prstGeom prst="rect">
            <a:avLst/>
          </a:prstGeom>
        </p:spPr>
      </p:pic>
    </p:spTree>
    <p:extLst>
      <p:ext uri="{BB962C8B-B14F-4D97-AF65-F5344CB8AC3E}">
        <p14:creationId xmlns:p14="http://schemas.microsoft.com/office/powerpoint/2010/main" val="7418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Topics we discussed this session</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4270279547"/>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338005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711115-EACA-426F-8042-F94842FDA0FB}"/>
              </a:ext>
            </a:extLst>
          </p:cNvPr>
          <p:cNvSpPr>
            <a:spLocks noGrp="1"/>
          </p:cNvSpPr>
          <p:nvPr>
            <p:ph sz="half" idx="1"/>
          </p:nvPr>
        </p:nvSpPr>
        <p:spPr>
          <a:xfrm>
            <a:off x="392340" y="405791"/>
            <a:ext cx="3774712" cy="3708000"/>
          </a:xfrm>
        </p:spPr>
        <p:txBody>
          <a:bodyPr>
            <a:normAutofit/>
          </a:bodyPr>
          <a:lstStyle/>
          <a:p>
            <a:r>
              <a:rPr kumimoji="0" lang="en-AU" sz="2400" b="1" i="0" u="none" strike="noStrike" kern="1200" cap="none" spc="0" normalizeH="0" baseline="0" noProof="0">
                <a:ln>
                  <a:noFill/>
                </a:ln>
                <a:solidFill>
                  <a:srgbClr val="000000"/>
                </a:solidFill>
                <a:effectLst/>
                <a:uLnTx/>
                <a:uFillTx/>
                <a:latin typeface="Arial"/>
                <a:ea typeface="+mn-ea"/>
                <a:cs typeface="+mn-cs"/>
              </a:rPr>
              <a:t>Session learning goals</a:t>
            </a:r>
          </a:p>
          <a:p>
            <a:pPr marL="285750" indent="-285750">
              <a:buFont typeface="Arial" panose="020B0604020202020204" pitchFamily="34" charset="0"/>
              <a:buChar char="•"/>
            </a:pPr>
            <a:r>
              <a:rPr lang="en-AU" sz="1800"/>
              <a:t>To activate prior knowledge and develop a shared understanding of why the Australian Curriculum has changed.</a:t>
            </a:r>
          </a:p>
          <a:p>
            <a:pPr marL="285750" indent="-285750">
              <a:buFont typeface="Arial" panose="020B0604020202020204" pitchFamily="34" charset="0"/>
              <a:buChar char="•"/>
            </a:pPr>
            <a:r>
              <a:rPr lang="en-AU" sz="1800"/>
              <a:t>To share key timelines and support available from the QCAA. </a:t>
            </a:r>
          </a:p>
          <a:p>
            <a:pPr marL="285750" indent="-285750">
              <a:buFont typeface="Arial" panose="020B0604020202020204" pitchFamily="34" charset="0"/>
              <a:buChar char="•"/>
            </a:pPr>
            <a:r>
              <a:rPr lang="en-AU" sz="1800"/>
              <a:t>To prompt strategic thinking, </a:t>
            </a:r>
            <a:r>
              <a:rPr lang="en-US" sz="1800"/>
              <a:t>develop a shared understanding of what Version 9.0 offers our school and begin to plan for implementation.</a:t>
            </a:r>
          </a:p>
          <a:p>
            <a:endParaRPr lang="en-AU"/>
          </a:p>
        </p:txBody>
      </p:sp>
      <p:sp>
        <p:nvSpPr>
          <p:cNvPr id="7" name="Content Placeholder 6">
            <a:extLst>
              <a:ext uri="{FF2B5EF4-FFF2-40B4-BE49-F238E27FC236}">
                <a16:creationId xmlns:a16="http://schemas.microsoft.com/office/drawing/2014/main" id="{FEEE5C24-5FCB-E487-88AD-05EC13400FFD}"/>
              </a:ext>
            </a:extLst>
          </p:cNvPr>
          <p:cNvSpPr>
            <a:spLocks noGrp="1"/>
          </p:cNvSpPr>
          <p:nvPr>
            <p:ph sz="half" idx="2"/>
          </p:nvPr>
        </p:nvSpPr>
        <p:spPr>
          <a:xfrm>
            <a:off x="4572000" y="405791"/>
            <a:ext cx="4244280" cy="3708000"/>
          </a:xfrm>
        </p:spPr>
        <p:txBody>
          <a:bodyPr/>
          <a:lstStyle/>
          <a:p>
            <a:r>
              <a:rPr lang="en-AU" sz="2400" b="1"/>
              <a:t>Success criteria</a:t>
            </a:r>
            <a:endParaRPr lang="en-AU" sz="2400"/>
          </a:p>
          <a:p>
            <a:r>
              <a:rPr lang="en-AU" sz="1800"/>
              <a:t>By the end of this session, you will: </a:t>
            </a:r>
          </a:p>
          <a:p>
            <a:pPr marL="342900" indent="-342900">
              <a:buFont typeface="Arial" panose="020B0604020202020204" pitchFamily="34" charset="0"/>
              <a:buChar char="•"/>
            </a:pPr>
            <a:r>
              <a:rPr lang="en-AU" sz="1800"/>
              <a:t>be aware of key messages from the QCAA and ACARA</a:t>
            </a:r>
          </a:p>
          <a:p>
            <a:pPr marL="342900" indent="-342900">
              <a:buFont typeface="Arial" panose="020B0604020202020204" pitchFamily="34" charset="0"/>
              <a:buChar char="•"/>
            </a:pPr>
            <a:r>
              <a:rPr lang="en-AU" sz="1800"/>
              <a:t>have engaged in professional conversations about the change</a:t>
            </a:r>
          </a:p>
          <a:p>
            <a:pPr marL="342900" indent="-342900">
              <a:buFont typeface="Arial" panose="020B0604020202020204" pitchFamily="34" charset="0"/>
              <a:buChar char="•"/>
            </a:pPr>
            <a:r>
              <a:rPr lang="en-AU" sz="1800"/>
              <a:t>know the next steps in the familiarisation phase</a:t>
            </a:r>
          </a:p>
          <a:p>
            <a:pPr marL="342900" indent="-342900">
              <a:buFont typeface="Arial" panose="020B0604020202020204" pitchFamily="34" charset="0"/>
              <a:buChar char="•"/>
            </a:pPr>
            <a:r>
              <a:rPr lang="en-AU" sz="1800"/>
              <a:t>share a common vision for success. </a:t>
            </a:r>
          </a:p>
        </p:txBody>
      </p:sp>
      <p:cxnSp>
        <p:nvCxnSpPr>
          <p:cNvPr id="3" name="Straight Connector 2">
            <a:extLst>
              <a:ext uri="{FF2B5EF4-FFF2-40B4-BE49-F238E27FC236}">
                <a16:creationId xmlns:a16="http://schemas.microsoft.com/office/drawing/2014/main" id="{84314228-5BFB-6B43-F1BD-C873C750AD03}"/>
              </a:ext>
            </a:extLst>
          </p:cNvPr>
          <p:cNvCxnSpPr/>
          <p:nvPr/>
        </p:nvCxnSpPr>
        <p:spPr>
          <a:xfrm>
            <a:off x="4284617" y="484169"/>
            <a:ext cx="0" cy="34869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710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3F20A-D4A9-76C4-AA57-AC364AFA9E79}"/>
              </a:ext>
            </a:extLst>
          </p:cNvPr>
          <p:cNvSpPr>
            <a:spLocks noGrp="1"/>
          </p:cNvSpPr>
          <p:nvPr>
            <p:ph type="title"/>
          </p:nvPr>
        </p:nvSpPr>
        <p:spPr/>
        <p:txBody>
          <a:bodyPr>
            <a:normAutofit fontScale="90000"/>
          </a:bodyPr>
          <a:lstStyle/>
          <a:p>
            <a:r>
              <a:rPr kumimoji="0" lang="en-AU" sz="2400" b="1" i="0" u="none" strike="noStrike" kern="1200" cap="none" spc="0" normalizeH="0" baseline="0" noProof="0">
                <a:ln>
                  <a:noFill/>
                </a:ln>
                <a:solidFill>
                  <a:srgbClr val="000000"/>
                </a:solidFill>
                <a:effectLst/>
                <a:uLnTx/>
                <a:uFillTx/>
                <a:latin typeface="Arial"/>
                <a:ea typeface="+mn-ea"/>
                <a:cs typeface="+mn-cs"/>
              </a:rPr>
              <a:t>Meeting 1 goals </a:t>
            </a:r>
            <a:br>
              <a:rPr kumimoji="0" lang="en-AU" sz="2400" b="1" i="0" u="none" strike="noStrike" kern="1200" cap="none" spc="0" normalizeH="0" baseline="0" noProof="0">
                <a:ln>
                  <a:noFill/>
                </a:ln>
                <a:solidFill>
                  <a:srgbClr val="000000"/>
                </a:solidFill>
                <a:effectLst/>
                <a:uLnTx/>
                <a:uFillTx/>
                <a:latin typeface="Arial"/>
                <a:ea typeface="+mn-ea"/>
                <a:cs typeface="+mn-cs"/>
              </a:rPr>
            </a:br>
            <a:endParaRPr lang="en-AU"/>
          </a:p>
        </p:txBody>
      </p:sp>
      <p:sp>
        <p:nvSpPr>
          <p:cNvPr id="5" name="Content Placeholder 4">
            <a:extLst>
              <a:ext uri="{FF2B5EF4-FFF2-40B4-BE49-F238E27FC236}">
                <a16:creationId xmlns:a16="http://schemas.microsoft.com/office/drawing/2014/main" id="{AB711115-EACA-426F-8042-F94842FDA0FB}"/>
              </a:ext>
            </a:extLst>
          </p:cNvPr>
          <p:cNvSpPr>
            <a:spLocks noGrp="1"/>
          </p:cNvSpPr>
          <p:nvPr>
            <p:ph idx="1"/>
          </p:nvPr>
        </p:nvSpPr>
        <p:spPr/>
        <p:txBody>
          <a:bodyPr>
            <a:normAutofit/>
          </a:bodyPr>
          <a:lstStyle/>
          <a:p>
            <a:pPr marL="285750" indent="-285750">
              <a:buFont typeface="Arial" panose="020B0604020202020204" pitchFamily="34" charset="0"/>
              <a:buChar char="•"/>
            </a:pPr>
            <a:r>
              <a:rPr lang="en-AU" sz="2000"/>
              <a:t>To activate prior knowledge and develop a shared understanding of why the Australian Curriculum has changed.</a:t>
            </a:r>
          </a:p>
          <a:p>
            <a:pPr marL="285750" indent="-285750">
              <a:buFont typeface="Arial" panose="020B0604020202020204" pitchFamily="34" charset="0"/>
              <a:buChar char="•"/>
            </a:pPr>
            <a:r>
              <a:rPr lang="en-AU" sz="2000"/>
              <a:t>To share key timelines and support available from the QCAA. </a:t>
            </a:r>
          </a:p>
          <a:p>
            <a:pPr marL="285750" indent="-285750">
              <a:buFont typeface="Arial" panose="020B0604020202020204" pitchFamily="34" charset="0"/>
              <a:buChar char="•"/>
            </a:pPr>
            <a:r>
              <a:rPr lang="en-AU" sz="2000"/>
              <a:t>To prompt strategic thinking, </a:t>
            </a:r>
            <a:r>
              <a:rPr lang="en-US" sz="2000"/>
              <a:t>develop a shared understanding of what Version 9.0 offers our school and begin to plan for implementation.</a:t>
            </a:r>
          </a:p>
        </p:txBody>
      </p:sp>
      <p:sp>
        <p:nvSpPr>
          <p:cNvPr id="3" name="TextBox 2">
            <a:extLst>
              <a:ext uri="{FF2B5EF4-FFF2-40B4-BE49-F238E27FC236}">
                <a16:creationId xmlns:a16="http://schemas.microsoft.com/office/drawing/2014/main" id="{206604D3-9CE6-2EFD-5A10-DAA67D10D351}"/>
              </a:ext>
            </a:extLst>
          </p:cNvPr>
          <p:cNvSpPr txBox="1"/>
          <p:nvPr/>
        </p:nvSpPr>
        <p:spPr>
          <a:xfrm>
            <a:off x="6443133" y="4216353"/>
            <a:ext cx="2617439" cy="400110"/>
          </a:xfrm>
          <a:prstGeom prst="rect">
            <a:avLst/>
          </a:prstGeom>
          <a:noFill/>
        </p:spPr>
        <p:txBody>
          <a:bodyPr wrap="square">
            <a:spAutoFit/>
          </a:bodyPr>
          <a:lstStyle/>
          <a:p>
            <a:r>
              <a:rPr lang="en-AU" sz="2000" b="1">
                <a:solidFill>
                  <a:schemeClr val="accent3"/>
                </a:solidFill>
              </a:rPr>
              <a:t>With this in mind …</a:t>
            </a:r>
          </a:p>
        </p:txBody>
      </p:sp>
    </p:spTree>
    <p:extLst>
      <p:ext uri="{BB962C8B-B14F-4D97-AF65-F5344CB8AC3E}">
        <p14:creationId xmlns:p14="http://schemas.microsoft.com/office/powerpoint/2010/main" val="3269338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1E66-760E-E59F-F12A-474B5AAC6C36}"/>
              </a:ext>
            </a:extLst>
          </p:cNvPr>
          <p:cNvSpPr>
            <a:spLocks noGrp="1"/>
          </p:cNvSpPr>
          <p:nvPr>
            <p:ph type="title"/>
          </p:nvPr>
        </p:nvSpPr>
        <p:spPr/>
        <p:txBody>
          <a:bodyPr/>
          <a:lstStyle/>
          <a:p>
            <a:r>
              <a:rPr lang="en-AU"/>
              <a:t>KWL: Towards our school’s implementation roadmap</a:t>
            </a:r>
          </a:p>
        </p:txBody>
      </p:sp>
      <p:sp>
        <p:nvSpPr>
          <p:cNvPr id="3" name="Content Placeholder 2">
            <a:extLst>
              <a:ext uri="{FF2B5EF4-FFF2-40B4-BE49-F238E27FC236}">
                <a16:creationId xmlns:a16="http://schemas.microsoft.com/office/drawing/2014/main" id="{2F2B819F-F70C-5866-A34C-A7B4700DF482}"/>
              </a:ext>
            </a:extLst>
          </p:cNvPr>
          <p:cNvSpPr>
            <a:spLocks noGrp="1"/>
          </p:cNvSpPr>
          <p:nvPr>
            <p:ph sz="half" idx="1"/>
          </p:nvPr>
        </p:nvSpPr>
        <p:spPr>
          <a:xfrm>
            <a:off x="327025" y="771551"/>
            <a:ext cx="5103380" cy="3708000"/>
          </a:xfrm>
        </p:spPr>
        <p:txBody>
          <a:bodyPr>
            <a:normAutofit lnSpcReduction="10000"/>
          </a:bodyPr>
          <a:lstStyle/>
          <a:p>
            <a:r>
              <a:rPr lang="en-AU" b="1">
                <a:solidFill>
                  <a:schemeClr val="accent3"/>
                </a:solidFill>
              </a:rPr>
              <a:t>In a moment …</a:t>
            </a:r>
          </a:p>
          <a:p>
            <a:r>
              <a:rPr lang="en-AU"/>
              <a:t>Based on what you know:</a:t>
            </a:r>
          </a:p>
          <a:p>
            <a:pPr marL="342900" indent="-342900">
              <a:buFont typeface="Arial" panose="020B0604020202020204" pitchFamily="34" charset="0"/>
              <a:buChar char="•"/>
            </a:pPr>
            <a:r>
              <a:rPr lang="en-AU"/>
              <a:t>What might implementation look like in our context?</a:t>
            </a:r>
          </a:p>
          <a:p>
            <a:pPr marL="342900" indent="-342900">
              <a:buFont typeface="Arial" panose="020B0604020202020204" pitchFamily="34" charset="0"/>
              <a:buChar char="•"/>
            </a:pPr>
            <a:r>
              <a:rPr lang="en-AU"/>
              <a:t>What do we need to consider in terms of teacher support, students and our families?</a:t>
            </a:r>
          </a:p>
          <a:p>
            <a:endParaRPr lang="en-AU"/>
          </a:p>
          <a:p>
            <a:r>
              <a:rPr lang="en-AU"/>
              <a:t>Write your ideas on the sticky notes provided. When ready, post them on the wall chart.</a:t>
            </a:r>
          </a:p>
        </p:txBody>
      </p:sp>
      <p:pic>
        <p:nvPicPr>
          <p:cNvPr id="12" name="Content Placeholder 11">
            <a:extLst>
              <a:ext uri="{FF2B5EF4-FFF2-40B4-BE49-F238E27FC236}">
                <a16:creationId xmlns:a16="http://schemas.microsoft.com/office/drawing/2014/main" id="{06FAD8B1-2830-583D-E86A-E3AE13D382A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575338" y="771552"/>
            <a:ext cx="3317839" cy="2345722"/>
          </a:xfrm>
          <a:prstGeom prst="rect">
            <a:avLst/>
          </a:prstGeom>
        </p:spPr>
      </p:pic>
      <p:pic>
        <p:nvPicPr>
          <p:cNvPr id="7" name="Picture 6" descr="A close-up of a paper&#10;&#10;Description automatically generated">
            <a:extLst>
              <a:ext uri="{FF2B5EF4-FFF2-40B4-BE49-F238E27FC236}">
                <a16:creationId xmlns:a16="http://schemas.microsoft.com/office/drawing/2014/main" id="{29145C4B-68BC-F22D-FE1E-6B6026FFA1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7029" y="3254189"/>
            <a:ext cx="1306381" cy="1306381"/>
          </a:xfrm>
          <a:prstGeom prst="rect">
            <a:avLst/>
          </a:prstGeom>
        </p:spPr>
      </p:pic>
      <p:pic>
        <p:nvPicPr>
          <p:cNvPr id="9" name="Picture 8" descr="A group of people talking&#10;&#10;Description automatically generated">
            <a:extLst>
              <a:ext uri="{FF2B5EF4-FFF2-40B4-BE49-F238E27FC236}">
                <a16:creationId xmlns:a16="http://schemas.microsoft.com/office/drawing/2014/main" id="{B506168A-0422-A66D-B142-6DDB084E9F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0229" y="3254189"/>
            <a:ext cx="1306381" cy="1306381"/>
          </a:xfrm>
          <a:prstGeom prst="rect">
            <a:avLst/>
          </a:prstGeom>
        </p:spPr>
      </p:pic>
    </p:spTree>
    <p:extLst>
      <p:ext uri="{BB962C8B-B14F-4D97-AF65-F5344CB8AC3E}">
        <p14:creationId xmlns:p14="http://schemas.microsoft.com/office/powerpoint/2010/main" val="2911423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0F220-36E4-D5A3-2AED-FFD15F222EDA}"/>
              </a:ext>
            </a:extLst>
          </p:cNvPr>
          <p:cNvSpPr>
            <a:spLocks noGrp="1"/>
          </p:cNvSpPr>
          <p:nvPr>
            <p:ph type="title"/>
          </p:nvPr>
        </p:nvSpPr>
        <p:spPr/>
        <p:txBody>
          <a:bodyPr/>
          <a:lstStyle/>
          <a:p>
            <a:r>
              <a:rPr lang="en-AU"/>
              <a:t>Next steps</a:t>
            </a:r>
          </a:p>
        </p:txBody>
      </p:sp>
      <p:sp>
        <p:nvSpPr>
          <p:cNvPr id="3" name="Content Placeholder 2">
            <a:extLst>
              <a:ext uri="{FF2B5EF4-FFF2-40B4-BE49-F238E27FC236}">
                <a16:creationId xmlns:a16="http://schemas.microsoft.com/office/drawing/2014/main" id="{2B859FC2-B7FE-2409-DA89-459DE04AE841}"/>
              </a:ext>
            </a:extLst>
          </p:cNvPr>
          <p:cNvSpPr>
            <a:spLocks noGrp="1"/>
          </p:cNvSpPr>
          <p:nvPr>
            <p:ph idx="1"/>
          </p:nvPr>
        </p:nvSpPr>
        <p:spPr/>
        <p:txBody>
          <a:bodyPr/>
          <a:lstStyle/>
          <a:p>
            <a:r>
              <a:rPr lang="en-AU"/>
              <a:t>After this meeting, we will:</a:t>
            </a:r>
          </a:p>
          <a:p>
            <a:pPr marL="342900" indent="-342900">
              <a:buFont typeface="Arial" panose="020B0604020202020204" pitchFamily="34" charset="0"/>
              <a:buChar char="•"/>
            </a:pPr>
            <a:r>
              <a:rPr lang="en-AU"/>
              <a:t>collate reflections</a:t>
            </a:r>
          </a:p>
          <a:p>
            <a:pPr marL="342900" indent="-342900">
              <a:buFont typeface="Arial" panose="020B0604020202020204" pitchFamily="34" charset="0"/>
              <a:buChar char="•"/>
            </a:pPr>
            <a:r>
              <a:rPr lang="en-AU"/>
              <a:t>form an implementation team</a:t>
            </a:r>
          </a:p>
          <a:p>
            <a:pPr marL="342900" indent="-342900">
              <a:buFont typeface="Arial" panose="020B0604020202020204" pitchFamily="34" charset="0"/>
              <a:buChar char="•"/>
            </a:pPr>
            <a:r>
              <a:rPr lang="en-AU"/>
              <a:t>engage with the QCAA’s snapshot and summary of change resources</a:t>
            </a:r>
          </a:p>
          <a:p>
            <a:pPr marL="342900" indent="-342900">
              <a:buFont typeface="Arial" panose="020B0604020202020204" pitchFamily="34" charset="0"/>
              <a:buChar char="•"/>
            </a:pPr>
            <a:r>
              <a:rPr lang="en-AU"/>
              <a:t>develop a school implementation roadmap</a:t>
            </a:r>
          </a:p>
          <a:p>
            <a:pPr marL="342900" indent="-342900">
              <a:buFont typeface="Arial" panose="020B0604020202020204" pitchFamily="34" charset="0"/>
              <a:buChar char="•"/>
            </a:pPr>
            <a:r>
              <a:rPr lang="en-AU"/>
              <a:t>plan a teacher session, including date and time.</a:t>
            </a:r>
          </a:p>
          <a:p>
            <a:pPr marL="342900" indent="-342900">
              <a:buFont typeface="Arial" panose="020B0604020202020204" pitchFamily="34" charset="0"/>
              <a:buChar char="•"/>
            </a:pPr>
            <a:endParaRPr lang="en-AU"/>
          </a:p>
          <a:p>
            <a:pPr algn="ctr"/>
            <a:r>
              <a:rPr lang="en-AU"/>
              <a:t>What else?</a:t>
            </a:r>
          </a:p>
        </p:txBody>
      </p:sp>
    </p:spTree>
    <p:extLst>
      <p:ext uri="{BB962C8B-B14F-4D97-AF65-F5344CB8AC3E}">
        <p14:creationId xmlns:p14="http://schemas.microsoft.com/office/powerpoint/2010/main" val="806263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02FE-CE16-4772-9D12-3A91CBEBD0D8}"/>
              </a:ext>
            </a:extLst>
          </p:cNvPr>
          <p:cNvSpPr>
            <a:spLocks noGrp="1"/>
          </p:cNvSpPr>
          <p:nvPr>
            <p:ph idx="1"/>
          </p:nvPr>
        </p:nvSpPr>
        <p:spPr>
          <a:xfrm>
            <a:off x="3396864" y="2306736"/>
            <a:ext cx="2350272" cy="530028"/>
          </a:xfrm>
        </p:spPr>
        <p:txBody>
          <a:bodyPr>
            <a:normAutofit fontScale="92500"/>
          </a:bodyPr>
          <a:lstStyle/>
          <a:p>
            <a:pPr algn="ctr"/>
            <a:r>
              <a:rPr lang="en-AU" sz="3600" b="1"/>
              <a:t>Thank you. </a:t>
            </a:r>
          </a:p>
          <a:p>
            <a:endParaRPr lang="en-AU"/>
          </a:p>
        </p:txBody>
      </p:sp>
    </p:spTree>
    <p:extLst>
      <p:ext uri="{BB962C8B-B14F-4D97-AF65-F5344CB8AC3E}">
        <p14:creationId xmlns:p14="http://schemas.microsoft.com/office/powerpoint/2010/main" val="3154005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a:xfrm>
            <a:off x="327025" y="274637"/>
            <a:ext cx="8496000" cy="360000"/>
          </a:xfrm>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a:xfrm>
            <a:off x="327025" y="771550"/>
            <a:ext cx="8496000" cy="2988000"/>
          </a:xfrm>
        </p:spPr>
        <p:txBody>
          <a:bodyPr vert="horz" lIns="0" tIns="0" rIns="0" bIns="0" rtlCol="0">
            <a:normAutofit/>
          </a:bodyPr>
          <a:lstStyle/>
          <a:p>
            <a:pPr>
              <a:lnSpc>
                <a:spcPct val="90000"/>
              </a:lnSpc>
            </a:pPr>
            <a:r>
              <a:rPr lang="en-US" sz="1200"/>
              <a:t>Australian Curriculum, Assessment and Reporting Authority 2013, </a:t>
            </a:r>
            <a:r>
              <a:rPr lang="en-US" sz="1200" i="1"/>
              <a:t>The Shape of the Australian Curriculum</a:t>
            </a:r>
            <a:r>
              <a:rPr lang="en-US" sz="1200"/>
              <a:t> Version 4.0, </a:t>
            </a:r>
            <a:r>
              <a:rPr lang="en-US" sz="1200">
                <a:hlinkClick r:id="rId3"/>
              </a:rPr>
              <a:t>https://docs.acara.edu.au/resources/The_Shape_of_the_Australian_Curriculum_v4.pdf</a:t>
            </a:r>
            <a:r>
              <a:rPr lang="en-US" sz="1200"/>
              <a:t>.</a:t>
            </a:r>
          </a:p>
          <a:p>
            <a:pPr>
              <a:lnSpc>
                <a:spcPct val="90000"/>
              </a:lnSpc>
            </a:pPr>
            <a:r>
              <a:rPr lang="en-US" sz="1200"/>
              <a:t>Education Services Australia 2019, ‘The Alice Springs (</a:t>
            </a:r>
            <a:r>
              <a:rPr lang="en-US" sz="1200" err="1"/>
              <a:t>Mparntwe</a:t>
            </a:r>
            <a:r>
              <a:rPr lang="en-US" sz="1200"/>
              <a:t>) Education Declaration’, </a:t>
            </a:r>
            <a:r>
              <a:rPr lang="en-AU" sz="1200">
                <a:hlinkClick r:id="rId4"/>
              </a:rPr>
              <a:t>www.education.gov.au/alice-springs-mparntwe-education-declaration/resources/alice-springs-mparntwe-education-declaration</a:t>
            </a:r>
            <a:r>
              <a:rPr lang="en-US" sz="1200"/>
              <a:t>.</a:t>
            </a:r>
          </a:p>
          <a:p>
            <a:pPr>
              <a:lnSpc>
                <a:spcPct val="90000"/>
              </a:lnSpc>
            </a:pPr>
            <a:endParaRPr lang="en-US" sz="1200"/>
          </a:p>
        </p:txBody>
      </p:sp>
    </p:spTree>
    <p:extLst>
      <p:ext uri="{BB962C8B-B14F-4D97-AF65-F5344CB8AC3E}">
        <p14:creationId xmlns:p14="http://schemas.microsoft.com/office/powerpoint/2010/main" val="2216531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27025" y="1162801"/>
            <a:ext cx="8496000" cy="3304042"/>
          </a:xfrm>
        </p:spPr>
        <p:txBody>
          <a:bodyPr vert="horz" lIns="0" tIns="0" rIns="0" bIns="0" rtlCol="0" anchor="t">
            <a:noAutofit/>
          </a:bodyPr>
          <a:lstStyle/>
          <a:p>
            <a:pPr fontAlgn="auto">
              <a:lnSpc>
                <a:spcPct val="110000"/>
              </a:lnSpc>
              <a:spcAft>
                <a:spcPts val="0"/>
              </a:spcAft>
            </a:pPr>
            <a:r>
              <a:rPr lang="en-US" sz="1200">
                <a:latin typeface="Arial"/>
                <a:cs typeface="Arial"/>
              </a:rPr>
              <a:t>Third-party copyright material and QCAA material not covered by the CC BY </a:t>
            </a:r>
            <a:r>
              <a:rPr lang="en-US" sz="1200" err="1">
                <a:latin typeface="Arial"/>
                <a:cs typeface="Arial"/>
              </a:rPr>
              <a:t>licence</a:t>
            </a:r>
            <a:r>
              <a:rPr lang="en-US" sz="1200">
                <a:latin typeface="Arial"/>
                <a:cs typeface="Arial"/>
              </a:rPr>
              <a:t> is listed below:</a:t>
            </a:r>
          </a:p>
          <a:p>
            <a:pPr marL="287655" indent="-287655" fontAlgn="auto">
              <a:spcAft>
                <a:spcPts val="0"/>
              </a:spcAft>
              <a:buFont typeface="+mj-lt"/>
              <a:buAutoNum type="arabicPeriod"/>
            </a:pPr>
            <a:r>
              <a:rPr lang="en-US" sz="1200">
                <a:solidFill>
                  <a:srgbClr val="111111"/>
                </a:solidFill>
                <a:ea typeface="Times New Roman" panose="02020603050405020304" pitchFamily="18" charset="0"/>
              </a:rPr>
              <a:t>Queensland Government coat of arms, and the QCAA and QSA trademarks may not be reproduced without permission.</a:t>
            </a:r>
          </a:p>
          <a:p>
            <a:pPr marL="287655" indent="-287655" fontAlgn="auto">
              <a:spcAft>
                <a:spcPts val="0"/>
              </a:spcAft>
              <a:buFont typeface="+mj-lt"/>
              <a:buAutoNum type="arabicPeriod"/>
            </a:pPr>
            <a:r>
              <a:rPr lang="en-AU" sz="1200">
                <a:solidFill>
                  <a:srgbClr val="111111"/>
                </a:solidFill>
                <a:latin typeface="Arial"/>
                <a:ea typeface="Times New Roman" panose="02020603050405020304" pitchFamily="18" charset="0"/>
                <a:cs typeface="Arial"/>
              </a:rPr>
              <a:t>Unless otherwise indicated, material from Australian Curriculum is © ACARA 2010–present, licensed </a:t>
            </a:r>
            <a:br>
              <a:rPr lang="en-AU" sz="1200">
                <a:ea typeface="Times New Roman" panose="02020603050405020304" pitchFamily="18" charset="0"/>
              </a:rPr>
            </a:br>
            <a:r>
              <a:rPr lang="en-AU" sz="1200" u="sng">
                <a:solidFill>
                  <a:srgbClr val="2D7FF9"/>
                </a:solidFill>
                <a:latin typeface="Arial"/>
                <a:ea typeface="Times New Roman" panose="02020603050405020304" pitchFamily="18" charset="0"/>
                <a:cs typeface="Arial"/>
                <a:hlinkClick r:id="rId3"/>
              </a:rPr>
              <a:t>CC BY 4.0</a:t>
            </a:r>
            <a:r>
              <a:rPr lang="en-AU" sz="1200">
                <a:solidFill>
                  <a:srgbClr val="111111"/>
                </a:solidFill>
                <a:latin typeface="Arial"/>
                <a:ea typeface="Times New Roman" panose="02020603050405020304" pitchFamily="18" charset="0"/>
                <a:cs typeface="Arial"/>
              </a:rPr>
              <a:t>. For the latest information and additional terms of use, see the </a:t>
            </a:r>
            <a:r>
              <a:rPr lang="en-AU" sz="1200" u="sng">
                <a:solidFill>
                  <a:srgbClr val="2D7FF9"/>
                </a:solidFill>
                <a:latin typeface="Arial"/>
                <a:ea typeface="Times New Roman" panose="02020603050405020304" pitchFamily="18" charset="0"/>
                <a:cs typeface="Arial"/>
                <a:hlinkClick r:id="rId4"/>
              </a:rPr>
              <a:t>Australian Curriculum website</a:t>
            </a:r>
            <a:r>
              <a:rPr lang="en-AU" sz="1200">
                <a:solidFill>
                  <a:srgbClr val="111111"/>
                </a:solidFill>
                <a:latin typeface="Arial"/>
                <a:ea typeface="Times New Roman" panose="02020603050405020304" pitchFamily="18" charset="0"/>
                <a:cs typeface="Arial"/>
              </a:rPr>
              <a:t> and its </a:t>
            </a:r>
            <a:r>
              <a:rPr lang="en-AU" sz="1200" u="sng">
                <a:solidFill>
                  <a:srgbClr val="2D7FF9"/>
                </a:solidFill>
                <a:latin typeface="Arial"/>
                <a:ea typeface="Times New Roman" panose="02020603050405020304" pitchFamily="18" charset="0"/>
                <a:cs typeface="Arial"/>
                <a:hlinkClick r:id="rId5"/>
              </a:rPr>
              <a:t>copyright notice</a:t>
            </a:r>
            <a:r>
              <a:rPr lang="en-US" sz="1200">
                <a:latin typeface="Arial"/>
                <a:cs typeface="Arial"/>
              </a:rPr>
              <a:t>.</a:t>
            </a:r>
          </a:p>
          <a:p>
            <a:pPr marL="287655" indent="-287655" fontAlgn="auto">
              <a:spcAft>
                <a:spcPts val="0"/>
              </a:spcAft>
              <a:buFont typeface="+mj-lt"/>
              <a:buAutoNum type="arabicPeriod"/>
            </a:pPr>
            <a:r>
              <a:rPr lang="en-US" sz="1200">
                <a:latin typeface="Arial"/>
                <a:cs typeface="Arial"/>
              </a:rPr>
              <a:t>Student and staff images have been used with permission.</a:t>
            </a:r>
          </a:p>
          <a:p>
            <a:pPr marL="287655" indent="-287655">
              <a:buFont typeface="+mj-lt"/>
              <a:buAutoNum type="arabicPeriod"/>
            </a:pPr>
            <a:r>
              <a:rPr lang="en-US" sz="1200">
                <a:latin typeface="Arial"/>
                <a:cs typeface="Arial"/>
              </a:rPr>
              <a:t>The Alice Springs (Mparntwe) Education Declaration 2019 © Education Services Australia, as the legal entity for the Council of Australian Governments Education. Licensed under a Creative Commons Attribution, Non-Commercial 4.0 International License.</a:t>
            </a:r>
          </a:p>
          <a:p>
            <a:pPr marL="287655" indent="-287655">
              <a:buFont typeface="+mj-lt"/>
              <a:buAutoNum type="arabicPeriod"/>
            </a:pPr>
            <a:r>
              <a:rPr lang="en-AU" sz="1200"/>
              <a:t>Slides 17 and 18 </a:t>
            </a:r>
            <a:r>
              <a:rPr lang="en-US" sz="1200" b="0"/>
              <a:t>(Educational Services Australia 2019, p. 2).</a:t>
            </a:r>
          </a:p>
          <a:p>
            <a:pPr marL="287655" indent="-287655">
              <a:buFont typeface="+mj-lt"/>
              <a:buAutoNum type="arabicPeriod"/>
            </a:pPr>
            <a:endParaRPr lang="en-US" sz="1100" b="0"/>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3348482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0" tIns="0" rIns="0" bIns="0" rtlCol="0" anchor="t">
            <a:noAutofit/>
          </a:bodyPr>
          <a:lstStyle/>
          <a:p>
            <a:pPr fontAlgn="auto">
              <a:lnSpc>
                <a:spcPct val="110000"/>
              </a:lnSpc>
              <a:spcAft>
                <a:spcPts val="0"/>
              </a:spcAft>
            </a:pPr>
            <a:r>
              <a:rPr lang="en-US" sz="1200">
                <a:latin typeface="Arial"/>
                <a:cs typeface="Arial"/>
              </a:rPr>
              <a:t>Third-party copyright material and QCAA material not covered by the CC BY </a:t>
            </a:r>
            <a:r>
              <a:rPr lang="en-US" sz="1200" err="1">
                <a:latin typeface="Arial"/>
                <a:cs typeface="Arial"/>
              </a:rPr>
              <a:t>licence</a:t>
            </a:r>
            <a:r>
              <a:rPr lang="en-US" sz="1200">
                <a:latin typeface="Arial"/>
                <a:cs typeface="Arial"/>
              </a:rPr>
              <a:t> is listed below:</a:t>
            </a:r>
          </a:p>
          <a:p>
            <a:pPr marL="287655" indent="-287655">
              <a:buFont typeface="+mj-lt"/>
              <a:buAutoNum type="arabicPeriod" startAt="6"/>
            </a:pPr>
            <a:r>
              <a:rPr lang="en-US" sz="1200"/>
              <a:t>Rainbow Coast Sunset — Free photo on </a:t>
            </a:r>
            <a:r>
              <a:rPr lang="en-US" sz="1200" err="1"/>
              <a:t>Pixabay</a:t>
            </a:r>
            <a:r>
              <a:rPr lang="en-US" sz="1200"/>
              <a:t> https://pixabay.com/photos/rainbow-coast-sunset-beach-sky-1467988/</a:t>
            </a:r>
          </a:p>
          <a:p>
            <a:pPr marL="287655" indent="-287655">
              <a:buFont typeface="+mj-lt"/>
              <a:buAutoNum type="arabicPeriod" startAt="6"/>
            </a:pPr>
            <a:r>
              <a:rPr lang="en-US" sz="1200"/>
              <a:t>Butterfly Animal Print Pattern — Free image on </a:t>
            </a:r>
            <a:r>
              <a:rPr lang="en-US" sz="1200" err="1"/>
              <a:t>Pixabay</a:t>
            </a:r>
            <a:r>
              <a:rPr lang="en-US" sz="1200"/>
              <a:t>, https://pixabay.com/illustrations/butterfly-animal-print-pattern-1073709/ </a:t>
            </a:r>
          </a:p>
          <a:p>
            <a:pPr marL="287655" indent="-287655">
              <a:buFont typeface="+mj-lt"/>
              <a:buAutoNum type="arabicPeriod" startAt="6"/>
            </a:pPr>
            <a:r>
              <a:rPr lang="en-US" sz="1200" err="1"/>
              <a:t>Fibre</a:t>
            </a:r>
            <a:r>
              <a:rPr lang="en-US" sz="1200"/>
              <a:t> optics by </a:t>
            </a:r>
            <a:r>
              <a:rPr lang="en-US" sz="1200" err="1"/>
              <a:t>chaitawat</a:t>
            </a:r>
            <a:r>
              <a:rPr lang="en-US" sz="1200"/>
              <a:t> at </a:t>
            </a:r>
            <a:r>
              <a:rPr lang="en-US" sz="1200" err="1"/>
              <a:t>Pixabay</a:t>
            </a:r>
            <a:r>
              <a:rPr lang="en-US" sz="1200"/>
              <a:t>. https://pixabay.com/photos/fiber-optic-cable-blue-network-2749588/ Used under terms of </a:t>
            </a:r>
            <a:r>
              <a:rPr lang="en-US" sz="1200" err="1"/>
              <a:t>Pixabay</a:t>
            </a:r>
            <a:r>
              <a:rPr lang="en-US" sz="1200"/>
              <a:t> license.</a:t>
            </a:r>
          </a:p>
          <a:p>
            <a:pPr marL="287655" indent="-287655">
              <a:buFont typeface="+mj-lt"/>
              <a:buAutoNum type="arabicPeriod" startAt="6"/>
            </a:pPr>
            <a:r>
              <a:rPr lang="en-US" sz="1200"/>
              <a:t>Globe by </a:t>
            </a:r>
            <a:r>
              <a:rPr lang="en-US" sz="1200" err="1"/>
              <a:t>geralt</a:t>
            </a:r>
            <a:r>
              <a:rPr lang="en-US" sz="1200"/>
              <a:t> at </a:t>
            </a:r>
            <a:r>
              <a:rPr lang="en-US" sz="1200" err="1"/>
              <a:t>Pixabay</a:t>
            </a:r>
            <a:r>
              <a:rPr lang="en-US" sz="1200"/>
              <a:t>. https://pixabay.com/photos/globe-earth-world-globalization-2489596/ Used under terms of </a:t>
            </a:r>
            <a:r>
              <a:rPr lang="en-US" sz="1200" err="1"/>
              <a:t>Pixabay</a:t>
            </a:r>
            <a:r>
              <a:rPr lang="en-US" sz="1200"/>
              <a:t> license.</a:t>
            </a:r>
          </a:p>
          <a:p>
            <a:pPr marL="287655" indent="-287655">
              <a:buFont typeface="+mj-lt"/>
              <a:buAutoNum type="arabicPeriod" startAt="6"/>
            </a:pPr>
            <a:r>
              <a:rPr lang="en-US" sz="1200"/>
              <a:t>Leaf and water droplets by ju1959jjj at </a:t>
            </a:r>
            <a:r>
              <a:rPr lang="en-US" sz="1200" err="1"/>
              <a:t>Pixabay</a:t>
            </a:r>
            <a:r>
              <a:rPr lang="en-US" sz="1200"/>
              <a:t>. https://pixabay.com/photos/nature-flower-flowers-yard-macro-2986145/ Used under terms of </a:t>
            </a:r>
            <a:r>
              <a:rPr lang="en-US" sz="1200" err="1"/>
              <a:t>Pixabay</a:t>
            </a:r>
            <a:r>
              <a:rPr lang="en-US" sz="1200"/>
              <a:t> license</a:t>
            </a:r>
          </a:p>
          <a:p>
            <a:pPr marL="287655" indent="-287655">
              <a:buFont typeface="+mj-lt"/>
              <a:buAutoNum type="arabicPeriod" startAt="6"/>
            </a:pPr>
            <a:r>
              <a:rPr lang="en-US" sz="1200"/>
              <a:t>Computer keyboard by Janeb13 at </a:t>
            </a:r>
            <a:r>
              <a:rPr lang="en-US" sz="1200" err="1"/>
              <a:t>Pixabay</a:t>
            </a:r>
            <a:r>
              <a:rPr lang="en-US" sz="1200"/>
              <a:t> https://pixabay.com/photos/pc-computer-screen-desktop-computer-1207683/ Used under terms of </a:t>
            </a:r>
            <a:r>
              <a:rPr lang="en-US" sz="1200" err="1"/>
              <a:t>Pixabay</a:t>
            </a:r>
            <a:r>
              <a:rPr lang="en-US" sz="1200"/>
              <a:t> license.</a:t>
            </a:r>
          </a:p>
          <a:p>
            <a:br>
              <a:rPr lang="en-US" sz="1200"/>
            </a:br>
            <a:br>
              <a:rPr lang="en-US" sz="1200"/>
            </a:br>
            <a:br>
              <a:rPr lang="en-US" sz="1200"/>
            </a:br>
            <a:br>
              <a:rPr lang="en-US" sz="1200"/>
            </a:br>
            <a:br>
              <a:rPr lang="en-US" sz="1200"/>
            </a:br>
            <a:br>
              <a:rPr lang="en-US" sz="1200"/>
            </a:br>
            <a:br>
              <a:rPr lang="en-US" sz="1200"/>
            </a:br>
            <a:r>
              <a:rPr lang="en-US" sz="1200"/>
              <a:t>.</a:t>
            </a:r>
            <a:br>
              <a:rPr lang="en-US" sz="1200"/>
            </a:br>
            <a:br>
              <a:rPr lang="en-US" sz="1200"/>
            </a:br>
            <a:endParaRPr lang="en-US" sz="1200">
              <a:solidFill>
                <a:schemeClr val="bg2"/>
              </a:solidFill>
              <a:latin typeface="Arial"/>
              <a:cs typeface="Arial"/>
            </a:endParaRPr>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2448849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vert="horz" lIns="0" tIns="0" rIns="0" bIns="0" rtlCol="0" anchor="t">
            <a:noAutofit/>
          </a:bodyPr>
          <a:lstStyle/>
          <a:p>
            <a:pPr fontAlgn="auto">
              <a:lnSpc>
                <a:spcPct val="110000"/>
              </a:lnSpc>
              <a:spcAft>
                <a:spcPts val="0"/>
              </a:spcAft>
            </a:pPr>
            <a:r>
              <a:rPr lang="en-US" sz="1200">
                <a:latin typeface="Arial"/>
                <a:cs typeface="Arial"/>
              </a:rPr>
              <a:t>Third-party copyright material and QCAA material not covered by the CC BY </a:t>
            </a:r>
            <a:r>
              <a:rPr lang="en-US" sz="1200" err="1">
                <a:latin typeface="Arial"/>
                <a:cs typeface="Arial"/>
              </a:rPr>
              <a:t>licence</a:t>
            </a:r>
            <a:r>
              <a:rPr lang="en-US" sz="1200">
                <a:latin typeface="Arial"/>
                <a:cs typeface="Arial"/>
              </a:rPr>
              <a:t> is listed below:</a:t>
            </a:r>
          </a:p>
          <a:p>
            <a:r>
              <a:rPr lang="en-US" sz="1200">
                <a:effectLst/>
              </a:rPr>
              <a:t>12. The three-dimensional curriculum diagram is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err="1">
                <a:effectLst/>
              </a:rPr>
              <a:t>organisation</a:t>
            </a:r>
            <a:r>
              <a:rPr lang="en-US" sz="120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err="1">
                <a:effectLst/>
              </a:rPr>
              <a:t>licence</a:t>
            </a:r>
            <a:r>
              <a:rPr lang="en-US" sz="1200">
                <a:effectLst/>
              </a:rPr>
              <a:t> any of these materials to others. Apart from any uses permitted under the Copyright Act 1968 (</a:t>
            </a:r>
            <a:r>
              <a:rPr lang="en-US" sz="1200" err="1">
                <a:effectLst/>
              </a:rPr>
              <a:t>Cth</a:t>
            </a:r>
            <a:r>
              <a:rPr lang="en-US" sz="1200">
                <a:effectLst/>
              </a:rPr>
              <a:t>), and those explicitly granted above, all other rights are reserved by ACARA. If you want to use such material in a manner </a:t>
            </a:r>
            <a:r>
              <a:rPr lang="en-US" sz="1200"/>
              <a:t>that is outside this restrictive </a:t>
            </a:r>
            <a:r>
              <a:rPr lang="en-US" sz="1200" err="1"/>
              <a:t>licence</a:t>
            </a:r>
            <a:r>
              <a:rPr lang="en-US" sz="1200"/>
              <a:t>, you must request permission from ACARA by emailing (copyright@acara.edu.au).</a:t>
            </a:r>
          </a:p>
          <a:p>
            <a:endParaRPr lang="en-US" sz="1200">
              <a:effectLst/>
            </a:endParaRPr>
          </a:p>
        </p:txBody>
      </p:sp>
      <p:sp>
        <p:nvSpPr>
          <p:cNvPr id="2" name="Title 1"/>
          <p:cNvSpPr>
            <a:spLocks noGrp="1"/>
          </p:cNvSpPr>
          <p:nvPr>
            <p:ph type="title"/>
          </p:nvPr>
        </p:nvSpPr>
        <p:spPr/>
        <p:txBody>
          <a:bodyPr/>
          <a:lstStyle/>
          <a:p>
            <a:r>
              <a:rPr lang="en-AU"/>
              <a:t>Acknowledgments</a:t>
            </a:r>
          </a:p>
        </p:txBody>
      </p:sp>
    </p:spTree>
    <p:extLst>
      <p:ext uri="{BB962C8B-B14F-4D97-AF65-F5344CB8AC3E}">
        <p14:creationId xmlns:p14="http://schemas.microsoft.com/office/powerpoint/2010/main" val="3079519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sz="1400"/>
              <a:t>© State of Queensland (QCAA) </a:t>
            </a:r>
            <a:r>
              <a:rPr lang="en-AU"/>
              <a:t>2025</a:t>
            </a:r>
            <a:endParaRPr lang="en-AU" sz="1400"/>
          </a:p>
          <a:p>
            <a:pPr>
              <a:lnSpc>
                <a:spcPct val="110000"/>
              </a:lnSpc>
            </a:pPr>
            <a:r>
              <a:rPr lang="en-AU" sz="1400" b="1" spc="-20"/>
              <a:t>Licence</a:t>
            </a:r>
            <a:r>
              <a:rPr lang="en-AU" sz="1400" spc="-20"/>
              <a:t>: </a:t>
            </a:r>
            <a:r>
              <a:rPr lang="en-AU" sz="1400" spc="-20">
                <a:hlinkClick r:id="rId3"/>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4"/>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a:t>
            </a:r>
            <a:r>
              <a:rPr lang="en-AU"/>
              <a:t>2025</a:t>
            </a:r>
            <a:r>
              <a:rPr lang="en-AU" sz="1400"/>
              <a:t> </a:t>
            </a:r>
            <a:r>
              <a:rPr lang="en-AU" sz="1400" spc="-20">
                <a:hlinkClick r:id="rId4"/>
              </a:rPr>
              <a:t>www.qcaa.qld.edu.au/copyright</a:t>
            </a:r>
            <a:r>
              <a:rPr lang="en-AU" sz="1400" spc="-20"/>
              <a:t>.</a:t>
            </a:r>
            <a:endParaRPr lang="en-AU" sz="1400"/>
          </a:p>
          <a:p>
            <a:pPr>
              <a:lnSpc>
                <a:spcPct val="110000"/>
              </a:lnSpc>
            </a:pPr>
            <a:r>
              <a:rPr lang="en-US" sz="1400"/>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101742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outdoor, sky, water&#10;&#10;Description automatically generated">
            <a:extLst>
              <a:ext uri="{FF2B5EF4-FFF2-40B4-BE49-F238E27FC236}">
                <a16:creationId xmlns:a16="http://schemas.microsoft.com/office/drawing/2014/main" id="{58149C50-CED0-838F-83C0-6C1A8587D7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516" y="244813"/>
            <a:ext cx="7782967" cy="4377919"/>
          </a:xfrm>
          <a:prstGeom prst="rect">
            <a:avLst/>
          </a:prstGeom>
        </p:spPr>
      </p:pic>
      <p:sp>
        <p:nvSpPr>
          <p:cNvPr id="19" name="Rectangle 3"/>
          <p:cNvSpPr>
            <a:spLocks noGrp="1" noChangeArrowheads="1"/>
          </p:cNvSpPr>
          <p:nvPr>
            <p:ph idx="1"/>
            <p:custDataLst>
              <p:tags r:id="rId1"/>
            </p:custDataLst>
          </p:nvPr>
        </p:nvSpPr>
        <p:spPr>
          <a:xfrm>
            <a:off x="2230901" y="1412468"/>
            <a:ext cx="4682197" cy="1021305"/>
          </a:xfrm>
        </p:spPr>
        <p:txBody>
          <a:bodyPr vert="horz" lIns="0" tIns="0" rIns="0" bIns="0" rtlCol="0" anchor="t">
            <a:normAutofit/>
          </a:bodyPr>
          <a:lstStyle/>
          <a:p>
            <a:pPr algn="ctr"/>
            <a:r>
              <a:rPr lang="en-AU" sz="2400" b="1">
                <a:solidFill>
                  <a:schemeClr val="bg1"/>
                </a:solidFill>
                <a:latin typeface="Arial"/>
                <a:cs typeface="Arial"/>
              </a:rPr>
              <a:t>The Australian Curriculum has been refreshed.</a:t>
            </a:r>
          </a:p>
          <a:p>
            <a:pPr algn="ctr"/>
            <a:endParaRPr lang="en-AU" sz="2400" b="1">
              <a:solidFill>
                <a:srgbClr val="002060"/>
              </a:solidFill>
            </a:endParaRPr>
          </a:p>
          <a:p>
            <a:pPr algn="ctr"/>
            <a:endParaRPr lang="en-AU" b="1">
              <a:solidFill>
                <a:srgbClr val="002060"/>
              </a:solidFill>
            </a:endParaRPr>
          </a:p>
          <a:p>
            <a:pPr algn="ctr"/>
            <a:endParaRPr lang="en-AU" b="1">
              <a:solidFill>
                <a:srgbClr val="002060"/>
              </a:solidFill>
            </a:endParaRPr>
          </a:p>
          <a:p>
            <a:pPr algn="ctr"/>
            <a:endParaRPr lang="en-AU" b="1">
              <a:solidFill>
                <a:srgbClr val="002060"/>
              </a:solidFill>
            </a:endParaRPr>
          </a:p>
          <a:p>
            <a:pPr algn="ctr"/>
            <a:endParaRPr lang="en-AU" b="1">
              <a:solidFill>
                <a:srgbClr val="002060"/>
              </a:solidFill>
            </a:endParaRPr>
          </a:p>
          <a:p>
            <a:pPr algn="ctr"/>
            <a:endParaRPr lang="en-AU" b="1">
              <a:solidFill>
                <a:srgbClr val="002060"/>
              </a:solidFill>
            </a:endParaRPr>
          </a:p>
          <a:p>
            <a:pPr algn="ctr"/>
            <a:endParaRPr lang="en-AU" b="1">
              <a:solidFill>
                <a:srgbClr val="002060"/>
              </a:solidFill>
            </a:endParaRPr>
          </a:p>
          <a:p>
            <a:pPr algn="ctr"/>
            <a:endParaRPr lang="en-AU" b="1">
              <a:solidFill>
                <a:srgbClr val="002060"/>
              </a:solidFill>
            </a:endParaRPr>
          </a:p>
          <a:p>
            <a:pPr algn="ctr"/>
            <a:endParaRPr lang="en-AU" sz="2400" b="1">
              <a:solidFill>
                <a:srgbClr val="002060"/>
              </a:solidFill>
            </a:endParaRPr>
          </a:p>
        </p:txBody>
      </p:sp>
    </p:spTree>
    <p:extLst>
      <p:ext uri="{BB962C8B-B14F-4D97-AF65-F5344CB8AC3E}">
        <p14:creationId xmlns:p14="http://schemas.microsoft.com/office/powerpoint/2010/main" val="28215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idx="1"/>
            <p:custDataLst>
              <p:tags r:id="rId1"/>
            </p:custDataLst>
          </p:nvPr>
        </p:nvSpPr>
        <p:spPr/>
        <p:txBody>
          <a:bodyPr vert="horz" lIns="0" tIns="0" rIns="0" bIns="0" rtlCol="0" anchor="t">
            <a:noAutofit/>
          </a:bodyPr>
          <a:lstStyle/>
          <a:p>
            <a:r>
              <a:rPr lang="en-AU">
                <a:latin typeface="Arial"/>
                <a:cs typeface="Arial"/>
              </a:rPr>
              <a:t>By thinking about our own attitudes and perceptions, and those of the people we lead, we can start to understand ourselves and others.</a:t>
            </a:r>
            <a:endParaRPr lang="en-US"/>
          </a:p>
          <a:p>
            <a:endParaRPr lang="en-AU"/>
          </a:p>
          <a:p>
            <a:r>
              <a:rPr lang="en-US"/>
              <a:t>It is through this understanding that we inspire, empower and encourage others. </a:t>
            </a:r>
          </a:p>
          <a:p>
            <a:endParaRPr lang="en-US"/>
          </a:p>
          <a:p>
            <a:r>
              <a:rPr lang="en-US"/>
              <a:t>It is through collaboration that we innovate and move forward as a united team.</a:t>
            </a:r>
          </a:p>
        </p:txBody>
      </p:sp>
      <p:sp>
        <p:nvSpPr>
          <p:cNvPr id="3" name="Title 2">
            <a:extLst>
              <a:ext uri="{FF2B5EF4-FFF2-40B4-BE49-F238E27FC236}">
                <a16:creationId xmlns:a16="http://schemas.microsoft.com/office/drawing/2014/main" id="{83C99F34-F52B-5CF0-477D-8D890EBBF3D3}"/>
              </a:ext>
            </a:extLst>
          </p:cNvPr>
          <p:cNvSpPr>
            <a:spLocks noGrp="1"/>
          </p:cNvSpPr>
          <p:nvPr>
            <p:ph type="title"/>
          </p:nvPr>
        </p:nvSpPr>
        <p:spPr/>
        <p:txBody>
          <a:bodyPr/>
          <a:lstStyle/>
          <a:p>
            <a:r>
              <a:rPr lang="en-AU"/>
              <a:t>Leadership and change</a:t>
            </a:r>
          </a:p>
        </p:txBody>
      </p:sp>
    </p:spTree>
    <p:extLst>
      <p:ext uri="{BB962C8B-B14F-4D97-AF65-F5344CB8AC3E}">
        <p14:creationId xmlns:p14="http://schemas.microsoft.com/office/powerpoint/2010/main" val="39783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500"/>
                                        <p:tgtEl>
                                          <p:spTgt spid="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fade">
                                      <p:cBhvr>
                                        <p:cTn id="12" dur="500"/>
                                        <p:tgtEl>
                                          <p:spTgt spid="19">
                                            <p:txEl>
                                              <p:pRg st="4" end="4"/>
                                            </p:txEl>
                                          </p:spTgt>
                                        </p:tgtEl>
                                      </p:cBhvr>
                                    </p:animEffect>
                                  </p:childTnLst>
                                </p:cTn>
                              </p:par>
                              <p:par>
                                <p:cTn id="13" presetID="19" presetClass="emph" presetSubtype="0" fill="hold" nodeType="withEffect">
                                  <p:stCondLst>
                                    <p:cond delay="0"/>
                                  </p:stCondLst>
                                  <p:childTnLst>
                                    <p:animClr clrSpc="rgb" dir="cw">
                                      <p:cBhvr override="childStyle">
                                        <p:cTn id="14" dur="500" fill="hold"/>
                                        <p:tgtEl>
                                          <p:spTgt spid="19">
                                            <p:txEl>
                                              <p:pRg st="2" end="2"/>
                                            </p:txEl>
                                          </p:spTgt>
                                        </p:tgtEl>
                                        <p:attrNameLst>
                                          <p:attrName>style.color</p:attrName>
                                        </p:attrNameLst>
                                      </p:cBhvr>
                                      <p:to>
                                        <a:srgbClr val="DEDEDE"/>
                                      </p:to>
                                    </p:animClr>
                                    <p:animClr clrSpc="rgb" dir="cw">
                                      <p:cBhvr>
                                        <p:cTn id="15" dur="500" fill="hold"/>
                                        <p:tgtEl>
                                          <p:spTgt spid="19">
                                            <p:txEl>
                                              <p:pRg st="2" end="2"/>
                                            </p:txEl>
                                          </p:spTgt>
                                        </p:tgtEl>
                                        <p:attrNameLst>
                                          <p:attrName>fillcolor</p:attrName>
                                        </p:attrNameLst>
                                      </p:cBhvr>
                                      <p:to>
                                        <a:srgbClr val="DEDEDE"/>
                                      </p:to>
                                    </p:animClr>
                                    <p:set>
                                      <p:cBhvr>
                                        <p:cTn id="16" dur="500" fill="hold"/>
                                        <p:tgtEl>
                                          <p:spTgt spid="19">
                                            <p:txEl>
                                              <p:pRg st="2" end="2"/>
                                            </p:txEl>
                                          </p:spTgt>
                                        </p:tgtEl>
                                        <p:attrNameLst>
                                          <p:attrName>fill.type</p:attrName>
                                        </p:attrNameLst>
                                      </p:cBhvr>
                                      <p:to>
                                        <p:strVal val="solid"/>
                                      </p:to>
                                    </p:set>
                                    <p:set>
                                      <p:cBhvr>
                                        <p:cTn id="17" dur="500" fill="hold"/>
                                        <p:tgtEl>
                                          <p:spTgt spid="19">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27025" y="274637"/>
            <a:ext cx="8496000" cy="360000"/>
          </a:xfrm>
        </p:spPr>
        <p:txBody>
          <a:bodyPr anchor="t">
            <a:normAutofit/>
          </a:bodyPr>
          <a:lstStyle/>
          <a:p>
            <a:r>
              <a:rPr lang="en-AU"/>
              <a:t>Responding to change</a:t>
            </a:r>
          </a:p>
        </p:txBody>
      </p:sp>
      <p:pic>
        <p:nvPicPr>
          <p:cNvPr id="3" name="Picture 2">
            <a:extLst>
              <a:ext uri="{FF2B5EF4-FFF2-40B4-BE49-F238E27FC236}">
                <a16:creationId xmlns:a16="http://schemas.microsoft.com/office/drawing/2014/main" id="{C32E6C7B-3296-B28C-673C-1CFCCFEE4C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025" y="771551"/>
            <a:ext cx="3062694" cy="3062694"/>
          </a:xfrm>
          <a:prstGeom prst="rect">
            <a:avLst/>
          </a:prstGeom>
          <a:noFill/>
        </p:spPr>
      </p:pic>
      <p:sp>
        <p:nvSpPr>
          <p:cNvPr id="19" name="Rectangle 3"/>
          <p:cNvSpPr>
            <a:spLocks noGrp="1" noChangeArrowheads="1"/>
          </p:cNvSpPr>
          <p:nvPr>
            <p:ph sz="half" idx="2"/>
            <p:custDataLst>
              <p:tags r:id="rId1"/>
            </p:custDataLst>
          </p:nvPr>
        </p:nvSpPr>
        <p:spPr>
          <a:xfrm>
            <a:off x="3667991" y="771551"/>
            <a:ext cx="5224489" cy="3708000"/>
          </a:xfrm>
        </p:spPr>
        <p:txBody>
          <a:bodyPr>
            <a:normAutofit/>
          </a:bodyPr>
          <a:lstStyle/>
          <a:p>
            <a:pPr eaLnBrk="1" hangingPunct="1">
              <a:lnSpc>
                <a:spcPct val="90000"/>
              </a:lnSpc>
            </a:pPr>
            <a:r>
              <a:rPr lang="en-AU"/>
              <a:t>By thinking about our own response to change, we begin to understand the challenges and personal journey that others will undertake.</a:t>
            </a:r>
          </a:p>
          <a:p>
            <a:pPr eaLnBrk="1" hangingPunct="1">
              <a:lnSpc>
                <a:spcPct val="90000"/>
              </a:lnSpc>
            </a:pPr>
            <a:endParaRPr lang="en-AU"/>
          </a:p>
          <a:p>
            <a:pPr>
              <a:lnSpc>
                <a:spcPct val="90000"/>
              </a:lnSpc>
            </a:pPr>
            <a:r>
              <a:rPr lang="en-AU"/>
              <a:t>Today, let us keep in mind those we lead and how to best meet their needs as we undertake to learn more about the refreshed curriculum.</a:t>
            </a:r>
          </a:p>
          <a:p>
            <a:pPr eaLnBrk="1" hangingPunct="1">
              <a:lnSpc>
                <a:spcPct val="90000"/>
              </a:lnSpc>
            </a:pPr>
            <a:endParaRPr lang="en-AU" sz="1600"/>
          </a:p>
          <a:p>
            <a:pPr eaLnBrk="1" hangingPunct="1">
              <a:lnSpc>
                <a:spcPct val="90000"/>
              </a:lnSpc>
            </a:pPr>
            <a:endParaRPr lang="en-AU" sz="1600"/>
          </a:p>
        </p:txBody>
      </p:sp>
    </p:spTree>
    <p:extLst>
      <p:ext uri="{BB962C8B-B14F-4D97-AF65-F5344CB8AC3E}">
        <p14:creationId xmlns:p14="http://schemas.microsoft.com/office/powerpoint/2010/main" val="38404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23"/>
                                        </p:tgtEl>
                                        <p:attrNameLst>
                                          <p:attrName>style.color</p:attrName>
                                        </p:attrNameLst>
                                      </p:cBhvr>
                                      <p:to>
                                        <a:schemeClr val="tx1"/>
                                      </p:to>
                                    </p:animClr>
                                  </p:childTnLst>
                                </p:cTn>
                              </p:par>
                              <p:par>
                                <p:cTn id="10" presetID="10" presetClass="entr" presetSubtype="0" fill="hold" grpId="0" nodeType="with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7893-F179-C0AC-0055-C9B1820AA1F4}"/>
              </a:ext>
            </a:extLst>
          </p:cNvPr>
          <p:cNvSpPr>
            <a:spLocks noGrp="1"/>
          </p:cNvSpPr>
          <p:nvPr>
            <p:ph type="title"/>
          </p:nvPr>
        </p:nvSpPr>
        <p:spPr/>
        <p:txBody>
          <a:bodyPr/>
          <a:lstStyle/>
          <a:p>
            <a:r>
              <a:rPr lang="en-AU"/>
              <a:t>Reflection: Our strengths</a:t>
            </a:r>
          </a:p>
        </p:txBody>
      </p:sp>
      <p:sp>
        <p:nvSpPr>
          <p:cNvPr id="3" name="Content Placeholder 2">
            <a:extLst>
              <a:ext uri="{FF2B5EF4-FFF2-40B4-BE49-F238E27FC236}">
                <a16:creationId xmlns:a16="http://schemas.microsoft.com/office/drawing/2014/main" id="{BB458C4E-B50E-FF9C-4991-6256F37D7658}"/>
              </a:ext>
            </a:extLst>
          </p:cNvPr>
          <p:cNvSpPr>
            <a:spLocks noGrp="1"/>
          </p:cNvSpPr>
          <p:nvPr>
            <p:ph sz="half" idx="1"/>
          </p:nvPr>
        </p:nvSpPr>
        <p:spPr>
          <a:xfrm>
            <a:off x="327025" y="771551"/>
            <a:ext cx="5076248" cy="3708000"/>
          </a:xfrm>
        </p:spPr>
        <p:txBody>
          <a:bodyPr>
            <a:normAutofit/>
          </a:bodyPr>
          <a:lstStyle/>
          <a:p>
            <a:r>
              <a:rPr lang="en-AU" b="1">
                <a:solidFill>
                  <a:schemeClr val="accent3"/>
                </a:solidFill>
                <a:effectLst/>
                <a:latin typeface="Arial" panose="020B0604020202020204" pitchFamily="34" charset="0"/>
                <a:ea typeface="MS Mincho" panose="02020609040205080304" pitchFamily="49" charset="-128"/>
                <a:cs typeface="Times New Roman" panose="02020603050405020304" pitchFamily="18" charset="0"/>
              </a:rPr>
              <a:t>In a moment …</a:t>
            </a:r>
          </a:p>
          <a:p>
            <a:endParaRPr lang="en-AU">
              <a:ea typeface="MS Mincho" panose="02020609040205080304" pitchFamily="49" charset="-128"/>
              <a:cs typeface="Times New Roman" panose="02020603050405020304" pitchFamily="18" charset="0"/>
            </a:endParaRPr>
          </a:p>
          <a:p>
            <a:r>
              <a:rPr lang="en-AU">
                <a:ea typeface="MS Mincho" panose="02020609040205080304" pitchFamily="49" charset="-128"/>
                <a:cs typeface="Times New Roman" panose="02020603050405020304" pitchFamily="18" charset="0"/>
              </a:rPr>
              <a:t>In pairs, identify w</a:t>
            </a:r>
            <a:r>
              <a:rPr lang="en-AU">
                <a:effectLst/>
                <a:latin typeface="Arial" panose="020B0604020202020204" pitchFamily="34" charset="0"/>
                <a:ea typeface="MS Mincho" panose="02020609040205080304" pitchFamily="49" charset="-128"/>
                <a:cs typeface="Times New Roman" panose="02020603050405020304" pitchFamily="18" charset="0"/>
              </a:rPr>
              <a:t>hat is important to us and our school community. </a:t>
            </a:r>
          </a:p>
          <a:p>
            <a:endParaRPr lang="en-AU">
              <a:ea typeface="MS Mincho" panose="02020609040205080304" pitchFamily="49" charset="-128"/>
              <a:cs typeface="Times New Roman" panose="02020603050405020304" pitchFamily="18" charset="0"/>
            </a:endParaRPr>
          </a:p>
          <a:p>
            <a:r>
              <a:rPr lang="en-AU">
                <a:effectLst/>
                <a:latin typeface="Arial" panose="020B0604020202020204" pitchFamily="34" charset="0"/>
                <a:ea typeface="MS Mincho" panose="02020609040205080304" pitchFamily="49" charset="-128"/>
                <a:cs typeface="Times New Roman" panose="02020603050405020304" pitchFamily="18" charset="0"/>
              </a:rPr>
              <a:t>List the ways we are currently meeting the unique needs of our students and the school community that we wish to retain.</a:t>
            </a:r>
          </a:p>
          <a:p>
            <a:endParaRPr lang="en-AU" sz="1800">
              <a:ea typeface="MS Mincho" panose="02020609040205080304" pitchFamily="49" charset="-128"/>
              <a:cs typeface="Times New Roman" panose="02020603050405020304" pitchFamily="18" charset="0"/>
            </a:endParaRPr>
          </a:p>
        </p:txBody>
      </p:sp>
      <p:pic>
        <p:nvPicPr>
          <p:cNvPr id="7" name="Content Placeholder 6">
            <a:extLst>
              <a:ext uri="{FF2B5EF4-FFF2-40B4-BE49-F238E27FC236}">
                <a16:creationId xmlns:a16="http://schemas.microsoft.com/office/drawing/2014/main" id="{E3C16EF6-D55B-2DE3-963E-D28A3C327B3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631873" y="771551"/>
            <a:ext cx="3185102" cy="2249154"/>
          </a:xfrm>
          <a:effectLst>
            <a:outerShdw blurRad="50800" dist="38100" dir="2700000" algn="tl" rotWithShape="0">
              <a:prstClr val="black">
                <a:alpha val="40000"/>
              </a:prstClr>
            </a:outerShdw>
          </a:effectLst>
        </p:spPr>
      </p:pic>
      <p:pic>
        <p:nvPicPr>
          <p:cNvPr id="4" name="Picture 3" descr="A close-up of two people&#10;&#10;Description automatically generated">
            <a:extLst>
              <a:ext uri="{FF2B5EF4-FFF2-40B4-BE49-F238E27FC236}">
                <a16:creationId xmlns:a16="http://schemas.microsoft.com/office/drawing/2014/main" id="{3664ABEF-457A-5169-E840-7DCDA120D1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7819" y="3266094"/>
            <a:ext cx="1213457" cy="1213457"/>
          </a:xfrm>
          <a:prstGeom prst="rect">
            <a:avLst/>
          </a:prstGeom>
        </p:spPr>
      </p:pic>
    </p:spTree>
    <p:extLst>
      <p:ext uri="{BB962C8B-B14F-4D97-AF65-F5344CB8AC3E}">
        <p14:creationId xmlns:p14="http://schemas.microsoft.com/office/powerpoint/2010/main" val="6453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E50E-8E02-4F59-9CDF-80FD408DF65E}"/>
              </a:ext>
            </a:extLst>
          </p:cNvPr>
          <p:cNvSpPr>
            <a:spLocks noGrp="1"/>
          </p:cNvSpPr>
          <p:nvPr>
            <p:ph type="title"/>
          </p:nvPr>
        </p:nvSpPr>
        <p:spPr>
          <a:xfrm>
            <a:off x="327025" y="274637"/>
            <a:ext cx="8496000" cy="360000"/>
          </a:xfrm>
        </p:spPr>
        <p:txBody>
          <a:bodyPr anchor="t">
            <a:normAutofit/>
          </a:bodyPr>
          <a:lstStyle/>
          <a:p>
            <a:r>
              <a:rPr lang="en-AU"/>
              <a:t>Outline</a:t>
            </a:r>
          </a:p>
        </p:txBody>
      </p:sp>
      <p:graphicFrame>
        <p:nvGraphicFramePr>
          <p:cNvPr id="7" name="Content Placeholder 4">
            <a:extLst>
              <a:ext uri="{FF2B5EF4-FFF2-40B4-BE49-F238E27FC236}">
                <a16:creationId xmlns:a16="http://schemas.microsoft.com/office/drawing/2014/main" id="{651EF035-6DFE-F631-2EF3-E8BF52FD1502}"/>
              </a:ext>
            </a:extLst>
          </p:cNvPr>
          <p:cNvGraphicFramePr>
            <a:graphicFrameLocks noGrp="1"/>
          </p:cNvGraphicFramePr>
          <p:nvPr>
            <p:ph idx="1"/>
            <p:extLst>
              <p:ext uri="{D42A27DB-BD31-4B8C-83A1-F6EECF244321}">
                <p14:modId xmlns:p14="http://schemas.microsoft.com/office/powerpoint/2010/main" val="3393235467"/>
              </p:ext>
            </p:extLst>
          </p:nvPr>
        </p:nvGraphicFramePr>
        <p:xfrm>
          <a:off x="327025" y="634637"/>
          <a:ext cx="8496000" cy="395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17A2544-78C8-4291-ADD9-21B8DF1D6754}"/>
                  </a:ext>
                </a:extLst>
              </p14:cNvPr>
              <p14:cNvContentPartPr/>
              <p14:nvPr/>
            </p14:nvContentPartPr>
            <p14:xfrm>
              <a:off x="2575851" y="4710360"/>
              <a:ext cx="360" cy="360"/>
            </p14:xfrm>
          </p:contentPart>
        </mc:Choice>
        <mc:Fallback xmlns="">
          <p:pic>
            <p:nvPicPr>
              <p:cNvPr id="8" name="Ink 7">
                <a:extLst>
                  <a:ext uri="{FF2B5EF4-FFF2-40B4-BE49-F238E27FC236}">
                    <a16:creationId xmlns:a16="http://schemas.microsoft.com/office/drawing/2014/main" id="{317A2544-78C8-4291-ADD9-21B8DF1D6754}"/>
                  </a:ext>
                </a:extLst>
              </p:cNvPr>
              <p:cNvPicPr/>
              <p:nvPr/>
            </p:nvPicPr>
            <p:blipFill>
              <a:blip r:embed="rId9"/>
              <a:stretch>
                <a:fillRect/>
              </a:stretch>
            </p:blipFill>
            <p:spPr>
              <a:xfrm>
                <a:off x="2566851" y="4701360"/>
                <a:ext cx="18000" cy="18000"/>
              </a:xfrm>
              <a:prstGeom prst="rect">
                <a:avLst/>
              </a:prstGeom>
            </p:spPr>
          </p:pic>
        </mc:Fallback>
      </mc:AlternateContent>
    </p:spTree>
    <p:extLst>
      <p:ext uri="{BB962C8B-B14F-4D97-AF65-F5344CB8AC3E}">
        <p14:creationId xmlns:p14="http://schemas.microsoft.com/office/powerpoint/2010/main" val="2379133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RNRSTYLE" val="Body text"/>
</p:tagLst>
</file>

<file path=ppt/tags/tag3.xml><?xml version="1.0" encoding="utf-8"?>
<p:tagLst xmlns:a="http://schemas.openxmlformats.org/drawingml/2006/main" xmlns:r="http://schemas.openxmlformats.org/officeDocument/2006/relationships" xmlns:p="http://schemas.openxmlformats.org/presentationml/2006/main">
  <p:tag name="RNRSTYLE" val="Body text"/>
</p:tagLst>
</file>

<file path=ppt/tags/tag4.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F65C9941-BD87-4328-97ED-E37912457C25}" vid="{D65A486D-5E4C-4107-920B-0EFAF02656C8}"/>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65C9941-BD87-4328-97ED-E37912457C25}" vid="{EDF8F932-EA55-4AAB-966C-E8870D5C363B}"/>
    </a:ext>
  </a:extLst>
</a:theme>
</file>

<file path=ppt/theme/theme3.xml><?xml version="1.0" encoding="utf-8"?>
<a:theme xmlns:a="http://schemas.openxmlformats.org/drawingml/2006/main" name="1_QCAA No branding cover">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65C9941-BD87-4328-97ED-E37912457C25}" vid="{EDF8F932-EA55-4AAB-966C-E8870D5C363B}"/>
    </a:ext>
  </a:extLst>
</a:theme>
</file>

<file path=ppt/theme/theme4.xml><?xml version="1.0" encoding="utf-8"?>
<a:theme xmlns:a="http://schemas.openxmlformats.org/drawingml/2006/main" name="1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5.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2_nv.potx" id="{D8CF2C3A-197D-437F-AD5A-226CDE7E1E42}" vid="{9F375977-7981-40E0-A5B7-4B6A0C6560C3}"/>
    </a:ext>
  </a:extLst>
</a:theme>
</file>

<file path=ppt/theme/theme6.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98740C92-3340-4357-8A35-D2F3DA935DF1}">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A5DEBD03-5E9C-40A0-804B-944DDB9E62A1}">
  <ds:schemaRefs>
    <ds:schemaRef ds:uri="1aeb0db8-a023-4f83-a675-fc900e5c4eb0"/>
    <ds:schemaRef ds:uri="70d7b946-3027-4b33-9e00-b894cda58c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powerpoint_widescreen_16x9_CC_BY</Template>
  <TotalTime>0</TotalTime>
  <Words>5828</Words>
  <Application>Microsoft Office PowerPoint</Application>
  <PresentationFormat>On-screen Show (16:9)</PresentationFormat>
  <Paragraphs>596</Paragraphs>
  <Slides>49</Slides>
  <Notes>49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49</vt:i4>
      </vt:variant>
    </vt:vector>
  </HeadingPairs>
  <TitlesOfParts>
    <vt:vector size="61" baseType="lpstr">
      <vt:lpstr>MS Mincho</vt:lpstr>
      <vt:lpstr>Arial</vt:lpstr>
      <vt:lpstr>Calibri</vt:lpstr>
      <vt:lpstr>Segoe UI</vt:lpstr>
      <vt:lpstr>Symbol</vt:lpstr>
      <vt:lpstr>Times New Roman</vt:lpstr>
      <vt:lpstr>Wingdings</vt:lpstr>
      <vt:lpstr>QCAA title slides</vt:lpstr>
      <vt:lpstr>QCAA content</vt:lpstr>
      <vt:lpstr>1_QCAA No branding cover</vt:lpstr>
      <vt:lpstr>1_QCAA content</vt:lpstr>
      <vt:lpstr>2_QCAA content</vt:lpstr>
      <vt:lpstr>What you will need for this meeting</vt:lpstr>
      <vt:lpstr>Beginning to plan for the Australian Curriculum Version 9.0 Meeting 1 — For use with school leadership team</vt:lpstr>
      <vt:lpstr>Acknowledgment of Country</vt:lpstr>
      <vt:lpstr>PowerPoint Presentation</vt:lpstr>
      <vt:lpstr>PowerPoint Presentation</vt:lpstr>
      <vt:lpstr>Leadership and change</vt:lpstr>
      <vt:lpstr>Responding to change</vt:lpstr>
      <vt:lpstr>Reflection: Our strengths</vt:lpstr>
      <vt:lpstr>Outline</vt:lpstr>
      <vt:lpstr>KWL: Understanding of the Australian Curriculum v9.0</vt:lpstr>
      <vt:lpstr>Outline</vt:lpstr>
      <vt:lpstr>Looking back</vt:lpstr>
      <vt:lpstr>Looking back</vt:lpstr>
      <vt:lpstr>Reflection: A contemporary curriculum</vt:lpstr>
      <vt:lpstr>Alice Springs (Mparntwe) Education Declaration, 2019</vt:lpstr>
      <vt:lpstr>Reflection: A world-class curriculum</vt:lpstr>
      <vt:lpstr>ACARA’s aims for the Australian Curriculum v9.0</vt:lpstr>
      <vt:lpstr>Three dimensions of Australian Curriculum v9.0</vt:lpstr>
      <vt:lpstr>Outline</vt:lpstr>
      <vt:lpstr>Memo: 057/22</vt:lpstr>
      <vt:lpstr> Prep–Year 6: Professional development and support schedule</vt:lpstr>
      <vt:lpstr> Prep–Year 6: Professional development and support schedule</vt:lpstr>
      <vt:lpstr>Years 7–10: Professional development and support schedule</vt:lpstr>
      <vt:lpstr>Australian Curriculum v9.0</vt:lpstr>
      <vt:lpstr>Outline</vt:lpstr>
      <vt:lpstr>QCAA professional learning support</vt:lpstr>
      <vt:lpstr>QCAA Australian Curriculum in Queensland (ACiQ v9.0)  Web support</vt:lpstr>
      <vt:lpstr>ACiQ v9.0 resources</vt:lpstr>
      <vt:lpstr>QCAA Snapshot of changes</vt:lpstr>
      <vt:lpstr>QCAA summary of changes</vt:lpstr>
      <vt:lpstr>QCAA Comparison of ACv8.4 to v9.0</vt:lpstr>
      <vt:lpstr>QCAA learning area overview</vt:lpstr>
      <vt:lpstr>QCAA PD resources</vt:lpstr>
      <vt:lpstr>Reflection: Building on our foundations</vt:lpstr>
      <vt:lpstr>Reflection: Building on our foundations</vt:lpstr>
      <vt:lpstr>Outline</vt:lpstr>
      <vt:lpstr>Modelling confidence and a positive vision</vt:lpstr>
      <vt:lpstr>Elevator pitch</vt:lpstr>
      <vt:lpstr>Topics we discussed this session</vt:lpstr>
      <vt:lpstr>Meeting 1 goals  </vt:lpstr>
      <vt:lpstr>KWL: Towards our school’s implementation roadmap</vt:lpstr>
      <vt:lpstr>Next steps</vt:lpstr>
      <vt:lpstr>PowerPoint Presentation</vt:lpstr>
      <vt:lpstr>QCAA social media</vt:lpstr>
      <vt:lpstr>References</vt:lpstr>
      <vt:lpstr>Acknowledgments</vt:lpstr>
      <vt:lpstr>Acknowledgments</vt:lpstr>
      <vt:lpstr>Acknowledgments</vt:lpstr>
      <vt:lpstr>Copyright notice</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Volzke</dc:creator>
  <cp:lastModifiedBy>Stephanie Soya</cp:lastModifiedBy>
  <cp:revision>2</cp:revision>
  <cp:lastPrinted>2022-11-17T04:27:10Z</cp:lastPrinted>
  <dcterms:created xsi:type="dcterms:W3CDTF">2022-02-15T23:31:06Z</dcterms:created>
  <dcterms:modified xsi:type="dcterms:W3CDTF">2025-01-07T02:10:01Z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