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slideLayouts/slideLayout2.xml" ContentType="application/vnd.openxmlformats-officedocument.presentationml.slideLayout+xml"/>
  <Override PartName="/ppt/theme/theme3.xml" ContentType="application/vnd.openxmlformats-officedocument.theme+xml"/>
  <Override PartName="/ppt/slideLayouts/slideLayout3.xml" ContentType="application/vnd.openxmlformats-officedocument.presentationml.slideLayout+xml"/>
  <Override PartName="/ppt/theme/theme4.xml" ContentType="application/vnd.openxmlformats-officedocument.theme+xml"/>
  <Override PartName="/ppt/slideLayouts/slideLayout4.xml" ContentType="application/vnd.openxmlformats-officedocument.presentationml.slideLayout+xml"/>
  <Override PartName="/ppt/theme/theme5.xml" ContentType="application/vnd.openxmlformats-officedocument.theme+xml"/>
  <Override PartName="/ppt/slideLayouts/slideLayout5.xml" ContentType="application/vnd.openxmlformats-officedocument.presentationml.slideLayout+xml"/>
  <Override PartName="/ppt/theme/theme6.xml" ContentType="application/vnd.openxmlformats-officedocument.theme+xml"/>
  <Override PartName="/ppt/slideLayouts/slideLayout6.xml" ContentType="application/vnd.openxmlformats-officedocument.presentationml.slideLayout+xml"/>
  <Override PartName="/ppt/theme/theme7.xml" ContentType="application/vnd.openxmlformats-officedocument.theme+xml"/>
  <Override PartName="/ppt/slideLayouts/slideLayout7.xml" ContentType="application/vnd.openxmlformats-officedocument.presentationml.slideLayout+xml"/>
  <Override PartName="/ppt/theme/theme8.xml" ContentType="application/vnd.openxmlformats-officedocument.theme+xml"/>
  <Override PartName="/ppt/slideLayouts/slideLayout8.xml" ContentType="application/vnd.openxmlformats-officedocument.presentationml.slideLayout+xml"/>
  <Override PartName="/ppt/theme/theme9.xml" ContentType="application/vnd.openxmlformats-officedocument.theme+xml"/>
  <Override PartName="/ppt/slideLayouts/slideLayout9.xml" ContentType="application/vnd.openxmlformats-officedocument.presentationml.slideLayout+xml"/>
  <Override PartName="/ppt/theme/theme10.xml" ContentType="application/vnd.openxmlformats-officedocument.theme+xml"/>
  <Override PartName="/ppt/slideLayouts/slideLayout10.xml" ContentType="application/vnd.openxmlformats-officedocument.presentationml.slideLayout+xml"/>
  <Override PartName="/ppt/theme/theme11.xml" ContentType="application/vnd.openxmlformats-officedocument.theme+xml"/>
  <Override PartName="/ppt/slideLayouts/slideLayout11.xml" ContentType="application/vnd.openxmlformats-officedocument.presentationml.slideLayout+xml"/>
  <Override PartName="/ppt/theme/theme12.xml" ContentType="application/vnd.openxmlformats-officedocument.theme+xml"/>
  <Override PartName="/ppt/slideLayouts/slideLayout12.xml" ContentType="application/vnd.openxmlformats-officedocument.presentationml.slideLayout+xml"/>
  <Override PartName="/ppt/theme/theme13.xml" ContentType="application/vnd.openxmlformats-officedocument.theme+xml"/>
  <Override PartName="/ppt/slideLayouts/slideLayout13.xml" ContentType="application/vnd.openxmlformats-officedocument.presentationml.slideLayout+xml"/>
  <Override PartName="/ppt/theme/theme14.xml" ContentType="application/vnd.openxmlformats-officedocument.theme+xml"/>
  <Override PartName="/ppt/slideLayouts/slideLayout14.xml" ContentType="application/vnd.openxmlformats-officedocument.presentationml.slideLayout+xml"/>
  <Override PartName="/ppt/theme/theme15.xml" ContentType="application/vnd.openxmlformats-officedocument.theme+xml"/>
  <Override PartName="/ppt/slideLayouts/slideLayout15.xml" ContentType="application/vnd.openxmlformats-officedocument.presentationml.slideLayout+xml"/>
  <Override PartName="/ppt/theme/theme16.xml" ContentType="application/vnd.openxmlformats-officedocument.theme+xml"/>
  <Override PartName="/ppt/slideLayouts/slideLayout16.xml" ContentType="application/vnd.openxmlformats-officedocument.presentationml.slideLayout+xml"/>
  <Override PartName="/ppt/theme/theme17.xml" ContentType="application/vnd.openxmlformats-officedocument.theme+xml"/>
  <Override PartName="/ppt/slideLayouts/slideLayout17.xml" ContentType="application/vnd.openxmlformats-officedocument.presentationml.slideLayout+xml"/>
  <Override PartName="/ppt/theme/theme18.xml" ContentType="application/vnd.openxmlformats-officedocument.theme+xml"/>
  <Override PartName="/ppt/slideLayouts/slideLayout18.xml" ContentType="application/vnd.openxmlformats-officedocument.presentationml.slideLayout+xml"/>
  <Override PartName="/ppt/theme/theme19.xml" ContentType="application/vnd.openxmlformats-officedocument.theme+xml"/>
  <Override PartName="/ppt/slideLayouts/slideLayout19.xml" ContentType="application/vnd.openxmlformats-officedocument.presentationml.slideLayout+xml"/>
  <Override PartName="/ppt/theme/theme20.xml" ContentType="application/vnd.openxmlformats-officedocument.theme+xml"/>
  <Override PartName="/ppt/slideLayouts/slideLayout20.xml" ContentType="application/vnd.openxmlformats-officedocument.presentationml.slideLayout+xml"/>
  <Override PartName="/ppt/theme/theme21.xml" ContentType="application/vnd.openxmlformats-officedocument.theme+xml"/>
  <Override PartName="/ppt/slideLayouts/slideLayout21.xml" ContentType="application/vnd.openxmlformats-officedocument.presentationml.slideLayout+xml"/>
  <Override PartName="/ppt/theme/theme22.xml" ContentType="application/vnd.openxmlformats-officedocument.theme+xml"/>
  <Override PartName="/ppt/slideLayouts/slideLayout22.xml" ContentType="application/vnd.openxmlformats-officedocument.presentationml.slideLayout+xml"/>
  <Override PartName="/ppt/theme/theme23.xml" ContentType="application/vnd.openxmlformats-officedocument.theme+xml"/>
  <Override PartName="/ppt/slideLayouts/slideLayout23.xml" ContentType="application/vnd.openxmlformats-officedocument.presentationml.slideLayout+xml"/>
  <Override PartName="/ppt/theme/theme24.xml" ContentType="application/vnd.openxmlformats-officedocument.theme+xml"/>
  <Override PartName="/ppt/slideLayouts/slideLayout24.xml" ContentType="application/vnd.openxmlformats-officedocument.presentationml.slideLayout+xml"/>
  <Override PartName="/ppt/theme/theme2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9.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20.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21.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22.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23.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26.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27.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31.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32.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33.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48.xml" ContentType="application/vnd.openxmlformats-officedocument.presentationml.tags+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31" r:id="rId5"/>
    <p:sldMasterId id="2147483863" r:id="rId6"/>
    <p:sldMasterId id="2147483883" r:id="rId7"/>
    <p:sldMasterId id="2147483872" r:id="rId8"/>
    <p:sldMasterId id="2147483866" r:id="rId9"/>
    <p:sldMasterId id="2147483869" r:id="rId10"/>
    <p:sldMasterId id="2147483880" r:id="rId11"/>
    <p:sldMasterId id="2147483904" r:id="rId12"/>
    <p:sldMasterId id="2147483855" r:id="rId13"/>
    <p:sldMasterId id="2147483886" r:id="rId14"/>
    <p:sldMasterId id="2147483913" r:id="rId15"/>
    <p:sldMasterId id="2147483877" r:id="rId16"/>
    <p:sldMasterId id="2147483907" r:id="rId17"/>
    <p:sldMasterId id="2147483910" r:id="rId18"/>
    <p:sldMasterId id="2147483859" r:id="rId19"/>
    <p:sldMasterId id="2147483892" r:id="rId20"/>
    <p:sldMasterId id="2147483895" r:id="rId21"/>
    <p:sldMasterId id="2147483889" r:id="rId22"/>
    <p:sldMasterId id="2147483901" r:id="rId23"/>
    <p:sldMasterId id="2147483898" r:id="rId24"/>
    <p:sldMasterId id="2147483928" r:id="rId25"/>
    <p:sldMasterId id="2147483931" r:id="rId26"/>
    <p:sldMasterId id="2147483936" r:id="rId27"/>
    <p:sldMasterId id="2147483939" r:id="rId28"/>
    <p:sldMasterId id="2147483934" r:id="rId29"/>
    <p:sldMasterId id="2147483651" r:id="rId30"/>
  </p:sldMasterIdLst>
  <p:notesMasterIdLst>
    <p:notesMasterId r:id="rId67"/>
  </p:notesMasterIdLst>
  <p:handoutMasterIdLst>
    <p:handoutMasterId r:id="rId68"/>
  </p:handoutMasterIdLst>
  <p:sldIdLst>
    <p:sldId id="295" r:id="rId31"/>
    <p:sldId id="308" r:id="rId32"/>
    <p:sldId id="309" r:id="rId33"/>
    <p:sldId id="310" r:id="rId34"/>
    <p:sldId id="311" r:id="rId35"/>
    <p:sldId id="312" r:id="rId36"/>
    <p:sldId id="313" r:id="rId37"/>
    <p:sldId id="314" r:id="rId38"/>
    <p:sldId id="315" r:id="rId39"/>
    <p:sldId id="316" r:id="rId40"/>
    <p:sldId id="317" r:id="rId41"/>
    <p:sldId id="318" r:id="rId42"/>
    <p:sldId id="319" r:id="rId43"/>
    <p:sldId id="320" r:id="rId44"/>
    <p:sldId id="321" r:id="rId45"/>
    <p:sldId id="322" r:id="rId46"/>
    <p:sldId id="323" r:id="rId47"/>
    <p:sldId id="324" r:id="rId48"/>
    <p:sldId id="325" r:id="rId49"/>
    <p:sldId id="326" r:id="rId50"/>
    <p:sldId id="327" r:id="rId51"/>
    <p:sldId id="328" r:id="rId52"/>
    <p:sldId id="329" r:id="rId53"/>
    <p:sldId id="330" r:id="rId54"/>
    <p:sldId id="331" r:id="rId55"/>
    <p:sldId id="332" r:id="rId56"/>
    <p:sldId id="333" r:id="rId57"/>
    <p:sldId id="334" r:id="rId58"/>
    <p:sldId id="335" r:id="rId59"/>
    <p:sldId id="336" r:id="rId60"/>
    <p:sldId id="337" r:id="rId61"/>
    <p:sldId id="338" r:id="rId62"/>
    <p:sldId id="339" r:id="rId63"/>
    <p:sldId id="340" r:id="rId64"/>
    <p:sldId id="341" r:id="rId65"/>
    <p:sldId id="342" r:id="rId66"/>
  </p:sldIdLst>
  <p:sldSz cx="9144000" cy="6858000" type="screen4x3"/>
  <p:notesSz cx="6858000" cy="9144000"/>
  <p:defaultTex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anette Shilton" initials="J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B5B5"/>
    <a:srgbClr val="797979"/>
    <a:srgbClr val="9DA6C3"/>
    <a:srgbClr val="B2B8CF"/>
    <a:srgbClr val="C4CCDE"/>
    <a:srgbClr val="008885"/>
    <a:srgbClr val="1491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888" autoAdjust="0"/>
    <p:restoredTop sz="86447" autoAdjust="0"/>
  </p:normalViewPr>
  <p:slideViewPr>
    <p:cSldViewPr>
      <p:cViewPr varScale="1">
        <p:scale>
          <a:sx n="116" d="100"/>
          <a:sy n="116" d="100"/>
        </p:scale>
        <p:origin x="-1410" y="-102"/>
      </p:cViewPr>
      <p:guideLst>
        <p:guide orient="horz" pos="413"/>
        <p:guide orient="horz" pos="4128"/>
        <p:guide orient="horz" pos="3158"/>
        <p:guide orient="horz" pos="3457"/>
        <p:guide orient="horz" pos="845"/>
        <p:guide pos="113"/>
        <p:guide pos="5556"/>
        <p:guide pos="204"/>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04" d="100"/>
          <a:sy n="104" d="100"/>
        </p:scale>
        <p:origin x="-327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Master" Target="slideMasters/slideMaster14.xml"/><Relationship Id="rId26" Type="http://schemas.openxmlformats.org/officeDocument/2006/relationships/slideMaster" Target="slideMasters/slideMaster22.xml"/><Relationship Id="rId39" Type="http://schemas.openxmlformats.org/officeDocument/2006/relationships/slide" Target="slides/slide9.xml"/><Relationship Id="rId21" Type="http://schemas.openxmlformats.org/officeDocument/2006/relationships/slideMaster" Target="slideMasters/slideMaster17.xml"/><Relationship Id="rId34" Type="http://schemas.openxmlformats.org/officeDocument/2006/relationships/slide" Target="slides/slide4.xml"/><Relationship Id="rId42" Type="http://schemas.openxmlformats.org/officeDocument/2006/relationships/slide" Target="slides/slide12.xml"/><Relationship Id="rId47" Type="http://schemas.openxmlformats.org/officeDocument/2006/relationships/slide" Target="slides/slide17.xml"/><Relationship Id="rId50" Type="http://schemas.openxmlformats.org/officeDocument/2006/relationships/slide" Target="slides/slide20.xml"/><Relationship Id="rId55" Type="http://schemas.openxmlformats.org/officeDocument/2006/relationships/slide" Target="slides/slide25.xml"/><Relationship Id="rId63" Type="http://schemas.openxmlformats.org/officeDocument/2006/relationships/slide" Target="slides/slide33.xml"/><Relationship Id="rId68" Type="http://schemas.openxmlformats.org/officeDocument/2006/relationships/handoutMaster" Target="handoutMasters/handoutMaster1.xml"/><Relationship Id="rId7" Type="http://schemas.openxmlformats.org/officeDocument/2006/relationships/slideMaster" Target="slideMasters/slideMaster3.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Master" Target="slideMasters/slideMaster12.xml"/><Relationship Id="rId29" Type="http://schemas.openxmlformats.org/officeDocument/2006/relationships/slideMaster" Target="slideMasters/slideMaster25.xml"/><Relationship Id="rId11" Type="http://schemas.openxmlformats.org/officeDocument/2006/relationships/slideMaster" Target="slideMasters/slideMaster7.xml"/><Relationship Id="rId24" Type="http://schemas.openxmlformats.org/officeDocument/2006/relationships/slideMaster" Target="slideMasters/slideMaster20.xml"/><Relationship Id="rId32" Type="http://schemas.openxmlformats.org/officeDocument/2006/relationships/slide" Target="slides/slide2.xml"/><Relationship Id="rId37" Type="http://schemas.openxmlformats.org/officeDocument/2006/relationships/slide" Target="slides/slide7.xml"/><Relationship Id="rId40" Type="http://schemas.openxmlformats.org/officeDocument/2006/relationships/slide" Target="slides/slide10.xml"/><Relationship Id="rId45" Type="http://schemas.openxmlformats.org/officeDocument/2006/relationships/slide" Target="slides/slide15.xml"/><Relationship Id="rId53" Type="http://schemas.openxmlformats.org/officeDocument/2006/relationships/slide" Target="slides/slide23.xml"/><Relationship Id="rId58" Type="http://schemas.openxmlformats.org/officeDocument/2006/relationships/slide" Target="slides/slide28.xml"/><Relationship Id="rId66" Type="http://schemas.openxmlformats.org/officeDocument/2006/relationships/slide" Target="slides/slide36.xml"/><Relationship Id="rId5" Type="http://schemas.openxmlformats.org/officeDocument/2006/relationships/slideMaster" Target="slideMasters/slideMaster1.xml"/><Relationship Id="rId15" Type="http://schemas.openxmlformats.org/officeDocument/2006/relationships/slideMaster" Target="slideMasters/slideMaster11.xml"/><Relationship Id="rId23" Type="http://schemas.openxmlformats.org/officeDocument/2006/relationships/slideMaster" Target="slideMasters/slideMaster19.xml"/><Relationship Id="rId28" Type="http://schemas.openxmlformats.org/officeDocument/2006/relationships/slideMaster" Target="slideMasters/slideMaster24.xml"/><Relationship Id="rId36" Type="http://schemas.openxmlformats.org/officeDocument/2006/relationships/slide" Target="slides/slide6.xml"/><Relationship Id="rId49" Type="http://schemas.openxmlformats.org/officeDocument/2006/relationships/slide" Target="slides/slide19.xml"/><Relationship Id="rId57" Type="http://schemas.openxmlformats.org/officeDocument/2006/relationships/slide" Target="slides/slide27.xml"/><Relationship Id="rId61" Type="http://schemas.openxmlformats.org/officeDocument/2006/relationships/slide" Target="slides/slide31.xml"/><Relationship Id="rId10" Type="http://schemas.openxmlformats.org/officeDocument/2006/relationships/slideMaster" Target="slideMasters/slideMaster6.xml"/><Relationship Id="rId19" Type="http://schemas.openxmlformats.org/officeDocument/2006/relationships/slideMaster" Target="slideMasters/slideMaster15.xml"/><Relationship Id="rId31" Type="http://schemas.openxmlformats.org/officeDocument/2006/relationships/slide" Target="slides/slide1.xml"/><Relationship Id="rId44" Type="http://schemas.openxmlformats.org/officeDocument/2006/relationships/slide" Target="slides/slide14.xml"/><Relationship Id="rId52" Type="http://schemas.openxmlformats.org/officeDocument/2006/relationships/slide" Target="slides/slide22.xml"/><Relationship Id="rId60" Type="http://schemas.openxmlformats.org/officeDocument/2006/relationships/slide" Target="slides/slide30.xml"/><Relationship Id="rId65" Type="http://schemas.openxmlformats.org/officeDocument/2006/relationships/slide" Target="slides/slide35.xml"/><Relationship Id="rId73"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Master" Target="slideMasters/slideMaster18.xml"/><Relationship Id="rId27" Type="http://schemas.openxmlformats.org/officeDocument/2006/relationships/slideMaster" Target="slideMasters/slideMaster23.xml"/><Relationship Id="rId30" Type="http://schemas.openxmlformats.org/officeDocument/2006/relationships/slideMaster" Target="slideMasters/slideMaster26.xml"/><Relationship Id="rId35" Type="http://schemas.openxmlformats.org/officeDocument/2006/relationships/slide" Target="slides/slide5.xml"/><Relationship Id="rId43" Type="http://schemas.openxmlformats.org/officeDocument/2006/relationships/slide" Target="slides/slide13.xml"/><Relationship Id="rId48" Type="http://schemas.openxmlformats.org/officeDocument/2006/relationships/slide" Target="slides/slide18.xml"/><Relationship Id="rId56" Type="http://schemas.openxmlformats.org/officeDocument/2006/relationships/slide" Target="slides/slide26.xml"/><Relationship Id="rId64" Type="http://schemas.openxmlformats.org/officeDocument/2006/relationships/slide" Target="slides/slide34.xml"/><Relationship Id="rId69" Type="http://schemas.openxmlformats.org/officeDocument/2006/relationships/commentAuthors" Target="commentAuthors.xml"/><Relationship Id="rId8" Type="http://schemas.openxmlformats.org/officeDocument/2006/relationships/slideMaster" Target="slideMasters/slideMaster4.xml"/><Relationship Id="rId51" Type="http://schemas.openxmlformats.org/officeDocument/2006/relationships/slide" Target="slides/slide21.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Master" Target="slideMasters/slideMaster21.xml"/><Relationship Id="rId33" Type="http://schemas.openxmlformats.org/officeDocument/2006/relationships/slide" Target="slides/slide3.xml"/><Relationship Id="rId38" Type="http://schemas.openxmlformats.org/officeDocument/2006/relationships/slide" Target="slides/slide8.xml"/><Relationship Id="rId46" Type="http://schemas.openxmlformats.org/officeDocument/2006/relationships/slide" Target="slides/slide16.xml"/><Relationship Id="rId59" Type="http://schemas.openxmlformats.org/officeDocument/2006/relationships/slide" Target="slides/slide29.xml"/><Relationship Id="rId67" Type="http://schemas.openxmlformats.org/officeDocument/2006/relationships/notesMaster" Target="notesMasters/notesMaster1.xml"/><Relationship Id="rId20" Type="http://schemas.openxmlformats.org/officeDocument/2006/relationships/slideMaster" Target="slideMasters/slideMaster16.xml"/><Relationship Id="rId41" Type="http://schemas.openxmlformats.org/officeDocument/2006/relationships/slide" Target="slides/slide11.xml"/><Relationship Id="rId54" Type="http://schemas.openxmlformats.org/officeDocument/2006/relationships/slide" Target="slides/slide24.xml"/><Relationship Id="rId62" Type="http://schemas.openxmlformats.org/officeDocument/2006/relationships/slide" Target="slides/slide32.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D76A07-3D3D-4A68-AAD0-85CA8B587E22}" type="datetimeFigureOut">
              <a:rPr lang="en-AU" smtClean="0"/>
              <a:t>22/10/2014</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D879660-3FBB-4DBB-87CB-9B72B2B6FFD8}" type="slidenum">
              <a:rPr lang="en-AU" smtClean="0"/>
              <a:t>‹#›</a:t>
            </a:fld>
            <a:endParaRPr lang="en-AU"/>
          </a:p>
        </p:txBody>
      </p:sp>
    </p:spTree>
    <p:extLst>
      <p:ext uri="{BB962C8B-B14F-4D97-AF65-F5344CB8AC3E}">
        <p14:creationId xmlns:p14="http://schemas.microsoft.com/office/powerpoint/2010/main" val="1235457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5D80A888-D75A-4166-AD9D-7C4F06AF2060}" type="datetimeFigureOut">
              <a:rPr lang="en-AU"/>
              <a:pPr>
                <a:defRPr/>
              </a:pPr>
              <a:t>22/10/2014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7DC8D554-20BD-45E3-8F8F-C854CD9EEC52}" type="slidenum">
              <a:rPr lang="en-AU"/>
              <a:pPr>
                <a:defRPr/>
              </a:pPr>
              <a:t>‹#›</a:t>
            </a:fld>
            <a:endParaRPr lang="en-AU"/>
          </a:p>
        </p:txBody>
      </p:sp>
    </p:spTree>
    <p:extLst>
      <p:ext uri="{BB962C8B-B14F-4D97-AF65-F5344CB8AC3E}">
        <p14:creationId xmlns:p14="http://schemas.microsoft.com/office/powerpoint/2010/main" val="4165862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AU" dirty="0" smtClean="0"/>
              <a:t>This presentation will provide school staff with information about how Queensland recognises the educational achievements of young people who have highly individualised learning programs. </a:t>
            </a: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a:t>
            </a:fld>
            <a:endParaRPr lang="en-AU"/>
          </a:p>
        </p:txBody>
      </p:sp>
    </p:spTree>
    <p:extLst>
      <p:ext uri="{BB962C8B-B14F-4D97-AF65-F5344CB8AC3E}">
        <p14:creationId xmlns:p14="http://schemas.microsoft.com/office/powerpoint/2010/main" val="10528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lvl1pPr eaLnBrk="0" hangingPunct="0">
              <a:spcBef>
                <a:spcPct val="50000"/>
              </a:spcBef>
              <a:defRPr sz="2800">
                <a:solidFill>
                  <a:schemeClr val="tx1"/>
                </a:solidFill>
                <a:latin typeface="Arial" pitchFamily="34" charset="0"/>
              </a:defRPr>
            </a:lvl1pPr>
            <a:lvl2pPr marL="742950" indent="-285750" eaLnBrk="0" hangingPunct="0">
              <a:spcBef>
                <a:spcPct val="50000"/>
              </a:spcBef>
              <a:defRPr sz="2800">
                <a:solidFill>
                  <a:schemeClr val="tx1"/>
                </a:solidFill>
                <a:latin typeface="Arial" pitchFamily="34" charset="0"/>
              </a:defRPr>
            </a:lvl2pPr>
            <a:lvl3pPr marL="1143000" indent="-228600" eaLnBrk="0" hangingPunct="0">
              <a:spcBef>
                <a:spcPct val="50000"/>
              </a:spcBef>
              <a:defRPr sz="2800">
                <a:solidFill>
                  <a:schemeClr val="tx1"/>
                </a:solidFill>
                <a:latin typeface="Arial" pitchFamily="34" charset="0"/>
              </a:defRPr>
            </a:lvl3pPr>
            <a:lvl4pPr marL="1600200" indent="-228600" eaLnBrk="0" hangingPunct="0">
              <a:spcBef>
                <a:spcPct val="50000"/>
              </a:spcBef>
              <a:defRPr sz="2800">
                <a:solidFill>
                  <a:schemeClr val="tx1"/>
                </a:solidFill>
                <a:latin typeface="Arial" pitchFamily="34" charset="0"/>
              </a:defRPr>
            </a:lvl4pPr>
            <a:lvl5pPr marL="2057400" indent="-228600" eaLnBrk="0" hangingPunct="0">
              <a:spcBef>
                <a:spcPct val="50000"/>
              </a:spcBef>
              <a:defRPr sz="2800">
                <a:solidFill>
                  <a:schemeClr val="tx1"/>
                </a:solidFill>
                <a:latin typeface="Arial" pitchFamily="34" charset="0"/>
              </a:defRPr>
            </a:lvl5pPr>
            <a:lvl6pPr marL="2514600" indent="-228600" eaLnBrk="0" fontAlgn="base" hangingPunct="0">
              <a:spcBef>
                <a:spcPct val="50000"/>
              </a:spcBef>
              <a:spcAft>
                <a:spcPct val="0"/>
              </a:spcAft>
              <a:defRPr sz="2800">
                <a:solidFill>
                  <a:schemeClr val="tx1"/>
                </a:solidFill>
                <a:latin typeface="Arial" pitchFamily="34" charset="0"/>
              </a:defRPr>
            </a:lvl6pPr>
            <a:lvl7pPr marL="2971800" indent="-228600" eaLnBrk="0" fontAlgn="base" hangingPunct="0">
              <a:spcBef>
                <a:spcPct val="50000"/>
              </a:spcBef>
              <a:spcAft>
                <a:spcPct val="0"/>
              </a:spcAft>
              <a:defRPr sz="2800">
                <a:solidFill>
                  <a:schemeClr val="tx1"/>
                </a:solidFill>
                <a:latin typeface="Arial" pitchFamily="34" charset="0"/>
              </a:defRPr>
            </a:lvl7pPr>
            <a:lvl8pPr marL="3429000" indent="-228600" eaLnBrk="0" fontAlgn="base" hangingPunct="0">
              <a:spcBef>
                <a:spcPct val="50000"/>
              </a:spcBef>
              <a:spcAft>
                <a:spcPct val="0"/>
              </a:spcAft>
              <a:defRPr sz="2800">
                <a:solidFill>
                  <a:schemeClr val="tx1"/>
                </a:solidFill>
                <a:latin typeface="Arial" pitchFamily="34" charset="0"/>
              </a:defRPr>
            </a:lvl8pPr>
            <a:lvl9pPr marL="3886200" indent="-228600" eaLnBrk="0" fontAlgn="base" hangingPunct="0">
              <a:spcBef>
                <a:spcPct val="50000"/>
              </a:spcBef>
              <a:spcAft>
                <a:spcPct val="0"/>
              </a:spcAft>
              <a:defRPr sz="2800">
                <a:solidFill>
                  <a:schemeClr val="tx1"/>
                </a:solidFill>
                <a:latin typeface="Arial" pitchFamily="34" charset="0"/>
              </a:defRPr>
            </a:lvl9pPr>
          </a:lstStyle>
          <a:p>
            <a:pPr eaLnBrk="1" hangingPunct="1">
              <a:spcBef>
                <a:spcPct val="0"/>
              </a:spcBef>
              <a:defRPr/>
            </a:pPr>
            <a:fld id="{E79429A9-15E6-4154-B420-63C2BA9B0D25}" type="slidenum">
              <a:rPr lang="en-AU" sz="1200" smtClean="0"/>
              <a:pPr eaLnBrk="1" hangingPunct="1">
                <a:spcBef>
                  <a:spcPct val="0"/>
                </a:spcBef>
                <a:defRPr/>
              </a:pPr>
              <a:t>10</a:t>
            </a:fld>
            <a:endParaRPr lang="en-AU" sz="120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AU" dirty="0" smtClean="0"/>
              <a:t>The Senior Statement</a:t>
            </a:r>
            <a:r>
              <a:rPr lang="en-AU" b="1" dirty="0" smtClean="0"/>
              <a:t> </a:t>
            </a:r>
            <a:r>
              <a:rPr lang="en-AU" dirty="0" smtClean="0"/>
              <a:t>is a transcript of the learning account, recording all QCE contributing studies undertaken and the results achieved.</a:t>
            </a:r>
          </a:p>
          <a:p>
            <a:pPr eaLnBrk="1" hangingPunct="1"/>
            <a:r>
              <a:rPr lang="en-AU" dirty="0" smtClean="0"/>
              <a:t>Students who complete Year 12 will receive a Senior Statement.</a:t>
            </a:r>
          </a:p>
          <a:p>
            <a:pPr eaLnBrk="1" hangingPunct="1"/>
            <a:r>
              <a:rPr lang="en-AU" dirty="0" smtClean="0"/>
              <a:t>It states whether the student has been awarded a QCE, if they are eligible.</a:t>
            </a:r>
          </a:p>
          <a:p>
            <a:pPr eaLnBrk="1" hangingPunct="1"/>
            <a:endParaRPr lang="en-AU"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eaLnBrk="0" hangingPunct="0">
              <a:spcBef>
                <a:spcPct val="50000"/>
              </a:spcBef>
              <a:defRPr sz="2800">
                <a:solidFill>
                  <a:schemeClr val="tx1"/>
                </a:solidFill>
                <a:latin typeface="Arial" pitchFamily="34" charset="0"/>
              </a:defRPr>
            </a:lvl1pPr>
            <a:lvl2pPr marL="742950" indent="-285750" eaLnBrk="0" hangingPunct="0">
              <a:spcBef>
                <a:spcPct val="50000"/>
              </a:spcBef>
              <a:defRPr sz="2800">
                <a:solidFill>
                  <a:schemeClr val="tx1"/>
                </a:solidFill>
                <a:latin typeface="Arial" pitchFamily="34" charset="0"/>
              </a:defRPr>
            </a:lvl2pPr>
            <a:lvl3pPr marL="1143000" indent="-228600" eaLnBrk="0" hangingPunct="0">
              <a:spcBef>
                <a:spcPct val="50000"/>
              </a:spcBef>
              <a:defRPr sz="2800">
                <a:solidFill>
                  <a:schemeClr val="tx1"/>
                </a:solidFill>
                <a:latin typeface="Arial" pitchFamily="34" charset="0"/>
              </a:defRPr>
            </a:lvl3pPr>
            <a:lvl4pPr marL="1600200" indent="-228600" eaLnBrk="0" hangingPunct="0">
              <a:spcBef>
                <a:spcPct val="50000"/>
              </a:spcBef>
              <a:defRPr sz="2800">
                <a:solidFill>
                  <a:schemeClr val="tx1"/>
                </a:solidFill>
                <a:latin typeface="Arial" pitchFamily="34" charset="0"/>
              </a:defRPr>
            </a:lvl4pPr>
            <a:lvl5pPr marL="2057400" indent="-228600" eaLnBrk="0" hangingPunct="0">
              <a:spcBef>
                <a:spcPct val="50000"/>
              </a:spcBef>
              <a:defRPr sz="2800">
                <a:solidFill>
                  <a:schemeClr val="tx1"/>
                </a:solidFill>
                <a:latin typeface="Arial" pitchFamily="34" charset="0"/>
              </a:defRPr>
            </a:lvl5pPr>
            <a:lvl6pPr marL="2514600" indent="-228600" eaLnBrk="0" fontAlgn="base" hangingPunct="0">
              <a:spcBef>
                <a:spcPct val="50000"/>
              </a:spcBef>
              <a:spcAft>
                <a:spcPct val="0"/>
              </a:spcAft>
              <a:defRPr sz="2800">
                <a:solidFill>
                  <a:schemeClr val="tx1"/>
                </a:solidFill>
                <a:latin typeface="Arial" pitchFamily="34" charset="0"/>
              </a:defRPr>
            </a:lvl6pPr>
            <a:lvl7pPr marL="2971800" indent="-228600" eaLnBrk="0" fontAlgn="base" hangingPunct="0">
              <a:spcBef>
                <a:spcPct val="50000"/>
              </a:spcBef>
              <a:spcAft>
                <a:spcPct val="0"/>
              </a:spcAft>
              <a:defRPr sz="2800">
                <a:solidFill>
                  <a:schemeClr val="tx1"/>
                </a:solidFill>
                <a:latin typeface="Arial" pitchFamily="34" charset="0"/>
              </a:defRPr>
            </a:lvl7pPr>
            <a:lvl8pPr marL="3429000" indent="-228600" eaLnBrk="0" fontAlgn="base" hangingPunct="0">
              <a:spcBef>
                <a:spcPct val="50000"/>
              </a:spcBef>
              <a:spcAft>
                <a:spcPct val="0"/>
              </a:spcAft>
              <a:defRPr sz="2800">
                <a:solidFill>
                  <a:schemeClr val="tx1"/>
                </a:solidFill>
                <a:latin typeface="Arial" pitchFamily="34" charset="0"/>
              </a:defRPr>
            </a:lvl8pPr>
            <a:lvl9pPr marL="3886200" indent="-228600" eaLnBrk="0" fontAlgn="base" hangingPunct="0">
              <a:spcBef>
                <a:spcPct val="50000"/>
              </a:spcBef>
              <a:spcAft>
                <a:spcPct val="0"/>
              </a:spcAft>
              <a:defRPr sz="2800">
                <a:solidFill>
                  <a:schemeClr val="tx1"/>
                </a:solidFill>
                <a:latin typeface="Arial" pitchFamily="34" charset="0"/>
              </a:defRPr>
            </a:lvl9pPr>
          </a:lstStyle>
          <a:p>
            <a:pPr eaLnBrk="1" hangingPunct="1">
              <a:spcBef>
                <a:spcPct val="0"/>
              </a:spcBef>
              <a:defRPr/>
            </a:pPr>
            <a:fld id="{A380CB13-C983-4EE4-80D7-19157664AD3C}" type="slidenum">
              <a:rPr lang="en-AU" sz="1200" smtClean="0"/>
              <a:pPr eaLnBrk="1" hangingPunct="1">
                <a:spcBef>
                  <a:spcPct val="0"/>
                </a:spcBef>
                <a:defRPr/>
              </a:pPr>
              <a:t>11</a:t>
            </a:fld>
            <a:endParaRPr lang="en-AU" sz="120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AU" smtClean="0"/>
              <a:t>Schools identify eligible students. Consultation with students and their parents/carers is important to this decision-making process. Students should be identified at the beginning of their senior phase of learning.</a:t>
            </a:r>
          </a:p>
          <a:p>
            <a:pPr eaLnBrk="1" hangingPunct="1"/>
            <a:r>
              <a:rPr lang="en-AU" smtClean="0"/>
              <a:t>Students must be undertaking studies that are part of an individualised learning program and have an impairment or learning difficulties that are not primarily due to socioeconomic, cultural and/or linguistic factors. </a:t>
            </a:r>
          </a:p>
          <a:p>
            <a:pPr eaLnBrk="1" hangingPunct="1"/>
            <a:endParaRPr lang="en-A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lvl1pPr eaLnBrk="0" hangingPunct="0">
              <a:spcBef>
                <a:spcPct val="50000"/>
              </a:spcBef>
              <a:defRPr sz="2800">
                <a:solidFill>
                  <a:schemeClr val="tx1"/>
                </a:solidFill>
                <a:latin typeface="Arial" pitchFamily="34" charset="0"/>
              </a:defRPr>
            </a:lvl1pPr>
            <a:lvl2pPr marL="742950" indent="-285750" eaLnBrk="0" hangingPunct="0">
              <a:spcBef>
                <a:spcPct val="50000"/>
              </a:spcBef>
              <a:defRPr sz="2800">
                <a:solidFill>
                  <a:schemeClr val="tx1"/>
                </a:solidFill>
                <a:latin typeface="Arial" pitchFamily="34" charset="0"/>
              </a:defRPr>
            </a:lvl2pPr>
            <a:lvl3pPr marL="1143000" indent="-228600" eaLnBrk="0" hangingPunct="0">
              <a:spcBef>
                <a:spcPct val="50000"/>
              </a:spcBef>
              <a:defRPr sz="2800">
                <a:solidFill>
                  <a:schemeClr val="tx1"/>
                </a:solidFill>
                <a:latin typeface="Arial" pitchFamily="34" charset="0"/>
              </a:defRPr>
            </a:lvl3pPr>
            <a:lvl4pPr marL="1600200" indent="-228600" eaLnBrk="0" hangingPunct="0">
              <a:spcBef>
                <a:spcPct val="50000"/>
              </a:spcBef>
              <a:defRPr sz="2800">
                <a:solidFill>
                  <a:schemeClr val="tx1"/>
                </a:solidFill>
                <a:latin typeface="Arial" pitchFamily="34" charset="0"/>
              </a:defRPr>
            </a:lvl4pPr>
            <a:lvl5pPr marL="2057400" indent="-228600" eaLnBrk="0" hangingPunct="0">
              <a:spcBef>
                <a:spcPct val="50000"/>
              </a:spcBef>
              <a:defRPr sz="2800">
                <a:solidFill>
                  <a:schemeClr val="tx1"/>
                </a:solidFill>
                <a:latin typeface="Arial" pitchFamily="34" charset="0"/>
              </a:defRPr>
            </a:lvl5pPr>
            <a:lvl6pPr marL="2514600" indent="-228600" eaLnBrk="0" fontAlgn="base" hangingPunct="0">
              <a:spcBef>
                <a:spcPct val="50000"/>
              </a:spcBef>
              <a:spcAft>
                <a:spcPct val="0"/>
              </a:spcAft>
              <a:defRPr sz="2800">
                <a:solidFill>
                  <a:schemeClr val="tx1"/>
                </a:solidFill>
                <a:latin typeface="Arial" pitchFamily="34" charset="0"/>
              </a:defRPr>
            </a:lvl6pPr>
            <a:lvl7pPr marL="2971800" indent="-228600" eaLnBrk="0" fontAlgn="base" hangingPunct="0">
              <a:spcBef>
                <a:spcPct val="50000"/>
              </a:spcBef>
              <a:spcAft>
                <a:spcPct val="0"/>
              </a:spcAft>
              <a:defRPr sz="2800">
                <a:solidFill>
                  <a:schemeClr val="tx1"/>
                </a:solidFill>
                <a:latin typeface="Arial" pitchFamily="34" charset="0"/>
              </a:defRPr>
            </a:lvl7pPr>
            <a:lvl8pPr marL="3429000" indent="-228600" eaLnBrk="0" fontAlgn="base" hangingPunct="0">
              <a:spcBef>
                <a:spcPct val="50000"/>
              </a:spcBef>
              <a:spcAft>
                <a:spcPct val="0"/>
              </a:spcAft>
              <a:defRPr sz="2800">
                <a:solidFill>
                  <a:schemeClr val="tx1"/>
                </a:solidFill>
                <a:latin typeface="Arial" pitchFamily="34" charset="0"/>
              </a:defRPr>
            </a:lvl8pPr>
            <a:lvl9pPr marL="3886200" indent="-228600" eaLnBrk="0" fontAlgn="base" hangingPunct="0">
              <a:spcBef>
                <a:spcPct val="50000"/>
              </a:spcBef>
              <a:spcAft>
                <a:spcPct val="0"/>
              </a:spcAft>
              <a:defRPr sz="2800">
                <a:solidFill>
                  <a:schemeClr val="tx1"/>
                </a:solidFill>
                <a:latin typeface="Arial" pitchFamily="34" charset="0"/>
              </a:defRPr>
            </a:lvl9pPr>
          </a:lstStyle>
          <a:p>
            <a:pPr eaLnBrk="1" hangingPunct="1">
              <a:spcBef>
                <a:spcPct val="0"/>
              </a:spcBef>
              <a:defRPr/>
            </a:pPr>
            <a:fld id="{3D0EB8E7-3A64-45E7-B050-1043AC7708A6}" type="slidenum">
              <a:rPr lang="en-AU" sz="1200" smtClean="0"/>
              <a:pPr eaLnBrk="1" hangingPunct="1">
                <a:spcBef>
                  <a:spcPct val="0"/>
                </a:spcBef>
                <a:defRPr/>
              </a:pPr>
              <a:t>12</a:t>
            </a:fld>
            <a:endParaRPr lang="en-AU" sz="120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r>
              <a:rPr lang="en-AU" smtClean="0"/>
              <a:t>Unlike the QCE, the QCIA has only two contributing studies. These studies do not contribute towards the QCE.</a:t>
            </a:r>
          </a:p>
          <a:p>
            <a:pPr eaLnBrk="1" hangingPunct="1"/>
            <a:endParaRPr lang="en-A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lvl1pPr eaLnBrk="0" hangingPunct="0">
              <a:spcBef>
                <a:spcPct val="50000"/>
              </a:spcBef>
              <a:defRPr sz="2800">
                <a:solidFill>
                  <a:schemeClr val="tx1"/>
                </a:solidFill>
                <a:latin typeface="Arial" pitchFamily="34" charset="0"/>
              </a:defRPr>
            </a:lvl1pPr>
            <a:lvl2pPr marL="742950" indent="-285750" eaLnBrk="0" hangingPunct="0">
              <a:spcBef>
                <a:spcPct val="50000"/>
              </a:spcBef>
              <a:defRPr sz="2800">
                <a:solidFill>
                  <a:schemeClr val="tx1"/>
                </a:solidFill>
                <a:latin typeface="Arial" pitchFamily="34" charset="0"/>
              </a:defRPr>
            </a:lvl2pPr>
            <a:lvl3pPr marL="1143000" indent="-228600" eaLnBrk="0" hangingPunct="0">
              <a:spcBef>
                <a:spcPct val="50000"/>
              </a:spcBef>
              <a:defRPr sz="2800">
                <a:solidFill>
                  <a:schemeClr val="tx1"/>
                </a:solidFill>
                <a:latin typeface="Arial" pitchFamily="34" charset="0"/>
              </a:defRPr>
            </a:lvl3pPr>
            <a:lvl4pPr marL="1600200" indent="-228600" eaLnBrk="0" hangingPunct="0">
              <a:spcBef>
                <a:spcPct val="50000"/>
              </a:spcBef>
              <a:defRPr sz="2800">
                <a:solidFill>
                  <a:schemeClr val="tx1"/>
                </a:solidFill>
                <a:latin typeface="Arial" pitchFamily="34" charset="0"/>
              </a:defRPr>
            </a:lvl4pPr>
            <a:lvl5pPr marL="2057400" indent="-228600" eaLnBrk="0" hangingPunct="0">
              <a:spcBef>
                <a:spcPct val="50000"/>
              </a:spcBef>
              <a:defRPr sz="2800">
                <a:solidFill>
                  <a:schemeClr val="tx1"/>
                </a:solidFill>
                <a:latin typeface="Arial" pitchFamily="34" charset="0"/>
              </a:defRPr>
            </a:lvl5pPr>
            <a:lvl6pPr marL="2514600" indent="-228600" eaLnBrk="0" fontAlgn="base" hangingPunct="0">
              <a:spcBef>
                <a:spcPct val="50000"/>
              </a:spcBef>
              <a:spcAft>
                <a:spcPct val="0"/>
              </a:spcAft>
              <a:defRPr sz="2800">
                <a:solidFill>
                  <a:schemeClr val="tx1"/>
                </a:solidFill>
                <a:latin typeface="Arial" pitchFamily="34" charset="0"/>
              </a:defRPr>
            </a:lvl6pPr>
            <a:lvl7pPr marL="2971800" indent="-228600" eaLnBrk="0" fontAlgn="base" hangingPunct="0">
              <a:spcBef>
                <a:spcPct val="50000"/>
              </a:spcBef>
              <a:spcAft>
                <a:spcPct val="0"/>
              </a:spcAft>
              <a:defRPr sz="2800">
                <a:solidFill>
                  <a:schemeClr val="tx1"/>
                </a:solidFill>
                <a:latin typeface="Arial" pitchFamily="34" charset="0"/>
              </a:defRPr>
            </a:lvl7pPr>
            <a:lvl8pPr marL="3429000" indent="-228600" eaLnBrk="0" fontAlgn="base" hangingPunct="0">
              <a:spcBef>
                <a:spcPct val="50000"/>
              </a:spcBef>
              <a:spcAft>
                <a:spcPct val="0"/>
              </a:spcAft>
              <a:defRPr sz="2800">
                <a:solidFill>
                  <a:schemeClr val="tx1"/>
                </a:solidFill>
                <a:latin typeface="Arial" pitchFamily="34" charset="0"/>
              </a:defRPr>
            </a:lvl8pPr>
            <a:lvl9pPr marL="3886200" indent="-228600" eaLnBrk="0" fontAlgn="base" hangingPunct="0">
              <a:spcBef>
                <a:spcPct val="50000"/>
              </a:spcBef>
              <a:spcAft>
                <a:spcPct val="0"/>
              </a:spcAft>
              <a:defRPr sz="2800">
                <a:solidFill>
                  <a:schemeClr val="tx1"/>
                </a:solidFill>
                <a:latin typeface="Arial" pitchFamily="34" charset="0"/>
              </a:defRPr>
            </a:lvl9pPr>
          </a:lstStyle>
          <a:p>
            <a:pPr eaLnBrk="1" hangingPunct="1">
              <a:spcBef>
                <a:spcPct val="0"/>
              </a:spcBef>
              <a:defRPr/>
            </a:pPr>
            <a:fld id="{812A698B-4285-4BCE-938A-CA7BFDE33BAF}" type="slidenum">
              <a:rPr lang="en-AU" sz="1200" smtClean="0"/>
              <a:pPr eaLnBrk="1" hangingPunct="1">
                <a:spcBef>
                  <a:spcPct val="0"/>
                </a:spcBef>
                <a:defRPr/>
              </a:pPr>
              <a:t>13</a:t>
            </a:fld>
            <a:endParaRPr lang="en-AU" sz="1200" smtClean="0"/>
          </a:p>
        </p:txBody>
      </p:sp>
      <p:sp>
        <p:nvSpPr>
          <p:cNvPr id="53252" name="Rectangle 3"/>
          <p:cNvSpPr>
            <a:spLocks noGrp="1" noChangeArrowheads="1"/>
          </p:cNvSpPr>
          <p:nvPr>
            <p:ph type="body" idx="1"/>
          </p:nvPr>
        </p:nvSpPr>
        <p:spPr>
          <a:noFill/>
        </p:spPr>
        <p:txBody>
          <a:bodyPr/>
          <a:lstStyle/>
          <a:p>
            <a:pPr eaLnBrk="1" hangingPunct="1"/>
            <a:r>
              <a:rPr lang="en-US" dirty="0" smtClean="0"/>
              <a:t>The aim of the Statement of Achievement is to create a complete picture of the student’s demonstrated educational achievement under categories called ‘curriculum </a:t>
            </a:r>
            <a:r>
              <a:rPr lang="en-US" dirty="0" err="1" smtClean="0"/>
              <a:t>organisers’</a:t>
            </a:r>
            <a:r>
              <a:rPr lang="en-AU" dirty="0" smtClean="0"/>
              <a:t>.</a:t>
            </a:r>
          </a:p>
          <a:p>
            <a:pPr eaLnBrk="1" hangingPunct="1"/>
            <a:endParaRPr lang="en-AU"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70" y="539552"/>
            <a:ext cx="5011737" cy="375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lvl1pPr eaLnBrk="0" hangingPunct="0">
              <a:spcBef>
                <a:spcPct val="50000"/>
              </a:spcBef>
              <a:defRPr sz="2800">
                <a:solidFill>
                  <a:schemeClr val="tx1"/>
                </a:solidFill>
                <a:latin typeface="Arial" pitchFamily="34" charset="0"/>
              </a:defRPr>
            </a:lvl1pPr>
            <a:lvl2pPr marL="742950" indent="-285750" eaLnBrk="0" hangingPunct="0">
              <a:spcBef>
                <a:spcPct val="50000"/>
              </a:spcBef>
              <a:defRPr sz="2800">
                <a:solidFill>
                  <a:schemeClr val="tx1"/>
                </a:solidFill>
                <a:latin typeface="Arial" pitchFamily="34" charset="0"/>
              </a:defRPr>
            </a:lvl2pPr>
            <a:lvl3pPr marL="1143000" indent="-228600" eaLnBrk="0" hangingPunct="0">
              <a:spcBef>
                <a:spcPct val="50000"/>
              </a:spcBef>
              <a:defRPr sz="2800">
                <a:solidFill>
                  <a:schemeClr val="tx1"/>
                </a:solidFill>
                <a:latin typeface="Arial" pitchFamily="34" charset="0"/>
              </a:defRPr>
            </a:lvl3pPr>
            <a:lvl4pPr marL="1600200" indent="-228600" eaLnBrk="0" hangingPunct="0">
              <a:spcBef>
                <a:spcPct val="50000"/>
              </a:spcBef>
              <a:defRPr sz="2800">
                <a:solidFill>
                  <a:schemeClr val="tx1"/>
                </a:solidFill>
                <a:latin typeface="Arial" pitchFamily="34" charset="0"/>
              </a:defRPr>
            </a:lvl4pPr>
            <a:lvl5pPr marL="2057400" indent="-228600" eaLnBrk="0" hangingPunct="0">
              <a:spcBef>
                <a:spcPct val="50000"/>
              </a:spcBef>
              <a:defRPr sz="2800">
                <a:solidFill>
                  <a:schemeClr val="tx1"/>
                </a:solidFill>
                <a:latin typeface="Arial" pitchFamily="34" charset="0"/>
              </a:defRPr>
            </a:lvl5pPr>
            <a:lvl6pPr marL="2514600" indent="-228600" eaLnBrk="0" fontAlgn="base" hangingPunct="0">
              <a:spcBef>
                <a:spcPct val="50000"/>
              </a:spcBef>
              <a:spcAft>
                <a:spcPct val="0"/>
              </a:spcAft>
              <a:defRPr sz="2800">
                <a:solidFill>
                  <a:schemeClr val="tx1"/>
                </a:solidFill>
                <a:latin typeface="Arial" pitchFamily="34" charset="0"/>
              </a:defRPr>
            </a:lvl6pPr>
            <a:lvl7pPr marL="2971800" indent="-228600" eaLnBrk="0" fontAlgn="base" hangingPunct="0">
              <a:spcBef>
                <a:spcPct val="50000"/>
              </a:spcBef>
              <a:spcAft>
                <a:spcPct val="0"/>
              </a:spcAft>
              <a:defRPr sz="2800">
                <a:solidFill>
                  <a:schemeClr val="tx1"/>
                </a:solidFill>
                <a:latin typeface="Arial" pitchFamily="34" charset="0"/>
              </a:defRPr>
            </a:lvl7pPr>
            <a:lvl8pPr marL="3429000" indent="-228600" eaLnBrk="0" fontAlgn="base" hangingPunct="0">
              <a:spcBef>
                <a:spcPct val="50000"/>
              </a:spcBef>
              <a:spcAft>
                <a:spcPct val="0"/>
              </a:spcAft>
              <a:defRPr sz="2800">
                <a:solidFill>
                  <a:schemeClr val="tx1"/>
                </a:solidFill>
                <a:latin typeface="Arial" pitchFamily="34" charset="0"/>
              </a:defRPr>
            </a:lvl8pPr>
            <a:lvl9pPr marL="3886200" indent="-228600" eaLnBrk="0" fontAlgn="base" hangingPunct="0">
              <a:spcBef>
                <a:spcPct val="50000"/>
              </a:spcBef>
              <a:spcAft>
                <a:spcPct val="0"/>
              </a:spcAft>
              <a:defRPr sz="2800">
                <a:solidFill>
                  <a:schemeClr val="tx1"/>
                </a:solidFill>
                <a:latin typeface="Arial" pitchFamily="34" charset="0"/>
              </a:defRPr>
            </a:lvl9pPr>
          </a:lstStyle>
          <a:p>
            <a:pPr eaLnBrk="1" hangingPunct="1">
              <a:spcBef>
                <a:spcPct val="0"/>
              </a:spcBef>
              <a:defRPr/>
            </a:pPr>
            <a:fld id="{C1CFA155-3548-4473-9739-F7EC2328318F}" type="slidenum">
              <a:rPr lang="en-AU" sz="1200" smtClean="0"/>
              <a:pPr eaLnBrk="1" hangingPunct="1">
                <a:spcBef>
                  <a:spcPct val="0"/>
                </a:spcBef>
                <a:defRPr/>
              </a:pPr>
              <a:t>14</a:t>
            </a:fld>
            <a:endParaRPr lang="en-AU" sz="1200" smtClean="0"/>
          </a:p>
        </p:txBody>
      </p:sp>
      <p:sp>
        <p:nvSpPr>
          <p:cNvPr id="54276" name="Rectangle 3"/>
          <p:cNvSpPr>
            <a:spLocks noGrp="1" noChangeArrowheads="1"/>
          </p:cNvSpPr>
          <p:nvPr>
            <p:ph type="body" idx="1"/>
          </p:nvPr>
        </p:nvSpPr>
        <p:spPr>
          <a:noFill/>
        </p:spPr>
        <p:txBody>
          <a:bodyPr/>
          <a:lstStyle/>
          <a:p>
            <a:pPr eaLnBrk="1" hangingPunct="1"/>
            <a:r>
              <a:rPr lang="en-AU" dirty="0" smtClean="0"/>
              <a:t>The school chooses some or all of the organisers according to a student’s learning program.</a:t>
            </a:r>
          </a:p>
          <a:p>
            <a:pPr eaLnBrk="1" hangingPunct="1"/>
            <a:endParaRPr lang="en-AU" dirty="0" smtClean="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704" y="395536"/>
            <a:ext cx="5040560" cy="3769918"/>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lvl1pPr eaLnBrk="0" hangingPunct="0">
              <a:spcBef>
                <a:spcPct val="50000"/>
              </a:spcBef>
              <a:defRPr sz="2800">
                <a:solidFill>
                  <a:schemeClr val="tx1"/>
                </a:solidFill>
                <a:latin typeface="Arial" pitchFamily="34" charset="0"/>
              </a:defRPr>
            </a:lvl1pPr>
            <a:lvl2pPr marL="742950" indent="-285750" eaLnBrk="0" hangingPunct="0">
              <a:spcBef>
                <a:spcPct val="50000"/>
              </a:spcBef>
              <a:defRPr sz="2800">
                <a:solidFill>
                  <a:schemeClr val="tx1"/>
                </a:solidFill>
                <a:latin typeface="Arial" pitchFamily="34" charset="0"/>
              </a:defRPr>
            </a:lvl2pPr>
            <a:lvl3pPr marL="1143000" indent="-228600" eaLnBrk="0" hangingPunct="0">
              <a:spcBef>
                <a:spcPct val="50000"/>
              </a:spcBef>
              <a:defRPr sz="2800">
                <a:solidFill>
                  <a:schemeClr val="tx1"/>
                </a:solidFill>
                <a:latin typeface="Arial" pitchFamily="34" charset="0"/>
              </a:defRPr>
            </a:lvl3pPr>
            <a:lvl4pPr marL="1600200" indent="-228600" eaLnBrk="0" hangingPunct="0">
              <a:spcBef>
                <a:spcPct val="50000"/>
              </a:spcBef>
              <a:defRPr sz="2800">
                <a:solidFill>
                  <a:schemeClr val="tx1"/>
                </a:solidFill>
                <a:latin typeface="Arial" pitchFamily="34" charset="0"/>
              </a:defRPr>
            </a:lvl4pPr>
            <a:lvl5pPr marL="2057400" indent="-228600" eaLnBrk="0" hangingPunct="0">
              <a:spcBef>
                <a:spcPct val="50000"/>
              </a:spcBef>
              <a:defRPr sz="2800">
                <a:solidFill>
                  <a:schemeClr val="tx1"/>
                </a:solidFill>
                <a:latin typeface="Arial" pitchFamily="34" charset="0"/>
              </a:defRPr>
            </a:lvl5pPr>
            <a:lvl6pPr marL="2514600" indent="-228600" eaLnBrk="0" fontAlgn="base" hangingPunct="0">
              <a:spcBef>
                <a:spcPct val="50000"/>
              </a:spcBef>
              <a:spcAft>
                <a:spcPct val="0"/>
              </a:spcAft>
              <a:defRPr sz="2800">
                <a:solidFill>
                  <a:schemeClr val="tx1"/>
                </a:solidFill>
                <a:latin typeface="Arial" pitchFamily="34" charset="0"/>
              </a:defRPr>
            </a:lvl6pPr>
            <a:lvl7pPr marL="2971800" indent="-228600" eaLnBrk="0" fontAlgn="base" hangingPunct="0">
              <a:spcBef>
                <a:spcPct val="50000"/>
              </a:spcBef>
              <a:spcAft>
                <a:spcPct val="0"/>
              </a:spcAft>
              <a:defRPr sz="2800">
                <a:solidFill>
                  <a:schemeClr val="tx1"/>
                </a:solidFill>
                <a:latin typeface="Arial" pitchFamily="34" charset="0"/>
              </a:defRPr>
            </a:lvl7pPr>
            <a:lvl8pPr marL="3429000" indent="-228600" eaLnBrk="0" fontAlgn="base" hangingPunct="0">
              <a:spcBef>
                <a:spcPct val="50000"/>
              </a:spcBef>
              <a:spcAft>
                <a:spcPct val="0"/>
              </a:spcAft>
              <a:defRPr sz="2800">
                <a:solidFill>
                  <a:schemeClr val="tx1"/>
                </a:solidFill>
                <a:latin typeface="Arial" pitchFamily="34" charset="0"/>
              </a:defRPr>
            </a:lvl8pPr>
            <a:lvl9pPr marL="3886200" indent="-228600" eaLnBrk="0" fontAlgn="base" hangingPunct="0">
              <a:spcBef>
                <a:spcPct val="50000"/>
              </a:spcBef>
              <a:spcAft>
                <a:spcPct val="0"/>
              </a:spcAft>
              <a:defRPr sz="2800">
                <a:solidFill>
                  <a:schemeClr val="tx1"/>
                </a:solidFill>
                <a:latin typeface="Arial" pitchFamily="34" charset="0"/>
              </a:defRPr>
            </a:lvl9pPr>
          </a:lstStyle>
          <a:p>
            <a:pPr eaLnBrk="1" hangingPunct="1">
              <a:spcBef>
                <a:spcPct val="0"/>
              </a:spcBef>
              <a:defRPr/>
            </a:pPr>
            <a:fld id="{D09324D6-16BB-4688-AFC9-BFBDEBB671D2}" type="slidenum">
              <a:rPr lang="en-AU" sz="1200" smtClean="0"/>
              <a:pPr eaLnBrk="1" hangingPunct="1">
                <a:spcBef>
                  <a:spcPct val="0"/>
                </a:spcBef>
                <a:defRPr/>
              </a:pPr>
              <a:t>15</a:t>
            </a:fld>
            <a:endParaRPr lang="en-AU" sz="120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dirty="0" smtClean="0"/>
              <a:t>Some students study specific learning programs that might be fully school developed for the individual student or groups of students within a school. It could also be that some students participate in Authority and Authority-registered subject classes, working on modified or personal goals and assessment. These may be the knowledge or skills that would be captured in comments around this </a:t>
            </a:r>
            <a:r>
              <a:rPr lang="en-US" dirty="0" err="1" smtClean="0"/>
              <a:t>organiser</a:t>
            </a:r>
            <a:r>
              <a:rPr lang="en-US" dirty="0" smtClean="0"/>
              <a:t>.</a:t>
            </a:r>
          </a:p>
          <a:p>
            <a:pPr eaLnBrk="1" hangingPunct="1"/>
            <a:r>
              <a:rPr lang="en-US" dirty="0" smtClean="0"/>
              <a:t>Equally, it could be the case that there are not any clearly defined learning programs, but rather a single program that covers a number of areas.</a:t>
            </a:r>
          </a:p>
          <a:p>
            <a:pPr eaLnBrk="1" hangingPunct="1"/>
            <a:endParaRPr lang="en-AU"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lvl1pPr eaLnBrk="0" hangingPunct="0">
              <a:spcBef>
                <a:spcPct val="50000"/>
              </a:spcBef>
              <a:defRPr sz="2800">
                <a:solidFill>
                  <a:schemeClr val="tx1"/>
                </a:solidFill>
                <a:latin typeface="Arial" pitchFamily="34" charset="0"/>
              </a:defRPr>
            </a:lvl1pPr>
            <a:lvl2pPr marL="742950" indent="-285750" eaLnBrk="0" hangingPunct="0">
              <a:spcBef>
                <a:spcPct val="50000"/>
              </a:spcBef>
              <a:defRPr sz="2800">
                <a:solidFill>
                  <a:schemeClr val="tx1"/>
                </a:solidFill>
                <a:latin typeface="Arial" pitchFamily="34" charset="0"/>
              </a:defRPr>
            </a:lvl2pPr>
            <a:lvl3pPr marL="1143000" indent="-228600" eaLnBrk="0" hangingPunct="0">
              <a:spcBef>
                <a:spcPct val="50000"/>
              </a:spcBef>
              <a:defRPr sz="2800">
                <a:solidFill>
                  <a:schemeClr val="tx1"/>
                </a:solidFill>
                <a:latin typeface="Arial" pitchFamily="34" charset="0"/>
              </a:defRPr>
            </a:lvl3pPr>
            <a:lvl4pPr marL="1600200" indent="-228600" eaLnBrk="0" hangingPunct="0">
              <a:spcBef>
                <a:spcPct val="50000"/>
              </a:spcBef>
              <a:defRPr sz="2800">
                <a:solidFill>
                  <a:schemeClr val="tx1"/>
                </a:solidFill>
                <a:latin typeface="Arial" pitchFamily="34" charset="0"/>
              </a:defRPr>
            </a:lvl4pPr>
            <a:lvl5pPr marL="2057400" indent="-228600" eaLnBrk="0" hangingPunct="0">
              <a:spcBef>
                <a:spcPct val="50000"/>
              </a:spcBef>
              <a:defRPr sz="2800">
                <a:solidFill>
                  <a:schemeClr val="tx1"/>
                </a:solidFill>
                <a:latin typeface="Arial" pitchFamily="34" charset="0"/>
              </a:defRPr>
            </a:lvl5pPr>
            <a:lvl6pPr marL="2514600" indent="-228600" eaLnBrk="0" fontAlgn="base" hangingPunct="0">
              <a:spcBef>
                <a:spcPct val="50000"/>
              </a:spcBef>
              <a:spcAft>
                <a:spcPct val="0"/>
              </a:spcAft>
              <a:defRPr sz="2800">
                <a:solidFill>
                  <a:schemeClr val="tx1"/>
                </a:solidFill>
                <a:latin typeface="Arial" pitchFamily="34" charset="0"/>
              </a:defRPr>
            </a:lvl6pPr>
            <a:lvl7pPr marL="2971800" indent="-228600" eaLnBrk="0" fontAlgn="base" hangingPunct="0">
              <a:spcBef>
                <a:spcPct val="50000"/>
              </a:spcBef>
              <a:spcAft>
                <a:spcPct val="0"/>
              </a:spcAft>
              <a:defRPr sz="2800">
                <a:solidFill>
                  <a:schemeClr val="tx1"/>
                </a:solidFill>
                <a:latin typeface="Arial" pitchFamily="34" charset="0"/>
              </a:defRPr>
            </a:lvl7pPr>
            <a:lvl8pPr marL="3429000" indent="-228600" eaLnBrk="0" fontAlgn="base" hangingPunct="0">
              <a:spcBef>
                <a:spcPct val="50000"/>
              </a:spcBef>
              <a:spcAft>
                <a:spcPct val="0"/>
              </a:spcAft>
              <a:defRPr sz="2800">
                <a:solidFill>
                  <a:schemeClr val="tx1"/>
                </a:solidFill>
                <a:latin typeface="Arial" pitchFamily="34" charset="0"/>
              </a:defRPr>
            </a:lvl8pPr>
            <a:lvl9pPr marL="3886200" indent="-228600" eaLnBrk="0" fontAlgn="base" hangingPunct="0">
              <a:spcBef>
                <a:spcPct val="50000"/>
              </a:spcBef>
              <a:spcAft>
                <a:spcPct val="0"/>
              </a:spcAft>
              <a:defRPr sz="2800">
                <a:solidFill>
                  <a:schemeClr val="tx1"/>
                </a:solidFill>
                <a:latin typeface="Arial" pitchFamily="34" charset="0"/>
              </a:defRPr>
            </a:lvl9pPr>
          </a:lstStyle>
          <a:p>
            <a:pPr eaLnBrk="1" hangingPunct="1">
              <a:spcBef>
                <a:spcPct val="0"/>
              </a:spcBef>
              <a:defRPr/>
            </a:pPr>
            <a:fld id="{9C0B8461-A522-40D8-8202-80A27A1DBBFE}" type="slidenum">
              <a:rPr lang="en-AU" sz="1200" smtClean="0"/>
              <a:pPr eaLnBrk="1" hangingPunct="1">
                <a:spcBef>
                  <a:spcPct val="0"/>
                </a:spcBef>
                <a:defRPr/>
              </a:pPr>
              <a:t>16</a:t>
            </a:fld>
            <a:endParaRPr lang="en-AU" sz="120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r>
              <a:rPr lang="en-US" dirty="0" smtClean="0">
                <a:ea typeface="times roman"/>
                <a:cs typeface="times roman"/>
              </a:rPr>
              <a:t>Communication is fundamental to almost all aspects of students</a:t>
            </a:r>
            <a:r>
              <a:rPr lang="en-US" dirty="0" smtClean="0">
                <a:latin typeface="Times New Roman" pitchFamily="18" charset="0"/>
                <a:ea typeface="times roman"/>
                <a:cs typeface="times roman"/>
              </a:rPr>
              <a:t>’</a:t>
            </a:r>
            <a:r>
              <a:rPr lang="en-US" dirty="0" smtClean="0">
                <a:ea typeface="times roman"/>
                <a:cs typeface="times roman"/>
              </a:rPr>
              <a:t> education. It may be covered through other courses and activities.</a:t>
            </a:r>
          </a:p>
          <a:p>
            <a:pPr eaLnBrk="1" hangingPunct="1"/>
            <a:r>
              <a:rPr lang="en-US" dirty="0">
                <a:ea typeface="times roman"/>
                <a:cs typeface="times roman"/>
              </a:rPr>
              <a:t>Students gain knowledge and skills in literacy and digital technologies. </a:t>
            </a:r>
          </a:p>
          <a:p>
            <a:pPr eaLnBrk="1" hangingPunct="1"/>
            <a:r>
              <a:rPr lang="en-US" dirty="0">
                <a:ea typeface="times roman"/>
                <a:cs typeface="times roman"/>
              </a:rPr>
              <a:t>Communication involves the student learning to comprehend language in listening, reading and viewing and to use language to communicate with others through speaking, writing and creating. </a:t>
            </a:r>
          </a:p>
          <a:p>
            <a:pPr eaLnBrk="1" hangingPunct="1"/>
            <a:r>
              <a:rPr lang="en-US" dirty="0">
                <a:ea typeface="times roman"/>
                <a:cs typeface="times roman"/>
              </a:rPr>
              <a:t>Technologies involves the student learning to operate devices, including those for listening, reading, viewing, speaking or speech equivalent, writing and creating language and texts, and calculation. They learn technical and social protocols for safe use of digital technologies to interact with others.</a:t>
            </a:r>
          </a:p>
          <a:p>
            <a:pPr eaLnBrk="1" hangingPunct="1"/>
            <a:r>
              <a:rPr lang="en-US" dirty="0" smtClean="0">
                <a:ea typeface="times roman"/>
                <a:cs typeface="times roman"/>
              </a:rPr>
              <a:t>For many students, the technologies that they are most likely to interact with will be communication technologies, either in specialist forms such as speech processors or in the more commonly encountered forms such as PCs, DVDs, or mobile phones.</a:t>
            </a:r>
          </a:p>
          <a:p>
            <a:pPr eaLnBrk="1" hangingPunct="1"/>
            <a:endParaRPr lang="en-AU"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eaLnBrk="0" hangingPunct="0">
              <a:spcBef>
                <a:spcPct val="50000"/>
              </a:spcBef>
              <a:defRPr sz="2800">
                <a:solidFill>
                  <a:schemeClr val="tx1"/>
                </a:solidFill>
                <a:latin typeface="Arial" pitchFamily="34" charset="0"/>
              </a:defRPr>
            </a:lvl1pPr>
            <a:lvl2pPr marL="742950" indent="-285750" eaLnBrk="0" hangingPunct="0">
              <a:spcBef>
                <a:spcPct val="50000"/>
              </a:spcBef>
              <a:defRPr sz="2800">
                <a:solidFill>
                  <a:schemeClr val="tx1"/>
                </a:solidFill>
                <a:latin typeface="Arial" pitchFamily="34" charset="0"/>
              </a:defRPr>
            </a:lvl2pPr>
            <a:lvl3pPr marL="1143000" indent="-228600" eaLnBrk="0" hangingPunct="0">
              <a:spcBef>
                <a:spcPct val="50000"/>
              </a:spcBef>
              <a:defRPr sz="2800">
                <a:solidFill>
                  <a:schemeClr val="tx1"/>
                </a:solidFill>
                <a:latin typeface="Arial" pitchFamily="34" charset="0"/>
              </a:defRPr>
            </a:lvl3pPr>
            <a:lvl4pPr marL="1600200" indent="-228600" eaLnBrk="0" hangingPunct="0">
              <a:spcBef>
                <a:spcPct val="50000"/>
              </a:spcBef>
              <a:defRPr sz="2800">
                <a:solidFill>
                  <a:schemeClr val="tx1"/>
                </a:solidFill>
                <a:latin typeface="Arial" pitchFamily="34" charset="0"/>
              </a:defRPr>
            </a:lvl4pPr>
            <a:lvl5pPr marL="2057400" indent="-228600" eaLnBrk="0" hangingPunct="0">
              <a:spcBef>
                <a:spcPct val="50000"/>
              </a:spcBef>
              <a:defRPr sz="2800">
                <a:solidFill>
                  <a:schemeClr val="tx1"/>
                </a:solidFill>
                <a:latin typeface="Arial" pitchFamily="34" charset="0"/>
              </a:defRPr>
            </a:lvl5pPr>
            <a:lvl6pPr marL="2514600" indent="-228600" eaLnBrk="0" fontAlgn="base" hangingPunct="0">
              <a:spcBef>
                <a:spcPct val="50000"/>
              </a:spcBef>
              <a:spcAft>
                <a:spcPct val="0"/>
              </a:spcAft>
              <a:defRPr sz="2800">
                <a:solidFill>
                  <a:schemeClr val="tx1"/>
                </a:solidFill>
                <a:latin typeface="Arial" pitchFamily="34" charset="0"/>
              </a:defRPr>
            </a:lvl6pPr>
            <a:lvl7pPr marL="2971800" indent="-228600" eaLnBrk="0" fontAlgn="base" hangingPunct="0">
              <a:spcBef>
                <a:spcPct val="50000"/>
              </a:spcBef>
              <a:spcAft>
                <a:spcPct val="0"/>
              </a:spcAft>
              <a:defRPr sz="2800">
                <a:solidFill>
                  <a:schemeClr val="tx1"/>
                </a:solidFill>
                <a:latin typeface="Arial" pitchFamily="34" charset="0"/>
              </a:defRPr>
            </a:lvl7pPr>
            <a:lvl8pPr marL="3429000" indent="-228600" eaLnBrk="0" fontAlgn="base" hangingPunct="0">
              <a:spcBef>
                <a:spcPct val="50000"/>
              </a:spcBef>
              <a:spcAft>
                <a:spcPct val="0"/>
              </a:spcAft>
              <a:defRPr sz="2800">
                <a:solidFill>
                  <a:schemeClr val="tx1"/>
                </a:solidFill>
                <a:latin typeface="Arial" pitchFamily="34" charset="0"/>
              </a:defRPr>
            </a:lvl8pPr>
            <a:lvl9pPr marL="3886200" indent="-228600" eaLnBrk="0" fontAlgn="base" hangingPunct="0">
              <a:spcBef>
                <a:spcPct val="50000"/>
              </a:spcBef>
              <a:spcAft>
                <a:spcPct val="0"/>
              </a:spcAft>
              <a:defRPr sz="2800">
                <a:solidFill>
                  <a:schemeClr val="tx1"/>
                </a:solidFill>
                <a:latin typeface="Arial" pitchFamily="34" charset="0"/>
              </a:defRPr>
            </a:lvl9pPr>
          </a:lstStyle>
          <a:p>
            <a:pPr eaLnBrk="1" hangingPunct="1">
              <a:spcBef>
                <a:spcPct val="0"/>
              </a:spcBef>
              <a:defRPr/>
            </a:pPr>
            <a:fld id="{523E2BB5-A41D-4FEB-9C1E-09C3B8FED27B}" type="slidenum">
              <a:rPr lang="en-AU" sz="1200" smtClean="0"/>
              <a:pPr eaLnBrk="1" hangingPunct="1">
                <a:spcBef>
                  <a:spcPct val="0"/>
                </a:spcBef>
                <a:defRPr/>
              </a:pPr>
              <a:t>17</a:t>
            </a:fld>
            <a:endParaRPr lang="en-AU" sz="120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en-US" dirty="0">
                <a:ea typeface="times roman"/>
                <a:cs typeface="times roman"/>
              </a:rPr>
              <a:t>Students learn to participate as active citizens who contribute to their local and wider community. They learn about similarities and differences between the present and the </a:t>
            </a:r>
            <a:r>
              <a:rPr lang="en-US" dirty="0" smtClean="0">
                <a:ea typeface="times roman"/>
                <a:cs typeface="times roman"/>
              </a:rPr>
              <a:t>past, explore </a:t>
            </a:r>
            <a:r>
              <a:rPr lang="en-US" dirty="0">
                <a:ea typeface="times roman"/>
                <a:cs typeface="times roman"/>
              </a:rPr>
              <a:t>and investigate the natural and constructed features of </a:t>
            </a:r>
            <a:r>
              <a:rPr lang="en-US" dirty="0" smtClean="0">
                <a:ea typeface="times roman"/>
                <a:cs typeface="times roman"/>
              </a:rPr>
              <a:t>places and </a:t>
            </a:r>
            <a:r>
              <a:rPr lang="en-US" dirty="0">
                <a:ea typeface="times roman"/>
                <a:cs typeface="times roman"/>
              </a:rPr>
              <a:t>make observations about the environment and world around them.</a:t>
            </a:r>
          </a:p>
          <a:p>
            <a:pPr eaLnBrk="1" hangingPunct="1"/>
            <a:r>
              <a:rPr lang="en-US" dirty="0" smtClean="0">
                <a:ea typeface="times roman"/>
                <a:cs typeface="times roman"/>
              </a:rPr>
              <a:t>This </a:t>
            </a:r>
            <a:r>
              <a:rPr lang="en-US" dirty="0" err="1" smtClean="0">
                <a:ea typeface="times roman"/>
                <a:cs typeface="times roman"/>
              </a:rPr>
              <a:t>organiser</a:t>
            </a:r>
            <a:r>
              <a:rPr lang="en-US" dirty="0" smtClean="0">
                <a:ea typeface="times roman"/>
                <a:cs typeface="times roman"/>
              </a:rPr>
              <a:t> could include work on a school-based recycling program or accessing local community facilities. It could also include understandings about rights and responsibilities.</a:t>
            </a:r>
          </a:p>
          <a:p>
            <a:pPr eaLnBrk="1" hangingPunct="1"/>
            <a:endParaRPr lang="en-AU"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lvl1pPr eaLnBrk="0" hangingPunct="0">
              <a:spcBef>
                <a:spcPct val="50000"/>
              </a:spcBef>
              <a:defRPr sz="2800">
                <a:solidFill>
                  <a:schemeClr val="tx1"/>
                </a:solidFill>
                <a:latin typeface="Arial" pitchFamily="34" charset="0"/>
              </a:defRPr>
            </a:lvl1pPr>
            <a:lvl2pPr marL="742950" indent="-285750" eaLnBrk="0" hangingPunct="0">
              <a:spcBef>
                <a:spcPct val="50000"/>
              </a:spcBef>
              <a:defRPr sz="2800">
                <a:solidFill>
                  <a:schemeClr val="tx1"/>
                </a:solidFill>
                <a:latin typeface="Arial" pitchFamily="34" charset="0"/>
              </a:defRPr>
            </a:lvl2pPr>
            <a:lvl3pPr marL="1143000" indent="-228600" eaLnBrk="0" hangingPunct="0">
              <a:spcBef>
                <a:spcPct val="50000"/>
              </a:spcBef>
              <a:defRPr sz="2800">
                <a:solidFill>
                  <a:schemeClr val="tx1"/>
                </a:solidFill>
                <a:latin typeface="Arial" pitchFamily="34" charset="0"/>
              </a:defRPr>
            </a:lvl3pPr>
            <a:lvl4pPr marL="1600200" indent="-228600" eaLnBrk="0" hangingPunct="0">
              <a:spcBef>
                <a:spcPct val="50000"/>
              </a:spcBef>
              <a:defRPr sz="2800">
                <a:solidFill>
                  <a:schemeClr val="tx1"/>
                </a:solidFill>
                <a:latin typeface="Arial" pitchFamily="34" charset="0"/>
              </a:defRPr>
            </a:lvl4pPr>
            <a:lvl5pPr marL="2057400" indent="-228600" eaLnBrk="0" hangingPunct="0">
              <a:spcBef>
                <a:spcPct val="50000"/>
              </a:spcBef>
              <a:defRPr sz="2800">
                <a:solidFill>
                  <a:schemeClr val="tx1"/>
                </a:solidFill>
                <a:latin typeface="Arial" pitchFamily="34" charset="0"/>
              </a:defRPr>
            </a:lvl5pPr>
            <a:lvl6pPr marL="2514600" indent="-228600" eaLnBrk="0" fontAlgn="base" hangingPunct="0">
              <a:spcBef>
                <a:spcPct val="50000"/>
              </a:spcBef>
              <a:spcAft>
                <a:spcPct val="0"/>
              </a:spcAft>
              <a:defRPr sz="2800">
                <a:solidFill>
                  <a:schemeClr val="tx1"/>
                </a:solidFill>
                <a:latin typeface="Arial" pitchFamily="34" charset="0"/>
              </a:defRPr>
            </a:lvl6pPr>
            <a:lvl7pPr marL="2971800" indent="-228600" eaLnBrk="0" fontAlgn="base" hangingPunct="0">
              <a:spcBef>
                <a:spcPct val="50000"/>
              </a:spcBef>
              <a:spcAft>
                <a:spcPct val="0"/>
              </a:spcAft>
              <a:defRPr sz="2800">
                <a:solidFill>
                  <a:schemeClr val="tx1"/>
                </a:solidFill>
                <a:latin typeface="Arial" pitchFamily="34" charset="0"/>
              </a:defRPr>
            </a:lvl7pPr>
            <a:lvl8pPr marL="3429000" indent="-228600" eaLnBrk="0" fontAlgn="base" hangingPunct="0">
              <a:spcBef>
                <a:spcPct val="50000"/>
              </a:spcBef>
              <a:spcAft>
                <a:spcPct val="0"/>
              </a:spcAft>
              <a:defRPr sz="2800">
                <a:solidFill>
                  <a:schemeClr val="tx1"/>
                </a:solidFill>
                <a:latin typeface="Arial" pitchFamily="34" charset="0"/>
              </a:defRPr>
            </a:lvl8pPr>
            <a:lvl9pPr marL="3886200" indent="-228600" eaLnBrk="0" fontAlgn="base" hangingPunct="0">
              <a:spcBef>
                <a:spcPct val="50000"/>
              </a:spcBef>
              <a:spcAft>
                <a:spcPct val="0"/>
              </a:spcAft>
              <a:defRPr sz="2800">
                <a:solidFill>
                  <a:schemeClr val="tx1"/>
                </a:solidFill>
                <a:latin typeface="Arial" pitchFamily="34" charset="0"/>
              </a:defRPr>
            </a:lvl9pPr>
          </a:lstStyle>
          <a:p>
            <a:pPr eaLnBrk="1" hangingPunct="1">
              <a:spcBef>
                <a:spcPct val="0"/>
              </a:spcBef>
              <a:defRPr/>
            </a:pPr>
            <a:fld id="{89E178D1-B06C-47D7-A7D9-600F8A77C3E0}" type="slidenum">
              <a:rPr lang="en-AU" sz="1200" smtClean="0"/>
              <a:pPr eaLnBrk="1" hangingPunct="1">
                <a:spcBef>
                  <a:spcPct val="0"/>
                </a:spcBef>
                <a:defRPr/>
              </a:pPr>
              <a:t>18</a:t>
            </a:fld>
            <a:endParaRPr lang="en-AU" sz="120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r>
              <a:rPr lang="en-US" dirty="0">
                <a:ea typeface="times roman"/>
                <a:cs typeface="times roman"/>
              </a:rPr>
              <a:t>Students learn to experience and participate in a variety of leisure and recreation activities. </a:t>
            </a:r>
          </a:p>
          <a:p>
            <a:pPr eaLnBrk="1" hangingPunct="1"/>
            <a:r>
              <a:rPr lang="en-US" dirty="0">
                <a:ea typeface="times roman"/>
                <a:cs typeface="times roman"/>
              </a:rPr>
              <a:t>They learn about different physical activities and the importance of lifelong physical activity. </a:t>
            </a:r>
          </a:p>
          <a:p>
            <a:pPr eaLnBrk="1" hangingPunct="1"/>
            <a:r>
              <a:rPr lang="en-US" dirty="0">
                <a:ea typeface="times roman"/>
                <a:cs typeface="times roman"/>
              </a:rPr>
              <a:t>They learn to make, participate, perform, contribute to and express opinions as audience members for artistic and cultural activities that include dance, drama, music, media arts and/or visual arts. </a:t>
            </a:r>
          </a:p>
          <a:p>
            <a:pPr eaLnBrk="1" hangingPunct="1"/>
            <a:r>
              <a:rPr lang="en-US" dirty="0">
                <a:ea typeface="times roman"/>
                <a:cs typeface="times roman"/>
              </a:rPr>
              <a:t>They learn to identify, experience and participate in their own preferred leisure and recreation activities.</a:t>
            </a:r>
          </a:p>
          <a:p>
            <a:pPr eaLnBrk="1" hangingPunct="1"/>
            <a:endParaRPr lang="en-AU"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lvl1pPr eaLnBrk="0" hangingPunct="0">
              <a:spcBef>
                <a:spcPct val="50000"/>
              </a:spcBef>
              <a:defRPr sz="2800">
                <a:solidFill>
                  <a:schemeClr val="tx1"/>
                </a:solidFill>
                <a:latin typeface="Arial" pitchFamily="34" charset="0"/>
              </a:defRPr>
            </a:lvl1pPr>
            <a:lvl2pPr marL="742950" indent="-285750" eaLnBrk="0" hangingPunct="0">
              <a:spcBef>
                <a:spcPct val="50000"/>
              </a:spcBef>
              <a:defRPr sz="2800">
                <a:solidFill>
                  <a:schemeClr val="tx1"/>
                </a:solidFill>
                <a:latin typeface="Arial" pitchFamily="34" charset="0"/>
              </a:defRPr>
            </a:lvl2pPr>
            <a:lvl3pPr marL="1143000" indent="-228600" eaLnBrk="0" hangingPunct="0">
              <a:spcBef>
                <a:spcPct val="50000"/>
              </a:spcBef>
              <a:defRPr sz="2800">
                <a:solidFill>
                  <a:schemeClr val="tx1"/>
                </a:solidFill>
                <a:latin typeface="Arial" pitchFamily="34" charset="0"/>
              </a:defRPr>
            </a:lvl3pPr>
            <a:lvl4pPr marL="1600200" indent="-228600" eaLnBrk="0" hangingPunct="0">
              <a:spcBef>
                <a:spcPct val="50000"/>
              </a:spcBef>
              <a:defRPr sz="2800">
                <a:solidFill>
                  <a:schemeClr val="tx1"/>
                </a:solidFill>
                <a:latin typeface="Arial" pitchFamily="34" charset="0"/>
              </a:defRPr>
            </a:lvl4pPr>
            <a:lvl5pPr marL="2057400" indent="-228600" eaLnBrk="0" hangingPunct="0">
              <a:spcBef>
                <a:spcPct val="50000"/>
              </a:spcBef>
              <a:defRPr sz="2800">
                <a:solidFill>
                  <a:schemeClr val="tx1"/>
                </a:solidFill>
                <a:latin typeface="Arial" pitchFamily="34" charset="0"/>
              </a:defRPr>
            </a:lvl5pPr>
            <a:lvl6pPr marL="2514600" indent="-228600" eaLnBrk="0" fontAlgn="base" hangingPunct="0">
              <a:spcBef>
                <a:spcPct val="50000"/>
              </a:spcBef>
              <a:spcAft>
                <a:spcPct val="0"/>
              </a:spcAft>
              <a:defRPr sz="2800">
                <a:solidFill>
                  <a:schemeClr val="tx1"/>
                </a:solidFill>
                <a:latin typeface="Arial" pitchFamily="34" charset="0"/>
              </a:defRPr>
            </a:lvl6pPr>
            <a:lvl7pPr marL="2971800" indent="-228600" eaLnBrk="0" fontAlgn="base" hangingPunct="0">
              <a:spcBef>
                <a:spcPct val="50000"/>
              </a:spcBef>
              <a:spcAft>
                <a:spcPct val="0"/>
              </a:spcAft>
              <a:defRPr sz="2800">
                <a:solidFill>
                  <a:schemeClr val="tx1"/>
                </a:solidFill>
                <a:latin typeface="Arial" pitchFamily="34" charset="0"/>
              </a:defRPr>
            </a:lvl7pPr>
            <a:lvl8pPr marL="3429000" indent="-228600" eaLnBrk="0" fontAlgn="base" hangingPunct="0">
              <a:spcBef>
                <a:spcPct val="50000"/>
              </a:spcBef>
              <a:spcAft>
                <a:spcPct val="0"/>
              </a:spcAft>
              <a:defRPr sz="2800">
                <a:solidFill>
                  <a:schemeClr val="tx1"/>
                </a:solidFill>
                <a:latin typeface="Arial" pitchFamily="34" charset="0"/>
              </a:defRPr>
            </a:lvl8pPr>
            <a:lvl9pPr marL="3886200" indent="-228600" eaLnBrk="0" fontAlgn="base" hangingPunct="0">
              <a:spcBef>
                <a:spcPct val="50000"/>
              </a:spcBef>
              <a:spcAft>
                <a:spcPct val="0"/>
              </a:spcAft>
              <a:defRPr sz="2800">
                <a:solidFill>
                  <a:schemeClr val="tx1"/>
                </a:solidFill>
                <a:latin typeface="Arial" pitchFamily="34" charset="0"/>
              </a:defRPr>
            </a:lvl9pPr>
          </a:lstStyle>
          <a:p>
            <a:pPr eaLnBrk="1" hangingPunct="1">
              <a:spcBef>
                <a:spcPct val="0"/>
              </a:spcBef>
              <a:defRPr/>
            </a:pPr>
            <a:fld id="{16B0E13D-1CE4-4805-9061-E78EBC3DC0A5}" type="slidenum">
              <a:rPr lang="en-AU" sz="1200" smtClean="0"/>
              <a:pPr eaLnBrk="1" hangingPunct="1">
                <a:spcBef>
                  <a:spcPct val="0"/>
                </a:spcBef>
                <a:defRPr/>
              </a:pPr>
              <a:t>19</a:t>
            </a:fld>
            <a:endParaRPr lang="en-AU"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r>
              <a:rPr lang="en-US" dirty="0"/>
              <a:t>Students learn about their own and others’ identity, health and wellbeing, and understandings and skills for living independently and interdependently. </a:t>
            </a:r>
          </a:p>
          <a:p>
            <a:pPr eaLnBrk="1" hangingPunct="1"/>
            <a:r>
              <a:rPr lang="en-US" dirty="0"/>
              <a:t>They explore and take actions to keep themselves and their peers healthy and safe through food and nutrition, safe use of medicines and ways to keep safe in the environment. </a:t>
            </a:r>
          </a:p>
          <a:p>
            <a:pPr eaLnBrk="1" hangingPunct="1"/>
            <a:r>
              <a:rPr lang="en-US" dirty="0"/>
              <a:t>They learn about emotions, how to enhance their interactions and relationships with others, and the physical and social changes they go through as they get older. </a:t>
            </a:r>
          </a:p>
          <a:p>
            <a:pPr eaLnBrk="1" hangingPunct="1"/>
            <a:r>
              <a:rPr lang="en-US" dirty="0"/>
              <a:t>They develop their ability to use numeracy skills in everyday situations, and set goals and make decisions to achieve them.</a:t>
            </a:r>
          </a:p>
          <a:p>
            <a:pPr eaLnBrk="1" hangingPunct="1"/>
            <a:r>
              <a:rPr lang="en-US" dirty="0" smtClean="0"/>
              <a:t>Care is needed to ensure that some Individual Education Program (IEP) goals of highly personal matters are not reported in this </a:t>
            </a:r>
            <a:r>
              <a:rPr lang="en-US" dirty="0" err="1" smtClean="0"/>
              <a:t>organiser</a:t>
            </a:r>
            <a:r>
              <a:rPr lang="en-US" dirty="0" smtClean="0"/>
              <a:t> as “skill or knowledge” achievements. They may not be appropriate for a senior certificate with a general audience. </a:t>
            </a:r>
          </a:p>
          <a:p>
            <a:pPr eaLnBrk="1" hangingPunct="1"/>
            <a:endParaRPr lang="en-AU"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spcBef>
                <a:spcPct val="50000"/>
              </a:spcBef>
              <a:defRPr>
                <a:solidFill>
                  <a:schemeClr val="tx1"/>
                </a:solidFill>
                <a:latin typeface="Arial" charset="0"/>
              </a:defRPr>
            </a:lvl1pPr>
            <a:lvl2pPr marL="742950" indent="-285750" eaLnBrk="0" hangingPunct="0">
              <a:spcBef>
                <a:spcPct val="50000"/>
              </a:spcBef>
              <a:defRPr>
                <a:solidFill>
                  <a:schemeClr val="tx1"/>
                </a:solidFill>
                <a:latin typeface="Arial" charset="0"/>
              </a:defRPr>
            </a:lvl2pPr>
            <a:lvl3pPr marL="1143000" indent="-228600" eaLnBrk="0" hangingPunct="0">
              <a:spcBef>
                <a:spcPct val="50000"/>
              </a:spcBef>
              <a:defRPr>
                <a:solidFill>
                  <a:schemeClr val="tx1"/>
                </a:solidFill>
                <a:latin typeface="Arial" charset="0"/>
              </a:defRPr>
            </a:lvl3pPr>
            <a:lvl4pPr marL="1600200" indent="-228600" eaLnBrk="0" hangingPunct="0">
              <a:spcBef>
                <a:spcPct val="50000"/>
              </a:spcBef>
              <a:defRPr>
                <a:solidFill>
                  <a:schemeClr val="tx1"/>
                </a:solidFill>
                <a:latin typeface="Arial" charset="0"/>
              </a:defRPr>
            </a:lvl4pPr>
            <a:lvl5pPr marL="2057400" indent="-228600" eaLnBrk="0" hangingPunct="0">
              <a:spcBef>
                <a:spcPct val="50000"/>
              </a:spcBef>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spcBef>
                <a:spcPct val="0"/>
              </a:spcBef>
            </a:pPr>
            <a:fld id="{DFB0EEF5-532F-47B6-B6AA-CAA67362C7C5}" type="slidenum">
              <a:rPr lang="en-AU" smtClean="0"/>
              <a:pPr eaLnBrk="1" hangingPunct="1">
                <a:spcBef>
                  <a:spcPct val="0"/>
                </a:spcBef>
              </a:pPr>
              <a:t>2</a:t>
            </a:fld>
            <a:endParaRPr lang="en-AU" smtClean="0"/>
          </a:p>
        </p:txBody>
      </p:sp>
      <p:sp>
        <p:nvSpPr>
          <p:cNvPr id="24579"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p:txBody>
          <a:bodyPr/>
          <a:lstStyle/>
          <a:p>
            <a:pPr marL="227013" indent="-227013" eaLnBrk="1" hangingPunct="1">
              <a:defRPr/>
            </a:pPr>
            <a:r>
              <a:rPr lang="en-AU" dirty="0" smtClean="0"/>
              <a:t>The planning process:</a:t>
            </a:r>
          </a:p>
          <a:p>
            <a:pPr marL="227013" indent="-227013" eaLnBrk="1" hangingPunct="1">
              <a:buFont typeface="Arial" pitchFamily="34" charset="0"/>
              <a:buChar char="•"/>
              <a:defRPr/>
            </a:pPr>
            <a:r>
              <a:rPr lang="en-AU" dirty="0" smtClean="0"/>
              <a:t>Planning — what, where and when to study, and usually by the end of Year 10</a:t>
            </a:r>
          </a:p>
          <a:p>
            <a:pPr marL="684213" lvl="1" indent="-227013" eaLnBrk="1" hangingPunct="1">
              <a:buFont typeface="Calibri" pitchFamily="34" charset="0"/>
              <a:buChar char="–"/>
              <a:defRPr/>
            </a:pPr>
            <a:r>
              <a:rPr lang="en-AU" dirty="0" smtClean="0"/>
              <a:t>Develop a SET Plan</a:t>
            </a:r>
          </a:p>
          <a:p>
            <a:pPr marL="227013" indent="-227013" eaLnBrk="1" hangingPunct="1">
              <a:buFont typeface="Arial" pitchFamily="34" charset="0"/>
              <a:buChar char="•"/>
              <a:defRPr/>
            </a:pPr>
            <a:r>
              <a:rPr lang="en-AU" dirty="0" smtClean="0"/>
              <a:t>Registering</a:t>
            </a:r>
          </a:p>
          <a:p>
            <a:pPr marL="227013" indent="-227013" eaLnBrk="1" hangingPunct="1">
              <a:buFont typeface="Arial" pitchFamily="34" charset="0"/>
              <a:buChar char="•"/>
              <a:defRPr/>
            </a:pPr>
            <a:r>
              <a:rPr lang="en-AU" dirty="0" smtClean="0"/>
              <a:t>Opening a learning account</a:t>
            </a:r>
          </a:p>
          <a:p>
            <a:pPr eaLnBrk="1" hangingPunct="1">
              <a:buFont typeface="Arial" pitchFamily="34" charset="0"/>
              <a:buNone/>
              <a:defRPr/>
            </a:pPr>
            <a:r>
              <a:rPr lang="en-AU" dirty="0" smtClean="0"/>
              <a:t>Recognising and recording student achievement/outcomes Senior Education profile (SEP) components:</a:t>
            </a:r>
          </a:p>
          <a:p>
            <a:pPr marL="171450" indent="-171450" eaLnBrk="1" hangingPunct="1">
              <a:buFont typeface="Arial" pitchFamily="34" charset="0"/>
              <a:buChar char="•"/>
              <a:defRPr/>
            </a:pPr>
            <a:r>
              <a:rPr lang="en-AU" b="1" dirty="0" smtClean="0"/>
              <a:t>QCE</a:t>
            </a:r>
            <a:r>
              <a:rPr lang="en-AU" dirty="0" smtClean="0"/>
              <a:t> — The Queensland Certificate of Education is awarded to eligible students, usually at the end of Year 12. Students must have at least 20 credits in the required pattern, and fulfil literacy and numeracy requirements.  </a:t>
            </a:r>
          </a:p>
          <a:p>
            <a:pPr marL="171450" indent="-171450" eaLnBrk="1" hangingPunct="1">
              <a:buFont typeface="Arial" pitchFamily="34" charset="0"/>
              <a:buChar char="•"/>
              <a:defRPr/>
            </a:pPr>
            <a:r>
              <a:rPr lang="en-AU" b="1" dirty="0" smtClean="0"/>
              <a:t>Senior Statement </a:t>
            </a:r>
            <a:r>
              <a:rPr lang="en-AU" dirty="0" smtClean="0"/>
              <a:t>— This is a transcript of the learning account for all students completing Year 12 at a school. It shows all studies that may contribute towards the award of a QCE and the results achieved.</a:t>
            </a:r>
          </a:p>
          <a:p>
            <a:pPr marL="171450" indent="-171450" eaLnBrk="1" hangingPunct="1">
              <a:buFont typeface="Arial" pitchFamily="34" charset="0"/>
              <a:buChar char="•"/>
              <a:defRPr/>
            </a:pPr>
            <a:r>
              <a:rPr lang="en-AU" b="1" dirty="0" smtClean="0"/>
              <a:t>Tertiary  Entrance Statement </a:t>
            </a:r>
            <a:r>
              <a:rPr lang="en-AU" dirty="0" smtClean="0"/>
              <a:t>— This shows the eligible student’s Overall Position (OP) and Field Positions (FPs). Rankings are used to determine eligibility for admission to tertiary courses. </a:t>
            </a:r>
          </a:p>
          <a:p>
            <a:pPr marL="171450" indent="-171450" eaLnBrk="1" hangingPunct="1">
              <a:buFont typeface="Arial" pitchFamily="34" charset="0"/>
              <a:buChar char="•"/>
              <a:defRPr/>
            </a:pPr>
            <a:r>
              <a:rPr lang="en-AU" b="1" dirty="0" smtClean="0"/>
              <a:t>QCIA</a:t>
            </a:r>
            <a:r>
              <a:rPr lang="en-AU" dirty="0" smtClean="0"/>
              <a:t> — This certifies achievements by students with special learning needs undertaking individualised learning programs.</a:t>
            </a:r>
          </a:p>
          <a:p>
            <a:pPr marL="228600" indent="-228600" eaLnBrk="1" hangingPunct="1">
              <a:defRPr/>
            </a:pPr>
            <a:endParaRPr lang="en-AU" sz="100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lvl1pPr eaLnBrk="0" hangingPunct="0">
              <a:spcBef>
                <a:spcPct val="50000"/>
              </a:spcBef>
              <a:defRPr sz="2800">
                <a:solidFill>
                  <a:schemeClr val="tx1"/>
                </a:solidFill>
                <a:latin typeface="Arial" pitchFamily="34" charset="0"/>
              </a:defRPr>
            </a:lvl1pPr>
            <a:lvl2pPr marL="742950" indent="-285750" eaLnBrk="0" hangingPunct="0">
              <a:spcBef>
                <a:spcPct val="50000"/>
              </a:spcBef>
              <a:defRPr sz="2800">
                <a:solidFill>
                  <a:schemeClr val="tx1"/>
                </a:solidFill>
                <a:latin typeface="Arial" pitchFamily="34" charset="0"/>
              </a:defRPr>
            </a:lvl2pPr>
            <a:lvl3pPr marL="1143000" indent="-228600" eaLnBrk="0" hangingPunct="0">
              <a:spcBef>
                <a:spcPct val="50000"/>
              </a:spcBef>
              <a:defRPr sz="2800">
                <a:solidFill>
                  <a:schemeClr val="tx1"/>
                </a:solidFill>
                <a:latin typeface="Arial" pitchFamily="34" charset="0"/>
              </a:defRPr>
            </a:lvl3pPr>
            <a:lvl4pPr marL="1600200" indent="-228600" eaLnBrk="0" hangingPunct="0">
              <a:spcBef>
                <a:spcPct val="50000"/>
              </a:spcBef>
              <a:defRPr sz="2800">
                <a:solidFill>
                  <a:schemeClr val="tx1"/>
                </a:solidFill>
                <a:latin typeface="Arial" pitchFamily="34" charset="0"/>
              </a:defRPr>
            </a:lvl4pPr>
            <a:lvl5pPr marL="2057400" indent="-228600" eaLnBrk="0" hangingPunct="0">
              <a:spcBef>
                <a:spcPct val="50000"/>
              </a:spcBef>
              <a:defRPr sz="2800">
                <a:solidFill>
                  <a:schemeClr val="tx1"/>
                </a:solidFill>
                <a:latin typeface="Arial" pitchFamily="34" charset="0"/>
              </a:defRPr>
            </a:lvl5pPr>
            <a:lvl6pPr marL="2514600" indent="-228600" eaLnBrk="0" fontAlgn="base" hangingPunct="0">
              <a:spcBef>
                <a:spcPct val="50000"/>
              </a:spcBef>
              <a:spcAft>
                <a:spcPct val="0"/>
              </a:spcAft>
              <a:defRPr sz="2800">
                <a:solidFill>
                  <a:schemeClr val="tx1"/>
                </a:solidFill>
                <a:latin typeface="Arial" pitchFamily="34" charset="0"/>
              </a:defRPr>
            </a:lvl6pPr>
            <a:lvl7pPr marL="2971800" indent="-228600" eaLnBrk="0" fontAlgn="base" hangingPunct="0">
              <a:spcBef>
                <a:spcPct val="50000"/>
              </a:spcBef>
              <a:spcAft>
                <a:spcPct val="0"/>
              </a:spcAft>
              <a:defRPr sz="2800">
                <a:solidFill>
                  <a:schemeClr val="tx1"/>
                </a:solidFill>
                <a:latin typeface="Arial" pitchFamily="34" charset="0"/>
              </a:defRPr>
            </a:lvl7pPr>
            <a:lvl8pPr marL="3429000" indent="-228600" eaLnBrk="0" fontAlgn="base" hangingPunct="0">
              <a:spcBef>
                <a:spcPct val="50000"/>
              </a:spcBef>
              <a:spcAft>
                <a:spcPct val="0"/>
              </a:spcAft>
              <a:defRPr sz="2800">
                <a:solidFill>
                  <a:schemeClr val="tx1"/>
                </a:solidFill>
                <a:latin typeface="Arial" pitchFamily="34" charset="0"/>
              </a:defRPr>
            </a:lvl8pPr>
            <a:lvl9pPr marL="3886200" indent="-228600" eaLnBrk="0" fontAlgn="base" hangingPunct="0">
              <a:spcBef>
                <a:spcPct val="50000"/>
              </a:spcBef>
              <a:spcAft>
                <a:spcPct val="0"/>
              </a:spcAft>
              <a:defRPr sz="2800">
                <a:solidFill>
                  <a:schemeClr val="tx1"/>
                </a:solidFill>
                <a:latin typeface="Arial" pitchFamily="34" charset="0"/>
              </a:defRPr>
            </a:lvl9pPr>
          </a:lstStyle>
          <a:p>
            <a:pPr eaLnBrk="1" hangingPunct="1">
              <a:spcBef>
                <a:spcPct val="0"/>
              </a:spcBef>
              <a:defRPr/>
            </a:pPr>
            <a:fld id="{11BC673A-F2DB-4987-A38F-5C73A0D32187}" type="slidenum">
              <a:rPr lang="en-AU" sz="1200" smtClean="0"/>
              <a:pPr eaLnBrk="1" hangingPunct="1">
                <a:spcBef>
                  <a:spcPct val="0"/>
                </a:spcBef>
                <a:defRPr/>
              </a:pPr>
              <a:t>20</a:t>
            </a:fld>
            <a:endParaRPr lang="en-AU" sz="120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dirty="0"/>
              <a:t>Students identify, </a:t>
            </a:r>
            <a:r>
              <a:rPr lang="en-US" dirty="0" smtClean="0"/>
              <a:t>learn </a:t>
            </a:r>
            <a:r>
              <a:rPr lang="en-US" dirty="0"/>
              <a:t>about and investigate their post-school pathways. </a:t>
            </a:r>
          </a:p>
          <a:p>
            <a:pPr eaLnBrk="1" hangingPunct="1"/>
            <a:r>
              <a:rPr lang="en-US" dirty="0"/>
              <a:t>They develop specific knowledge and skills to support their transition pathway to life beyond school through school-based courses, enterprise and/or vocational activities set in contexts relevant to them.</a:t>
            </a:r>
          </a:p>
          <a:p>
            <a:pPr eaLnBrk="1" hangingPunct="1"/>
            <a:r>
              <a:rPr lang="en-US" dirty="0"/>
              <a:t>They learn about local and community resources, and how to access them to support their needs when they transition to life beyond school.</a:t>
            </a:r>
          </a:p>
          <a:p>
            <a:pPr eaLnBrk="1" hangingPunct="1"/>
            <a:r>
              <a:rPr lang="en-US" dirty="0" smtClean="0"/>
              <a:t>The area of Vocational and transition activities has had some predominance in post-school options investigations and activities for students.</a:t>
            </a:r>
          </a:p>
          <a:p>
            <a:pPr eaLnBrk="1" hangingPunct="1"/>
            <a:r>
              <a:rPr lang="en-US" dirty="0" smtClean="0"/>
              <a:t>Any modules or competencies of vocational education and training (VET) certificate qualifications, and core or preparatory learning areas of the QCE, will be recorded on the Senior Statement and </a:t>
            </a:r>
            <a:r>
              <a:rPr lang="en-US" b="1" dirty="0" smtClean="0"/>
              <a:t>should not be duplicated</a:t>
            </a:r>
            <a:r>
              <a:rPr lang="en-US" dirty="0" smtClean="0"/>
              <a:t> here.</a:t>
            </a:r>
            <a:endParaRPr lang="en-AU" dirty="0" smtClean="0"/>
          </a:p>
          <a:p>
            <a:pPr eaLnBrk="1" hangingPunct="1"/>
            <a:endParaRPr lang="en-AU"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lvl1pPr eaLnBrk="0" hangingPunct="0">
              <a:spcBef>
                <a:spcPct val="50000"/>
              </a:spcBef>
              <a:defRPr sz="2800">
                <a:solidFill>
                  <a:schemeClr val="tx1"/>
                </a:solidFill>
                <a:latin typeface="Arial" pitchFamily="34" charset="0"/>
              </a:defRPr>
            </a:lvl1pPr>
            <a:lvl2pPr marL="742950" indent="-285750" eaLnBrk="0" hangingPunct="0">
              <a:spcBef>
                <a:spcPct val="50000"/>
              </a:spcBef>
              <a:defRPr sz="2800">
                <a:solidFill>
                  <a:schemeClr val="tx1"/>
                </a:solidFill>
                <a:latin typeface="Arial" pitchFamily="34" charset="0"/>
              </a:defRPr>
            </a:lvl2pPr>
            <a:lvl3pPr marL="1143000" indent="-228600" eaLnBrk="0" hangingPunct="0">
              <a:spcBef>
                <a:spcPct val="50000"/>
              </a:spcBef>
              <a:defRPr sz="2800">
                <a:solidFill>
                  <a:schemeClr val="tx1"/>
                </a:solidFill>
                <a:latin typeface="Arial" pitchFamily="34" charset="0"/>
              </a:defRPr>
            </a:lvl3pPr>
            <a:lvl4pPr marL="1600200" indent="-228600" eaLnBrk="0" hangingPunct="0">
              <a:spcBef>
                <a:spcPct val="50000"/>
              </a:spcBef>
              <a:defRPr sz="2800">
                <a:solidFill>
                  <a:schemeClr val="tx1"/>
                </a:solidFill>
                <a:latin typeface="Arial" pitchFamily="34" charset="0"/>
              </a:defRPr>
            </a:lvl4pPr>
            <a:lvl5pPr marL="2057400" indent="-228600" eaLnBrk="0" hangingPunct="0">
              <a:spcBef>
                <a:spcPct val="50000"/>
              </a:spcBef>
              <a:defRPr sz="2800">
                <a:solidFill>
                  <a:schemeClr val="tx1"/>
                </a:solidFill>
                <a:latin typeface="Arial" pitchFamily="34" charset="0"/>
              </a:defRPr>
            </a:lvl5pPr>
            <a:lvl6pPr marL="2514600" indent="-228600" eaLnBrk="0" fontAlgn="base" hangingPunct="0">
              <a:spcBef>
                <a:spcPct val="50000"/>
              </a:spcBef>
              <a:spcAft>
                <a:spcPct val="0"/>
              </a:spcAft>
              <a:defRPr sz="2800">
                <a:solidFill>
                  <a:schemeClr val="tx1"/>
                </a:solidFill>
                <a:latin typeface="Arial" pitchFamily="34" charset="0"/>
              </a:defRPr>
            </a:lvl6pPr>
            <a:lvl7pPr marL="2971800" indent="-228600" eaLnBrk="0" fontAlgn="base" hangingPunct="0">
              <a:spcBef>
                <a:spcPct val="50000"/>
              </a:spcBef>
              <a:spcAft>
                <a:spcPct val="0"/>
              </a:spcAft>
              <a:defRPr sz="2800">
                <a:solidFill>
                  <a:schemeClr val="tx1"/>
                </a:solidFill>
                <a:latin typeface="Arial" pitchFamily="34" charset="0"/>
              </a:defRPr>
            </a:lvl7pPr>
            <a:lvl8pPr marL="3429000" indent="-228600" eaLnBrk="0" fontAlgn="base" hangingPunct="0">
              <a:spcBef>
                <a:spcPct val="50000"/>
              </a:spcBef>
              <a:spcAft>
                <a:spcPct val="0"/>
              </a:spcAft>
              <a:defRPr sz="2800">
                <a:solidFill>
                  <a:schemeClr val="tx1"/>
                </a:solidFill>
                <a:latin typeface="Arial" pitchFamily="34" charset="0"/>
              </a:defRPr>
            </a:lvl8pPr>
            <a:lvl9pPr marL="3886200" indent="-228600" eaLnBrk="0" fontAlgn="base" hangingPunct="0">
              <a:spcBef>
                <a:spcPct val="50000"/>
              </a:spcBef>
              <a:spcAft>
                <a:spcPct val="0"/>
              </a:spcAft>
              <a:defRPr sz="2800">
                <a:solidFill>
                  <a:schemeClr val="tx1"/>
                </a:solidFill>
                <a:latin typeface="Arial" pitchFamily="34" charset="0"/>
              </a:defRPr>
            </a:lvl9pPr>
          </a:lstStyle>
          <a:p>
            <a:pPr eaLnBrk="1" hangingPunct="1">
              <a:spcBef>
                <a:spcPct val="0"/>
              </a:spcBef>
              <a:defRPr/>
            </a:pPr>
            <a:fld id="{347EBB8B-5DA2-4DDD-86B4-432770D5EE9D}" type="slidenum">
              <a:rPr lang="en-AU" sz="1200" smtClean="0"/>
              <a:pPr eaLnBrk="1" hangingPunct="1">
                <a:spcBef>
                  <a:spcPct val="0"/>
                </a:spcBef>
                <a:defRPr/>
              </a:pPr>
              <a:t>21</a:t>
            </a:fld>
            <a:endParaRPr lang="en-AU" sz="120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AU" smtClean="0"/>
              <a:t>The QCIA Handbook provides comprehensive guidelines for writing the free-form statements. Schools must adhere to the conventions for the structure of the statement, and also follow the statement criteria that are listed.</a:t>
            </a:r>
          </a:p>
          <a:p>
            <a:pPr eaLnBrk="1" hangingPunct="1"/>
            <a:r>
              <a:rPr lang="en-AU" smtClean="0"/>
              <a:t>More information on this process and the necessary forms are available in the handbook.</a:t>
            </a:r>
          </a:p>
          <a:p>
            <a:pPr eaLnBrk="1" hangingPunct="1"/>
            <a:endParaRPr lang="en-A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lvl1pPr eaLnBrk="0" hangingPunct="0">
              <a:spcBef>
                <a:spcPct val="50000"/>
              </a:spcBef>
              <a:defRPr sz="2800">
                <a:solidFill>
                  <a:schemeClr val="tx1"/>
                </a:solidFill>
                <a:latin typeface="Arial" pitchFamily="34" charset="0"/>
              </a:defRPr>
            </a:lvl1pPr>
            <a:lvl2pPr marL="742950" indent="-285750" eaLnBrk="0" hangingPunct="0">
              <a:spcBef>
                <a:spcPct val="50000"/>
              </a:spcBef>
              <a:defRPr sz="2800">
                <a:solidFill>
                  <a:schemeClr val="tx1"/>
                </a:solidFill>
                <a:latin typeface="Arial" pitchFamily="34" charset="0"/>
              </a:defRPr>
            </a:lvl2pPr>
            <a:lvl3pPr marL="1143000" indent="-228600" eaLnBrk="0" hangingPunct="0">
              <a:spcBef>
                <a:spcPct val="50000"/>
              </a:spcBef>
              <a:defRPr sz="2800">
                <a:solidFill>
                  <a:schemeClr val="tx1"/>
                </a:solidFill>
                <a:latin typeface="Arial" pitchFamily="34" charset="0"/>
              </a:defRPr>
            </a:lvl3pPr>
            <a:lvl4pPr marL="1600200" indent="-228600" eaLnBrk="0" hangingPunct="0">
              <a:spcBef>
                <a:spcPct val="50000"/>
              </a:spcBef>
              <a:defRPr sz="2800">
                <a:solidFill>
                  <a:schemeClr val="tx1"/>
                </a:solidFill>
                <a:latin typeface="Arial" pitchFamily="34" charset="0"/>
              </a:defRPr>
            </a:lvl4pPr>
            <a:lvl5pPr marL="2057400" indent="-228600" eaLnBrk="0" hangingPunct="0">
              <a:spcBef>
                <a:spcPct val="50000"/>
              </a:spcBef>
              <a:defRPr sz="2800">
                <a:solidFill>
                  <a:schemeClr val="tx1"/>
                </a:solidFill>
                <a:latin typeface="Arial" pitchFamily="34" charset="0"/>
              </a:defRPr>
            </a:lvl5pPr>
            <a:lvl6pPr marL="2514600" indent="-228600" eaLnBrk="0" fontAlgn="base" hangingPunct="0">
              <a:spcBef>
                <a:spcPct val="50000"/>
              </a:spcBef>
              <a:spcAft>
                <a:spcPct val="0"/>
              </a:spcAft>
              <a:defRPr sz="2800">
                <a:solidFill>
                  <a:schemeClr val="tx1"/>
                </a:solidFill>
                <a:latin typeface="Arial" pitchFamily="34" charset="0"/>
              </a:defRPr>
            </a:lvl6pPr>
            <a:lvl7pPr marL="2971800" indent="-228600" eaLnBrk="0" fontAlgn="base" hangingPunct="0">
              <a:spcBef>
                <a:spcPct val="50000"/>
              </a:spcBef>
              <a:spcAft>
                <a:spcPct val="0"/>
              </a:spcAft>
              <a:defRPr sz="2800">
                <a:solidFill>
                  <a:schemeClr val="tx1"/>
                </a:solidFill>
                <a:latin typeface="Arial" pitchFamily="34" charset="0"/>
              </a:defRPr>
            </a:lvl7pPr>
            <a:lvl8pPr marL="3429000" indent="-228600" eaLnBrk="0" fontAlgn="base" hangingPunct="0">
              <a:spcBef>
                <a:spcPct val="50000"/>
              </a:spcBef>
              <a:spcAft>
                <a:spcPct val="0"/>
              </a:spcAft>
              <a:defRPr sz="2800">
                <a:solidFill>
                  <a:schemeClr val="tx1"/>
                </a:solidFill>
                <a:latin typeface="Arial" pitchFamily="34" charset="0"/>
              </a:defRPr>
            </a:lvl8pPr>
            <a:lvl9pPr marL="3886200" indent="-228600" eaLnBrk="0" fontAlgn="base" hangingPunct="0">
              <a:spcBef>
                <a:spcPct val="50000"/>
              </a:spcBef>
              <a:spcAft>
                <a:spcPct val="0"/>
              </a:spcAft>
              <a:defRPr sz="2800">
                <a:solidFill>
                  <a:schemeClr val="tx1"/>
                </a:solidFill>
                <a:latin typeface="Arial" pitchFamily="34" charset="0"/>
              </a:defRPr>
            </a:lvl9pPr>
          </a:lstStyle>
          <a:p>
            <a:pPr eaLnBrk="1" hangingPunct="1">
              <a:spcBef>
                <a:spcPct val="0"/>
              </a:spcBef>
              <a:defRPr/>
            </a:pPr>
            <a:fld id="{9595F3F6-1B8D-427B-AE69-B85D7240C6D4}" type="slidenum">
              <a:rPr lang="en-AU" sz="1200" smtClean="0"/>
              <a:pPr eaLnBrk="1" hangingPunct="1">
                <a:spcBef>
                  <a:spcPct val="0"/>
                </a:spcBef>
                <a:defRPr/>
              </a:pPr>
              <a:t>22</a:t>
            </a:fld>
            <a:endParaRPr lang="en-AU" sz="120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r>
              <a:rPr lang="en-AU" smtClean="0"/>
              <a:t>The Statement of Participation is an extensive list of the many activities that schools have available for their students. There is no indication of the nature of any achievements or standards for the activity. The list is found in the QCIA Handbook.</a:t>
            </a:r>
          </a:p>
          <a:p>
            <a:pPr eaLnBrk="1" hangingPunct="1"/>
            <a:endParaRPr lang="en-A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lvl1pPr eaLnBrk="0" hangingPunct="0">
              <a:spcBef>
                <a:spcPct val="50000"/>
              </a:spcBef>
              <a:defRPr sz="2800">
                <a:solidFill>
                  <a:schemeClr val="tx1"/>
                </a:solidFill>
                <a:latin typeface="Arial" pitchFamily="34" charset="0"/>
              </a:defRPr>
            </a:lvl1pPr>
            <a:lvl2pPr marL="742950" indent="-285750" eaLnBrk="0" hangingPunct="0">
              <a:spcBef>
                <a:spcPct val="50000"/>
              </a:spcBef>
              <a:defRPr sz="2800">
                <a:solidFill>
                  <a:schemeClr val="tx1"/>
                </a:solidFill>
                <a:latin typeface="Arial" pitchFamily="34" charset="0"/>
              </a:defRPr>
            </a:lvl2pPr>
            <a:lvl3pPr marL="1143000" indent="-228600" eaLnBrk="0" hangingPunct="0">
              <a:spcBef>
                <a:spcPct val="50000"/>
              </a:spcBef>
              <a:defRPr sz="2800">
                <a:solidFill>
                  <a:schemeClr val="tx1"/>
                </a:solidFill>
                <a:latin typeface="Arial" pitchFamily="34" charset="0"/>
              </a:defRPr>
            </a:lvl3pPr>
            <a:lvl4pPr marL="1600200" indent="-228600" eaLnBrk="0" hangingPunct="0">
              <a:spcBef>
                <a:spcPct val="50000"/>
              </a:spcBef>
              <a:defRPr sz="2800">
                <a:solidFill>
                  <a:schemeClr val="tx1"/>
                </a:solidFill>
                <a:latin typeface="Arial" pitchFamily="34" charset="0"/>
              </a:defRPr>
            </a:lvl4pPr>
            <a:lvl5pPr marL="2057400" indent="-228600" eaLnBrk="0" hangingPunct="0">
              <a:spcBef>
                <a:spcPct val="50000"/>
              </a:spcBef>
              <a:defRPr sz="2800">
                <a:solidFill>
                  <a:schemeClr val="tx1"/>
                </a:solidFill>
                <a:latin typeface="Arial" pitchFamily="34" charset="0"/>
              </a:defRPr>
            </a:lvl5pPr>
            <a:lvl6pPr marL="2514600" indent="-228600" eaLnBrk="0" fontAlgn="base" hangingPunct="0">
              <a:spcBef>
                <a:spcPct val="50000"/>
              </a:spcBef>
              <a:spcAft>
                <a:spcPct val="0"/>
              </a:spcAft>
              <a:defRPr sz="2800">
                <a:solidFill>
                  <a:schemeClr val="tx1"/>
                </a:solidFill>
                <a:latin typeface="Arial" pitchFamily="34" charset="0"/>
              </a:defRPr>
            </a:lvl6pPr>
            <a:lvl7pPr marL="2971800" indent="-228600" eaLnBrk="0" fontAlgn="base" hangingPunct="0">
              <a:spcBef>
                <a:spcPct val="50000"/>
              </a:spcBef>
              <a:spcAft>
                <a:spcPct val="0"/>
              </a:spcAft>
              <a:defRPr sz="2800">
                <a:solidFill>
                  <a:schemeClr val="tx1"/>
                </a:solidFill>
                <a:latin typeface="Arial" pitchFamily="34" charset="0"/>
              </a:defRPr>
            </a:lvl7pPr>
            <a:lvl8pPr marL="3429000" indent="-228600" eaLnBrk="0" fontAlgn="base" hangingPunct="0">
              <a:spcBef>
                <a:spcPct val="50000"/>
              </a:spcBef>
              <a:spcAft>
                <a:spcPct val="0"/>
              </a:spcAft>
              <a:defRPr sz="2800">
                <a:solidFill>
                  <a:schemeClr val="tx1"/>
                </a:solidFill>
                <a:latin typeface="Arial" pitchFamily="34" charset="0"/>
              </a:defRPr>
            </a:lvl8pPr>
            <a:lvl9pPr marL="3886200" indent="-228600" eaLnBrk="0" fontAlgn="base" hangingPunct="0">
              <a:spcBef>
                <a:spcPct val="50000"/>
              </a:spcBef>
              <a:spcAft>
                <a:spcPct val="0"/>
              </a:spcAft>
              <a:defRPr sz="2800">
                <a:solidFill>
                  <a:schemeClr val="tx1"/>
                </a:solidFill>
                <a:latin typeface="Arial" pitchFamily="34" charset="0"/>
              </a:defRPr>
            </a:lvl9pPr>
          </a:lstStyle>
          <a:p>
            <a:pPr eaLnBrk="1" hangingPunct="1">
              <a:spcBef>
                <a:spcPct val="0"/>
              </a:spcBef>
              <a:defRPr/>
            </a:pPr>
            <a:fld id="{C19CB0F6-BC48-4CF0-AC60-93917E78E98B}" type="slidenum">
              <a:rPr lang="en-AU" sz="1200" smtClean="0"/>
              <a:pPr eaLnBrk="1" hangingPunct="1">
                <a:spcBef>
                  <a:spcPct val="0"/>
                </a:spcBef>
                <a:defRPr/>
              </a:pPr>
              <a:t>23</a:t>
            </a:fld>
            <a:endParaRPr lang="en-AU" sz="120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en-AU" dirty="0" smtClean="0"/>
              <a:t>To download the form, go to the QCIA home page on the QCAA website, then click QCIA teacher guides and resources.</a:t>
            </a:r>
          </a:p>
          <a:p>
            <a:pPr eaLnBrk="1" hangingPunct="1"/>
            <a:endParaRPr lang="en-AU"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p:txBody>
          <a:bodyPr/>
          <a:lstStyle>
            <a:lvl1pPr eaLnBrk="0" hangingPunct="0">
              <a:spcBef>
                <a:spcPct val="50000"/>
              </a:spcBef>
              <a:defRPr sz="2800">
                <a:solidFill>
                  <a:schemeClr val="tx1"/>
                </a:solidFill>
                <a:latin typeface="Arial" pitchFamily="34" charset="0"/>
              </a:defRPr>
            </a:lvl1pPr>
            <a:lvl2pPr marL="742950" indent="-285750" eaLnBrk="0" hangingPunct="0">
              <a:spcBef>
                <a:spcPct val="50000"/>
              </a:spcBef>
              <a:defRPr sz="2800">
                <a:solidFill>
                  <a:schemeClr val="tx1"/>
                </a:solidFill>
                <a:latin typeface="Arial" pitchFamily="34" charset="0"/>
              </a:defRPr>
            </a:lvl2pPr>
            <a:lvl3pPr marL="1143000" indent="-228600" eaLnBrk="0" hangingPunct="0">
              <a:spcBef>
                <a:spcPct val="50000"/>
              </a:spcBef>
              <a:defRPr sz="2800">
                <a:solidFill>
                  <a:schemeClr val="tx1"/>
                </a:solidFill>
                <a:latin typeface="Arial" pitchFamily="34" charset="0"/>
              </a:defRPr>
            </a:lvl3pPr>
            <a:lvl4pPr marL="1600200" indent="-228600" eaLnBrk="0" hangingPunct="0">
              <a:spcBef>
                <a:spcPct val="50000"/>
              </a:spcBef>
              <a:defRPr sz="2800">
                <a:solidFill>
                  <a:schemeClr val="tx1"/>
                </a:solidFill>
                <a:latin typeface="Arial" pitchFamily="34" charset="0"/>
              </a:defRPr>
            </a:lvl4pPr>
            <a:lvl5pPr marL="2057400" indent="-228600" eaLnBrk="0" hangingPunct="0">
              <a:spcBef>
                <a:spcPct val="50000"/>
              </a:spcBef>
              <a:defRPr sz="2800">
                <a:solidFill>
                  <a:schemeClr val="tx1"/>
                </a:solidFill>
                <a:latin typeface="Arial" pitchFamily="34" charset="0"/>
              </a:defRPr>
            </a:lvl5pPr>
            <a:lvl6pPr marL="2514600" indent="-228600" eaLnBrk="0" fontAlgn="base" hangingPunct="0">
              <a:spcBef>
                <a:spcPct val="50000"/>
              </a:spcBef>
              <a:spcAft>
                <a:spcPct val="0"/>
              </a:spcAft>
              <a:defRPr sz="2800">
                <a:solidFill>
                  <a:schemeClr val="tx1"/>
                </a:solidFill>
                <a:latin typeface="Arial" pitchFamily="34" charset="0"/>
              </a:defRPr>
            </a:lvl6pPr>
            <a:lvl7pPr marL="2971800" indent="-228600" eaLnBrk="0" fontAlgn="base" hangingPunct="0">
              <a:spcBef>
                <a:spcPct val="50000"/>
              </a:spcBef>
              <a:spcAft>
                <a:spcPct val="0"/>
              </a:spcAft>
              <a:defRPr sz="2800">
                <a:solidFill>
                  <a:schemeClr val="tx1"/>
                </a:solidFill>
                <a:latin typeface="Arial" pitchFamily="34" charset="0"/>
              </a:defRPr>
            </a:lvl7pPr>
            <a:lvl8pPr marL="3429000" indent="-228600" eaLnBrk="0" fontAlgn="base" hangingPunct="0">
              <a:spcBef>
                <a:spcPct val="50000"/>
              </a:spcBef>
              <a:spcAft>
                <a:spcPct val="0"/>
              </a:spcAft>
              <a:defRPr sz="2800">
                <a:solidFill>
                  <a:schemeClr val="tx1"/>
                </a:solidFill>
                <a:latin typeface="Arial" pitchFamily="34" charset="0"/>
              </a:defRPr>
            </a:lvl8pPr>
            <a:lvl9pPr marL="3886200" indent="-228600" eaLnBrk="0" fontAlgn="base" hangingPunct="0">
              <a:spcBef>
                <a:spcPct val="50000"/>
              </a:spcBef>
              <a:spcAft>
                <a:spcPct val="0"/>
              </a:spcAft>
              <a:defRPr sz="2800">
                <a:solidFill>
                  <a:schemeClr val="tx1"/>
                </a:solidFill>
                <a:latin typeface="Arial" pitchFamily="34" charset="0"/>
              </a:defRPr>
            </a:lvl9pPr>
          </a:lstStyle>
          <a:p>
            <a:pPr eaLnBrk="1" hangingPunct="1">
              <a:spcBef>
                <a:spcPct val="0"/>
              </a:spcBef>
              <a:defRPr/>
            </a:pPr>
            <a:fld id="{D94DAE65-3164-449E-A312-F3685ACA0153}" type="slidenum">
              <a:rPr lang="en-AU" sz="1200" smtClean="0"/>
              <a:pPr eaLnBrk="1" hangingPunct="1">
                <a:spcBef>
                  <a:spcPct val="0"/>
                </a:spcBef>
                <a:defRPr/>
              </a:pPr>
              <a:t>24</a:t>
            </a:fld>
            <a:endParaRPr lang="en-AU" sz="120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p:txBody>
          <a:bodyPr/>
          <a:lstStyle/>
          <a:p>
            <a:pPr eaLnBrk="1" hangingPunct="1">
              <a:defRPr/>
            </a:pPr>
            <a:r>
              <a:rPr lang="en-AU" dirty="0" smtClean="0"/>
              <a:t>Learning programs and learning outcomes are designed to meet the learning needs of the student.</a:t>
            </a:r>
          </a:p>
          <a:p>
            <a:pPr eaLnBrk="1" hangingPunct="1">
              <a:defRPr/>
            </a:pPr>
            <a:r>
              <a:rPr lang="en-AU" dirty="0" smtClean="0"/>
              <a:t>Access the Word document template for each student and save with an identifier for that student. Information about the learning programs may be entered electronically. </a:t>
            </a:r>
          </a:p>
          <a:p>
            <a:pPr eaLnBrk="1" hangingPunct="1">
              <a:defRPr/>
            </a:pPr>
            <a:endParaRPr lang="en-AU" dirty="0" smtClean="0"/>
          </a:p>
          <a:p>
            <a:pPr eaLnBrk="1" hangingPunct="1">
              <a:defRPr/>
            </a:pPr>
            <a:r>
              <a:rPr lang="en-AU" dirty="0" smtClean="0"/>
              <a:t>Complete the three sections of the form:</a:t>
            </a:r>
          </a:p>
          <a:p>
            <a:pPr marL="228600" indent="-228600" eaLnBrk="1" hangingPunct="1">
              <a:buFont typeface="+mj-lt"/>
              <a:buAutoNum type="arabicPeriod"/>
              <a:defRPr/>
            </a:pPr>
            <a:r>
              <a:rPr lang="en-AU" dirty="0" smtClean="0"/>
              <a:t>School and student details</a:t>
            </a:r>
          </a:p>
          <a:p>
            <a:pPr marL="228600" indent="-228600" eaLnBrk="1" hangingPunct="1">
              <a:buFont typeface="+mj-lt"/>
              <a:buAutoNum type="arabicPeriod"/>
              <a:defRPr/>
            </a:pPr>
            <a:r>
              <a:rPr lang="en-AU" dirty="0" smtClean="0"/>
              <a:t>Student individual learning program and intended learning outcomes in the relevant curriculum organiser.</a:t>
            </a:r>
          </a:p>
          <a:p>
            <a:pPr marL="228600" indent="-228600" eaLnBrk="1" hangingPunct="1">
              <a:buFont typeface="+mj-lt"/>
              <a:buAutoNum type="arabicPeriod"/>
              <a:defRPr/>
            </a:pPr>
            <a:r>
              <a:rPr lang="en-AU" dirty="0" smtClean="0"/>
              <a:t>School self-checklist to confirm QCIA eligibility</a:t>
            </a:r>
          </a:p>
          <a:p>
            <a:pPr eaLnBrk="1" hangingPunct="1">
              <a:buFont typeface="+mj-lt"/>
              <a:buNone/>
              <a:defRPr/>
            </a:pPr>
            <a:endParaRPr lang="en-AU" dirty="0" smtClean="0"/>
          </a:p>
          <a:p>
            <a:pPr eaLnBrk="1" hangingPunct="1">
              <a:defRPr/>
            </a:pPr>
            <a:r>
              <a:rPr lang="en-AU" dirty="0" smtClean="0"/>
              <a:t>Ensure that the school principal signs the original copy and all sections are completed, especially the QCIA school contact person and details sections. The school must keep a copy of the document. However, the original is scanned and emailed to QCAA.</a:t>
            </a:r>
          </a:p>
          <a:p>
            <a:pPr eaLnBrk="1" hangingPunct="1">
              <a:defRPr/>
            </a:pPr>
            <a:endParaRPr lang="en-AU"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p:txBody>
          <a:bodyPr/>
          <a:lstStyle>
            <a:lvl1pPr eaLnBrk="0" hangingPunct="0">
              <a:spcBef>
                <a:spcPct val="50000"/>
              </a:spcBef>
              <a:defRPr sz="2800">
                <a:solidFill>
                  <a:schemeClr val="tx1"/>
                </a:solidFill>
                <a:latin typeface="Arial" pitchFamily="34" charset="0"/>
              </a:defRPr>
            </a:lvl1pPr>
            <a:lvl2pPr marL="742950" indent="-285750" eaLnBrk="0" hangingPunct="0">
              <a:spcBef>
                <a:spcPct val="50000"/>
              </a:spcBef>
              <a:defRPr sz="2800">
                <a:solidFill>
                  <a:schemeClr val="tx1"/>
                </a:solidFill>
                <a:latin typeface="Arial" pitchFamily="34" charset="0"/>
              </a:defRPr>
            </a:lvl2pPr>
            <a:lvl3pPr marL="1143000" indent="-228600" eaLnBrk="0" hangingPunct="0">
              <a:spcBef>
                <a:spcPct val="50000"/>
              </a:spcBef>
              <a:defRPr sz="2800">
                <a:solidFill>
                  <a:schemeClr val="tx1"/>
                </a:solidFill>
                <a:latin typeface="Arial" pitchFamily="34" charset="0"/>
              </a:defRPr>
            </a:lvl3pPr>
            <a:lvl4pPr marL="1600200" indent="-228600" eaLnBrk="0" hangingPunct="0">
              <a:spcBef>
                <a:spcPct val="50000"/>
              </a:spcBef>
              <a:defRPr sz="2800">
                <a:solidFill>
                  <a:schemeClr val="tx1"/>
                </a:solidFill>
                <a:latin typeface="Arial" pitchFamily="34" charset="0"/>
              </a:defRPr>
            </a:lvl4pPr>
            <a:lvl5pPr marL="2057400" indent="-228600" eaLnBrk="0" hangingPunct="0">
              <a:spcBef>
                <a:spcPct val="50000"/>
              </a:spcBef>
              <a:defRPr sz="2800">
                <a:solidFill>
                  <a:schemeClr val="tx1"/>
                </a:solidFill>
                <a:latin typeface="Arial" pitchFamily="34" charset="0"/>
              </a:defRPr>
            </a:lvl5pPr>
            <a:lvl6pPr marL="2514600" indent="-228600" eaLnBrk="0" fontAlgn="base" hangingPunct="0">
              <a:spcBef>
                <a:spcPct val="50000"/>
              </a:spcBef>
              <a:spcAft>
                <a:spcPct val="0"/>
              </a:spcAft>
              <a:defRPr sz="2800">
                <a:solidFill>
                  <a:schemeClr val="tx1"/>
                </a:solidFill>
                <a:latin typeface="Arial" pitchFamily="34" charset="0"/>
              </a:defRPr>
            </a:lvl6pPr>
            <a:lvl7pPr marL="2971800" indent="-228600" eaLnBrk="0" fontAlgn="base" hangingPunct="0">
              <a:spcBef>
                <a:spcPct val="50000"/>
              </a:spcBef>
              <a:spcAft>
                <a:spcPct val="0"/>
              </a:spcAft>
              <a:defRPr sz="2800">
                <a:solidFill>
                  <a:schemeClr val="tx1"/>
                </a:solidFill>
                <a:latin typeface="Arial" pitchFamily="34" charset="0"/>
              </a:defRPr>
            </a:lvl7pPr>
            <a:lvl8pPr marL="3429000" indent="-228600" eaLnBrk="0" fontAlgn="base" hangingPunct="0">
              <a:spcBef>
                <a:spcPct val="50000"/>
              </a:spcBef>
              <a:spcAft>
                <a:spcPct val="0"/>
              </a:spcAft>
              <a:defRPr sz="2800">
                <a:solidFill>
                  <a:schemeClr val="tx1"/>
                </a:solidFill>
                <a:latin typeface="Arial" pitchFamily="34" charset="0"/>
              </a:defRPr>
            </a:lvl8pPr>
            <a:lvl9pPr marL="3886200" indent="-228600" eaLnBrk="0" fontAlgn="base" hangingPunct="0">
              <a:spcBef>
                <a:spcPct val="50000"/>
              </a:spcBef>
              <a:spcAft>
                <a:spcPct val="0"/>
              </a:spcAft>
              <a:defRPr sz="2800">
                <a:solidFill>
                  <a:schemeClr val="tx1"/>
                </a:solidFill>
                <a:latin typeface="Arial" pitchFamily="34" charset="0"/>
              </a:defRPr>
            </a:lvl9pPr>
          </a:lstStyle>
          <a:p>
            <a:pPr eaLnBrk="1" hangingPunct="1">
              <a:spcBef>
                <a:spcPct val="0"/>
              </a:spcBef>
              <a:defRPr/>
            </a:pPr>
            <a:fld id="{24182718-831E-4CE7-9A37-E3DD35F01BBE}" type="slidenum">
              <a:rPr lang="en-AU" sz="1200" smtClean="0"/>
              <a:pPr eaLnBrk="1" hangingPunct="1">
                <a:spcBef>
                  <a:spcPct val="0"/>
                </a:spcBef>
                <a:defRPr/>
              </a:pPr>
              <a:t>25</a:t>
            </a:fld>
            <a:endParaRPr lang="en-AU" sz="1200" smtClean="0"/>
          </a:p>
        </p:txBody>
      </p:sp>
      <p:sp>
        <p:nvSpPr>
          <p:cNvPr id="65539" name="Rectangle 2"/>
          <p:cNvSpPr>
            <a:spLocks noGrp="1" noRot="1" noChangeAspect="1" noChangeArrowheads="1" noTextEdit="1"/>
          </p:cNvSpPr>
          <p:nvPr>
            <p:ph type="sldImg"/>
          </p:nvPr>
        </p:nvSpPr>
        <p:spPr>
          <a:xfrm>
            <a:off x="1141413" y="685800"/>
            <a:ext cx="4575175" cy="3430588"/>
          </a:xfrm>
          <a:ln/>
        </p:spPr>
      </p:sp>
      <p:sp>
        <p:nvSpPr>
          <p:cNvPr id="66564" name="Rectangle 3"/>
          <p:cNvSpPr>
            <a:spLocks noGrp="1" noChangeArrowheads="1"/>
          </p:cNvSpPr>
          <p:nvPr>
            <p:ph type="body" idx="1"/>
          </p:nvPr>
        </p:nvSpPr>
        <p:spPr>
          <a:xfrm>
            <a:off x="684681" y="4343436"/>
            <a:ext cx="5488640" cy="4114143"/>
          </a:xfrm>
        </p:spPr>
        <p:txBody>
          <a:bodyPr/>
          <a:lstStyle/>
          <a:p>
            <a:pPr eaLnBrk="1" hangingPunct="1">
              <a:defRPr/>
            </a:pPr>
            <a:r>
              <a:rPr lang="en-AU" dirty="0" smtClean="0"/>
              <a:t>As part of the QCIA quality-assurance processes, schools:</a:t>
            </a:r>
          </a:p>
          <a:p>
            <a:pPr marL="171450" indent="-171450" eaLnBrk="1" hangingPunct="1">
              <a:buFont typeface="Arial" pitchFamily="34" charset="0"/>
              <a:buChar char="•"/>
              <a:defRPr/>
            </a:pPr>
            <a:r>
              <a:rPr lang="en-AU" dirty="0" smtClean="0"/>
              <a:t> complete the eligibility form and curriculum plan for each student and submit to the QCAA</a:t>
            </a:r>
          </a:p>
          <a:p>
            <a:pPr marL="171450" indent="-171450" eaLnBrk="1" hangingPunct="1">
              <a:buFont typeface="Arial" pitchFamily="34" charset="0"/>
              <a:buChar char="•"/>
              <a:defRPr/>
            </a:pPr>
            <a:r>
              <a:rPr lang="en-AU" dirty="0" smtClean="0"/>
              <a:t> prepare draft certificate information and evidence </a:t>
            </a:r>
          </a:p>
          <a:p>
            <a:pPr marL="171450" indent="-171450" eaLnBrk="1" hangingPunct="1">
              <a:buFont typeface="Arial" pitchFamily="34" charset="0"/>
              <a:buChar char="•"/>
              <a:defRPr/>
            </a:pPr>
            <a:r>
              <a:rPr lang="en-AU" dirty="0" smtClean="0"/>
              <a:t> attend a verification meeting with this information in August of the exit year.</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p:txBody>
          <a:bodyPr/>
          <a:lstStyle>
            <a:lvl1pPr eaLnBrk="0" hangingPunct="0">
              <a:spcBef>
                <a:spcPct val="50000"/>
              </a:spcBef>
              <a:defRPr sz="2800">
                <a:solidFill>
                  <a:schemeClr val="tx1"/>
                </a:solidFill>
                <a:latin typeface="Arial" pitchFamily="34" charset="0"/>
              </a:defRPr>
            </a:lvl1pPr>
            <a:lvl2pPr marL="742950" indent="-285750" eaLnBrk="0" hangingPunct="0">
              <a:spcBef>
                <a:spcPct val="50000"/>
              </a:spcBef>
              <a:defRPr sz="2800">
                <a:solidFill>
                  <a:schemeClr val="tx1"/>
                </a:solidFill>
                <a:latin typeface="Arial" pitchFamily="34" charset="0"/>
              </a:defRPr>
            </a:lvl2pPr>
            <a:lvl3pPr marL="1143000" indent="-228600" eaLnBrk="0" hangingPunct="0">
              <a:spcBef>
                <a:spcPct val="50000"/>
              </a:spcBef>
              <a:defRPr sz="2800">
                <a:solidFill>
                  <a:schemeClr val="tx1"/>
                </a:solidFill>
                <a:latin typeface="Arial" pitchFamily="34" charset="0"/>
              </a:defRPr>
            </a:lvl3pPr>
            <a:lvl4pPr marL="1600200" indent="-228600" eaLnBrk="0" hangingPunct="0">
              <a:spcBef>
                <a:spcPct val="50000"/>
              </a:spcBef>
              <a:defRPr sz="2800">
                <a:solidFill>
                  <a:schemeClr val="tx1"/>
                </a:solidFill>
                <a:latin typeface="Arial" pitchFamily="34" charset="0"/>
              </a:defRPr>
            </a:lvl4pPr>
            <a:lvl5pPr marL="2057400" indent="-228600" eaLnBrk="0" hangingPunct="0">
              <a:spcBef>
                <a:spcPct val="50000"/>
              </a:spcBef>
              <a:defRPr sz="2800">
                <a:solidFill>
                  <a:schemeClr val="tx1"/>
                </a:solidFill>
                <a:latin typeface="Arial" pitchFamily="34" charset="0"/>
              </a:defRPr>
            </a:lvl5pPr>
            <a:lvl6pPr marL="2514600" indent="-228600" eaLnBrk="0" fontAlgn="base" hangingPunct="0">
              <a:spcBef>
                <a:spcPct val="50000"/>
              </a:spcBef>
              <a:spcAft>
                <a:spcPct val="0"/>
              </a:spcAft>
              <a:defRPr sz="2800">
                <a:solidFill>
                  <a:schemeClr val="tx1"/>
                </a:solidFill>
                <a:latin typeface="Arial" pitchFamily="34" charset="0"/>
              </a:defRPr>
            </a:lvl6pPr>
            <a:lvl7pPr marL="2971800" indent="-228600" eaLnBrk="0" fontAlgn="base" hangingPunct="0">
              <a:spcBef>
                <a:spcPct val="50000"/>
              </a:spcBef>
              <a:spcAft>
                <a:spcPct val="0"/>
              </a:spcAft>
              <a:defRPr sz="2800">
                <a:solidFill>
                  <a:schemeClr val="tx1"/>
                </a:solidFill>
                <a:latin typeface="Arial" pitchFamily="34" charset="0"/>
              </a:defRPr>
            </a:lvl7pPr>
            <a:lvl8pPr marL="3429000" indent="-228600" eaLnBrk="0" fontAlgn="base" hangingPunct="0">
              <a:spcBef>
                <a:spcPct val="50000"/>
              </a:spcBef>
              <a:spcAft>
                <a:spcPct val="0"/>
              </a:spcAft>
              <a:defRPr sz="2800">
                <a:solidFill>
                  <a:schemeClr val="tx1"/>
                </a:solidFill>
                <a:latin typeface="Arial" pitchFamily="34" charset="0"/>
              </a:defRPr>
            </a:lvl8pPr>
            <a:lvl9pPr marL="3886200" indent="-228600" eaLnBrk="0" fontAlgn="base" hangingPunct="0">
              <a:spcBef>
                <a:spcPct val="50000"/>
              </a:spcBef>
              <a:spcAft>
                <a:spcPct val="0"/>
              </a:spcAft>
              <a:defRPr sz="2800">
                <a:solidFill>
                  <a:schemeClr val="tx1"/>
                </a:solidFill>
                <a:latin typeface="Arial" pitchFamily="34" charset="0"/>
              </a:defRPr>
            </a:lvl9pPr>
          </a:lstStyle>
          <a:p>
            <a:pPr eaLnBrk="1" hangingPunct="1">
              <a:spcBef>
                <a:spcPct val="0"/>
              </a:spcBef>
              <a:defRPr/>
            </a:pPr>
            <a:fld id="{DAD09A8D-CC24-454A-87B4-14769F0B3E6D}" type="slidenum">
              <a:rPr lang="en-AU" sz="1200" smtClean="0"/>
              <a:pPr eaLnBrk="1" hangingPunct="1">
                <a:spcBef>
                  <a:spcPct val="0"/>
                </a:spcBef>
                <a:defRPr/>
              </a:pPr>
              <a:t>26</a:t>
            </a:fld>
            <a:endParaRPr lang="en-AU" sz="120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r>
              <a:rPr lang="en-AU" dirty="0" smtClean="0"/>
              <a:t>To ensure that the QCIA meets the Australasian Curriculum, Assessment and Certification Authorities (ACACA) principles, a number of quality-assurance procedures need to occur. These are support for schools and teachers, internal school processes, the curriculum plan, peer moderation at the district and state meetings, and other internal QCAA processes. </a:t>
            </a:r>
          </a:p>
          <a:p>
            <a:pPr eaLnBrk="1" hangingPunct="1"/>
            <a:endParaRPr lang="en-AU"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p:txBody>
          <a:bodyPr/>
          <a:lstStyle>
            <a:lvl1pPr eaLnBrk="0" hangingPunct="0">
              <a:spcBef>
                <a:spcPct val="50000"/>
              </a:spcBef>
              <a:defRPr sz="2800">
                <a:solidFill>
                  <a:schemeClr val="tx1"/>
                </a:solidFill>
                <a:latin typeface="Arial" pitchFamily="34" charset="0"/>
              </a:defRPr>
            </a:lvl1pPr>
            <a:lvl2pPr marL="742950" indent="-285750" eaLnBrk="0" hangingPunct="0">
              <a:spcBef>
                <a:spcPct val="50000"/>
              </a:spcBef>
              <a:defRPr sz="2800">
                <a:solidFill>
                  <a:schemeClr val="tx1"/>
                </a:solidFill>
                <a:latin typeface="Arial" pitchFamily="34" charset="0"/>
              </a:defRPr>
            </a:lvl2pPr>
            <a:lvl3pPr marL="1143000" indent="-228600" eaLnBrk="0" hangingPunct="0">
              <a:spcBef>
                <a:spcPct val="50000"/>
              </a:spcBef>
              <a:defRPr sz="2800">
                <a:solidFill>
                  <a:schemeClr val="tx1"/>
                </a:solidFill>
                <a:latin typeface="Arial" pitchFamily="34" charset="0"/>
              </a:defRPr>
            </a:lvl3pPr>
            <a:lvl4pPr marL="1600200" indent="-228600" eaLnBrk="0" hangingPunct="0">
              <a:spcBef>
                <a:spcPct val="50000"/>
              </a:spcBef>
              <a:defRPr sz="2800">
                <a:solidFill>
                  <a:schemeClr val="tx1"/>
                </a:solidFill>
                <a:latin typeface="Arial" pitchFamily="34" charset="0"/>
              </a:defRPr>
            </a:lvl4pPr>
            <a:lvl5pPr marL="2057400" indent="-228600" eaLnBrk="0" hangingPunct="0">
              <a:spcBef>
                <a:spcPct val="50000"/>
              </a:spcBef>
              <a:defRPr sz="2800">
                <a:solidFill>
                  <a:schemeClr val="tx1"/>
                </a:solidFill>
                <a:latin typeface="Arial" pitchFamily="34" charset="0"/>
              </a:defRPr>
            </a:lvl5pPr>
            <a:lvl6pPr marL="2514600" indent="-228600" eaLnBrk="0" fontAlgn="base" hangingPunct="0">
              <a:spcBef>
                <a:spcPct val="50000"/>
              </a:spcBef>
              <a:spcAft>
                <a:spcPct val="0"/>
              </a:spcAft>
              <a:defRPr sz="2800">
                <a:solidFill>
                  <a:schemeClr val="tx1"/>
                </a:solidFill>
                <a:latin typeface="Arial" pitchFamily="34" charset="0"/>
              </a:defRPr>
            </a:lvl6pPr>
            <a:lvl7pPr marL="2971800" indent="-228600" eaLnBrk="0" fontAlgn="base" hangingPunct="0">
              <a:spcBef>
                <a:spcPct val="50000"/>
              </a:spcBef>
              <a:spcAft>
                <a:spcPct val="0"/>
              </a:spcAft>
              <a:defRPr sz="2800">
                <a:solidFill>
                  <a:schemeClr val="tx1"/>
                </a:solidFill>
                <a:latin typeface="Arial" pitchFamily="34" charset="0"/>
              </a:defRPr>
            </a:lvl7pPr>
            <a:lvl8pPr marL="3429000" indent="-228600" eaLnBrk="0" fontAlgn="base" hangingPunct="0">
              <a:spcBef>
                <a:spcPct val="50000"/>
              </a:spcBef>
              <a:spcAft>
                <a:spcPct val="0"/>
              </a:spcAft>
              <a:defRPr sz="2800">
                <a:solidFill>
                  <a:schemeClr val="tx1"/>
                </a:solidFill>
                <a:latin typeface="Arial" pitchFamily="34" charset="0"/>
              </a:defRPr>
            </a:lvl8pPr>
            <a:lvl9pPr marL="3886200" indent="-228600" eaLnBrk="0" fontAlgn="base" hangingPunct="0">
              <a:spcBef>
                <a:spcPct val="50000"/>
              </a:spcBef>
              <a:spcAft>
                <a:spcPct val="0"/>
              </a:spcAft>
              <a:defRPr sz="2800">
                <a:solidFill>
                  <a:schemeClr val="tx1"/>
                </a:solidFill>
                <a:latin typeface="Arial" pitchFamily="34" charset="0"/>
              </a:defRPr>
            </a:lvl9pPr>
          </a:lstStyle>
          <a:p>
            <a:pPr eaLnBrk="1" hangingPunct="1">
              <a:spcBef>
                <a:spcPct val="0"/>
              </a:spcBef>
              <a:defRPr/>
            </a:pPr>
            <a:fld id="{D60097F0-F79E-4F2A-9455-27FBAC49D99C}" type="slidenum">
              <a:rPr lang="en-AU" sz="1200" smtClean="0"/>
              <a:pPr eaLnBrk="1" hangingPunct="1">
                <a:spcBef>
                  <a:spcPct val="0"/>
                </a:spcBef>
                <a:defRPr/>
              </a:pPr>
              <a:t>27</a:t>
            </a:fld>
            <a:endParaRPr lang="en-AU" sz="120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AU" dirty="0" smtClean="0"/>
              <a:t>Schools need to consider the best ways to collate and present the student evidence for the Statements of Achievement that will be used on the student’s certificate.</a:t>
            </a:r>
          </a:p>
          <a:p>
            <a:pPr eaLnBrk="1" hangingPunct="1"/>
            <a:r>
              <a:rPr lang="en-AU" dirty="0" smtClean="0"/>
              <a:t>A student portfolio organised in the six curriculum organiser areas greatly assists the verification process at the district meetings held in August each year.</a:t>
            </a:r>
          </a:p>
          <a:p>
            <a:pPr eaLnBrk="1" hangingPunct="1"/>
            <a:r>
              <a:rPr lang="en-AU" dirty="0" smtClean="0"/>
              <a:t>Evidence showing the Statement of Participation activities must also be included in the portfolio.</a:t>
            </a:r>
          </a:p>
          <a:p>
            <a:pPr eaLnBrk="1" hangingPunct="1"/>
            <a:endParaRPr lang="en-AU"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p:txBody>
          <a:bodyPr/>
          <a:lstStyle>
            <a:lvl1pPr eaLnBrk="0" hangingPunct="0">
              <a:spcBef>
                <a:spcPct val="50000"/>
              </a:spcBef>
              <a:defRPr sz="2800">
                <a:solidFill>
                  <a:schemeClr val="tx1"/>
                </a:solidFill>
                <a:latin typeface="Arial" pitchFamily="34" charset="0"/>
              </a:defRPr>
            </a:lvl1pPr>
            <a:lvl2pPr marL="742950" indent="-285750" eaLnBrk="0" hangingPunct="0">
              <a:spcBef>
                <a:spcPct val="50000"/>
              </a:spcBef>
              <a:defRPr sz="2800">
                <a:solidFill>
                  <a:schemeClr val="tx1"/>
                </a:solidFill>
                <a:latin typeface="Arial" pitchFamily="34" charset="0"/>
              </a:defRPr>
            </a:lvl2pPr>
            <a:lvl3pPr marL="1143000" indent="-228600" eaLnBrk="0" hangingPunct="0">
              <a:spcBef>
                <a:spcPct val="50000"/>
              </a:spcBef>
              <a:defRPr sz="2800">
                <a:solidFill>
                  <a:schemeClr val="tx1"/>
                </a:solidFill>
                <a:latin typeface="Arial" pitchFamily="34" charset="0"/>
              </a:defRPr>
            </a:lvl3pPr>
            <a:lvl4pPr marL="1600200" indent="-228600" eaLnBrk="0" hangingPunct="0">
              <a:spcBef>
                <a:spcPct val="50000"/>
              </a:spcBef>
              <a:defRPr sz="2800">
                <a:solidFill>
                  <a:schemeClr val="tx1"/>
                </a:solidFill>
                <a:latin typeface="Arial" pitchFamily="34" charset="0"/>
              </a:defRPr>
            </a:lvl4pPr>
            <a:lvl5pPr marL="2057400" indent="-228600" eaLnBrk="0" hangingPunct="0">
              <a:spcBef>
                <a:spcPct val="50000"/>
              </a:spcBef>
              <a:defRPr sz="2800">
                <a:solidFill>
                  <a:schemeClr val="tx1"/>
                </a:solidFill>
                <a:latin typeface="Arial" pitchFamily="34" charset="0"/>
              </a:defRPr>
            </a:lvl5pPr>
            <a:lvl6pPr marL="2514600" indent="-228600" eaLnBrk="0" fontAlgn="base" hangingPunct="0">
              <a:spcBef>
                <a:spcPct val="50000"/>
              </a:spcBef>
              <a:spcAft>
                <a:spcPct val="0"/>
              </a:spcAft>
              <a:defRPr sz="2800">
                <a:solidFill>
                  <a:schemeClr val="tx1"/>
                </a:solidFill>
                <a:latin typeface="Arial" pitchFamily="34" charset="0"/>
              </a:defRPr>
            </a:lvl6pPr>
            <a:lvl7pPr marL="2971800" indent="-228600" eaLnBrk="0" fontAlgn="base" hangingPunct="0">
              <a:spcBef>
                <a:spcPct val="50000"/>
              </a:spcBef>
              <a:spcAft>
                <a:spcPct val="0"/>
              </a:spcAft>
              <a:defRPr sz="2800">
                <a:solidFill>
                  <a:schemeClr val="tx1"/>
                </a:solidFill>
                <a:latin typeface="Arial" pitchFamily="34" charset="0"/>
              </a:defRPr>
            </a:lvl7pPr>
            <a:lvl8pPr marL="3429000" indent="-228600" eaLnBrk="0" fontAlgn="base" hangingPunct="0">
              <a:spcBef>
                <a:spcPct val="50000"/>
              </a:spcBef>
              <a:spcAft>
                <a:spcPct val="0"/>
              </a:spcAft>
              <a:defRPr sz="2800">
                <a:solidFill>
                  <a:schemeClr val="tx1"/>
                </a:solidFill>
                <a:latin typeface="Arial" pitchFamily="34" charset="0"/>
              </a:defRPr>
            </a:lvl8pPr>
            <a:lvl9pPr marL="3886200" indent="-228600" eaLnBrk="0" fontAlgn="base" hangingPunct="0">
              <a:spcBef>
                <a:spcPct val="50000"/>
              </a:spcBef>
              <a:spcAft>
                <a:spcPct val="0"/>
              </a:spcAft>
              <a:defRPr sz="2800">
                <a:solidFill>
                  <a:schemeClr val="tx1"/>
                </a:solidFill>
                <a:latin typeface="Arial" pitchFamily="34" charset="0"/>
              </a:defRPr>
            </a:lvl9pPr>
          </a:lstStyle>
          <a:p>
            <a:pPr eaLnBrk="1" hangingPunct="1">
              <a:spcBef>
                <a:spcPct val="0"/>
              </a:spcBef>
              <a:defRPr/>
            </a:pPr>
            <a:fld id="{A2D22F57-8E7F-4172-A48E-5BF59EFFEFE1}" type="slidenum">
              <a:rPr lang="en-AU" sz="1200" smtClean="0"/>
              <a:pPr eaLnBrk="1" hangingPunct="1">
                <a:spcBef>
                  <a:spcPct val="0"/>
                </a:spcBef>
                <a:defRPr/>
              </a:pPr>
              <a:t>28</a:t>
            </a:fld>
            <a:endParaRPr lang="en-AU" sz="1200"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r>
              <a:rPr lang="en-AU" dirty="0" smtClean="0"/>
              <a:t>In July, a QCAA memo to schools provides information about the August verification meetings. The main focus of this meeting is to review the draft certificate information and provide feedback and support to schools. Teaching colleagues look at the student sample of evidence used to make judgments about the educational achievements of that student.</a:t>
            </a:r>
          </a:p>
          <a:p>
            <a:pPr eaLnBrk="1" hangingPunct="1"/>
            <a:r>
              <a:rPr lang="en-AU" dirty="0" smtClean="0"/>
              <a:t>More information on this process is available in the QCIA Handbook.</a:t>
            </a:r>
          </a:p>
          <a:p>
            <a:pPr eaLnBrk="1" hangingPunct="1"/>
            <a:endParaRPr lang="en-AU"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smtClean="0"/>
              <a:t>Refer to the PowerPoint presentation, </a:t>
            </a:r>
            <a:r>
              <a:rPr lang="en-US" i="1" smtClean="0"/>
              <a:t>Preparing for verification</a:t>
            </a:r>
            <a:r>
              <a:rPr lang="en-US" smtClean="0"/>
              <a:t> for more detailed information on this process.</a:t>
            </a:r>
          </a:p>
        </p:txBody>
      </p:sp>
      <p:sp>
        <p:nvSpPr>
          <p:cNvPr id="70660" name="Slide Number Placeholder 3"/>
          <p:cNvSpPr>
            <a:spLocks noGrp="1"/>
          </p:cNvSpPr>
          <p:nvPr>
            <p:ph type="sldNum" sz="quarter" idx="5"/>
          </p:nvPr>
        </p:nvSpPr>
        <p:spPr/>
        <p:txBody>
          <a:bodyPr/>
          <a:lstStyle>
            <a:lvl1pPr eaLnBrk="0" hangingPunct="0">
              <a:spcBef>
                <a:spcPct val="50000"/>
              </a:spcBef>
              <a:defRPr sz="2800">
                <a:solidFill>
                  <a:schemeClr val="tx1"/>
                </a:solidFill>
                <a:latin typeface="Arial" pitchFamily="34" charset="0"/>
              </a:defRPr>
            </a:lvl1pPr>
            <a:lvl2pPr marL="742950" indent="-285750" eaLnBrk="0" hangingPunct="0">
              <a:spcBef>
                <a:spcPct val="50000"/>
              </a:spcBef>
              <a:defRPr sz="2800">
                <a:solidFill>
                  <a:schemeClr val="tx1"/>
                </a:solidFill>
                <a:latin typeface="Arial" pitchFamily="34" charset="0"/>
              </a:defRPr>
            </a:lvl2pPr>
            <a:lvl3pPr marL="1143000" indent="-228600" eaLnBrk="0" hangingPunct="0">
              <a:spcBef>
                <a:spcPct val="50000"/>
              </a:spcBef>
              <a:defRPr sz="2800">
                <a:solidFill>
                  <a:schemeClr val="tx1"/>
                </a:solidFill>
                <a:latin typeface="Arial" pitchFamily="34" charset="0"/>
              </a:defRPr>
            </a:lvl3pPr>
            <a:lvl4pPr marL="1600200" indent="-228600" eaLnBrk="0" hangingPunct="0">
              <a:spcBef>
                <a:spcPct val="50000"/>
              </a:spcBef>
              <a:defRPr sz="2800">
                <a:solidFill>
                  <a:schemeClr val="tx1"/>
                </a:solidFill>
                <a:latin typeface="Arial" pitchFamily="34" charset="0"/>
              </a:defRPr>
            </a:lvl4pPr>
            <a:lvl5pPr marL="2057400" indent="-228600" eaLnBrk="0" hangingPunct="0">
              <a:spcBef>
                <a:spcPct val="50000"/>
              </a:spcBef>
              <a:defRPr sz="2800">
                <a:solidFill>
                  <a:schemeClr val="tx1"/>
                </a:solidFill>
                <a:latin typeface="Arial" pitchFamily="34" charset="0"/>
              </a:defRPr>
            </a:lvl5pPr>
            <a:lvl6pPr marL="2514600" indent="-228600" eaLnBrk="0" fontAlgn="base" hangingPunct="0">
              <a:spcBef>
                <a:spcPct val="50000"/>
              </a:spcBef>
              <a:spcAft>
                <a:spcPct val="0"/>
              </a:spcAft>
              <a:defRPr sz="2800">
                <a:solidFill>
                  <a:schemeClr val="tx1"/>
                </a:solidFill>
                <a:latin typeface="Arial" pitchFamily="34" charset="0"/>
              </a:defRPr>
            </a:lvl6pPr>
            <a:lvl7pPr marL="2971800" indent="-228600" eaLnBrk="0" fontAlgn="base" hangingPunct="0">
              <a:spcBef>
                <a:spcPct val="50000"/>
              </a:spcBef>
              <a:spcAft>
                <a:spcPct val="0"/>
              </a:spcAft>
              <a:defRPr sz="2800">
                <a:solidFill>
                  <a:schemeClr val="tx1"/>
                </a:solidFill>
                <a:latin typeface="Arial" pitchFamily="34" charset="0"/>
              </a:defRPr>
            </a:lvl7pPr>
            <a:lvl8pPr marL="3429000" indent="-228600" eaLnBrk="0" fontAlgn="base" hangingPunct="0">
              <a:spcBef>
                <a:spcPct val="50000"/>
              </a:spcBef>
              <a:spcAft>
                <a:spcPct val="0"/>
              </a:spcAft>
              <a:defRPr sz="2800">
                <a:solidFill>
                  <a:schemeClr val="tx1"/>
                </a:solidFill>
                <a:latin typeface="Arial" pitchFamily="34" charset="0"/>
              </a:defRPr>
            </a:lvl8pPr>
            <a:lvl9pPr marL="3886200" indent="-228600" eaLnBrk="0" fontAlgn="base" hangingPunct="0">
              <a:spcBef>
                <a:spcPct val="50000"/>
              </a:spcBef>
              <a:spcAft>
                <a:spcPct val="0"/>
              </a:spcAft>
              <a:defRPr sz="2800">
                <a:solidFill>
                  <a:schemeClr val="tx1"/>
                </a:solidFill>
                <a:latin typeface="Arial" pitchFamily="34" charset="0"/>
              </a:defRPr>
            </a:lvl9pPr>
          </a:lstStyle>
          <a:p>
            <a:pPr eaLnBrk="1" hangingPunct="1">
              <a:spcBef>
                <a:spcPct val="0"/>
              </a:spcBef>
              <a:defRPr/>
            </a:pPr>
            <a:fld id="{46AD4E74-B3A6-4C67-8E5C-C407A8D729A8}" type="slidenum">
              <a:rPr lang="en-AU" sz="1200" smtClean="0"/>
              <a:pPr eaLnBrk="1" hangingPunct="1">
                <a:spcBef>
                  <a:spcPct val="0"/>
                </a:spcBef>
                <a:defRPr/>
              </a:pPr>
              <a:t>29</a:t>
            </a:fld>
            <a:endParaRPr lang="en-AU"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spcBef>
                <a:spcPct val="50000"/>
              </a:spcBef>
              <a:defRPr>
                <a:solidFill>
                  <a:schemeClr val="tx1"/>
                </a:solidFill>
                <a:latin typeface="Arial" charset="0"/>
              </a:defRPr>
            </a:lvl1pPr>
            <a:lvl2pPr marL="742950" indent="-285750" eaLnBrk="0" hangingPunct="0">
              <a:spcBef>
                <a:spcPct val="50000"/>
              </a:spcBef>
              <a:defRPr>
                <a:solidFill>
                  <a:schemeClr val="tx1"/>
                </a:solidFill>
                <a:latin typeface="Arial" charset="0"/>
              </a:defRPr>
            </a:lvl2pPr>
            <a:lvl3pPr marL="1143000" indent="-228600" eaLnBrk="0" hangingPunct="0">
              <a:spcBef>
                <a:spcPct val="50000"/>
              </a:spcBef>
              <a:defRPr>
                <a:solidFill>
                  <a:schemeClr val="tx1"/>
                </a:solidFill>
                <a:latin typeface="Arial" charset="0"/>
              </a:defRPr>
            </a:lvl3pPr>
            <a:lvl4pPr marL="1600200" indent="-228600" eaLnBrk="0" hangingPunct="0">
              <a:spcBef>
                <a:spcPct val="50000"/>
              </a:spcBef>
              <a:defRPr>
                <a:solidFill>
                  <a:schemeClr val="tx1"/>
                </a:solidFill>
                <a:latin typeface="Arial" charset="0"/>
              </a:defRPr>
            </a:lvl4pPr>
            <a:lvl5pPr marL="2057400" indent="-228600" eaLnBrk="0" hangingPunct="0">
              <a:spcBef>
                <a:spcPct val="50000"/>
              </a:spcBef>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spcBef>
                <a:spcPct val="0"/>
              </a:spcBef>
            </a:pPr>
            <a:fld id="{C7EF1FD2-826D-4F47-AE71-5C45CB5440F2}" type="slidenum">
              <a:rPr lang="en-AU" smtClean="0"/>
              <a:pPr eaLnBrk="1" hangingPunct="1">
                <a:spcBef>
                  <a:spcPct val="0"/>
                </a:spcBef>
              </a:pPr>
              <a:t>3</a:t>
            </a:fld>
            <a:endParaRPr lang="en-AU" smtClean="0"/>
          </a:p>
        </p:txBody>
      </p:sp>
      <p:sp>
        <p:nvSpPr>
          <p:cNvPr id="25603" name="Rectangle 7"/>
          <p:cNvSpPr txBox="1">
            <a:spLocks noGrp="1" noChangeArrowheads="1"/>
          </p:cNvSpPr>
          <p:nvPr/>
        </p:nvSpPr>
        <p:spPr bwMode="auto">
          <a:xfrm>
            <a:off x="3885721" y="8685413"/>
            <a:ext cx="2970679" cy="45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87" tIns="46644" rIns="93287" bIns="46644" anchor="b"/>
          <a:lstStyle>
            <a:lvl1pPr eaLnBrk="0" hangingPunct="0">
              <a:spcBef>
                <a:spcPct val="50000"/>
              </a:spcBef>
              <a:defRPr>
                <a:solidFill>
                  <a:schemeClr val="tx1"/>
                </a:solidFill>
                <a:latin typeface="Arial" charset="0"/>
              </a:defRPr>
            </a:lvl1pPr>
            <a:lvl2pPr marL="742950" indent="-285750" eaLnBrk="0" hangingPunct="0">
              <a:spcBef>
                <a:spcPct val="50000"/>
              </a:spcBef>
              <a:defRPr>
                <a:solidFill>
                  <a:schemeClr val="tx1"/>
                </a:solidFill>
                <a:latin typeface="Arial" charset="0"/>
              </a:defRPr>
            </a:lvl2pPr>
            <a:lvl3pPr marL="1143000" indent="-228600" eaLnBrk="0" hangingPunct="0">
              <a:spcBef>
                <a:spcPct val="50000"/>
              </a:spcBef>
              <a:defRPr>
                <a:solidFill>
                  <a:schemeClr val="tx1"/>
                </a:solidFill>
                <a:latin typeface="Arial" charset="0"/>
              </a:defRPr>
            </a:lvl3pPr>
            <a:lvl4pPr marL="1600200" indent="-228600" eaLnBrk="0" hangingPunct="0">
              <a:spcBef>
                <a:spcPct val="50000"/>
              </a:spcBef>
              <a:defRPr>
                <a:solidFill>
                  <a:schemeClr val="tx1"/>
                </a:solidFill>
                <a:latin typeface="Arial" charset="0"/>
              </a:defRPr>
            </a:lvl4pPr>
            <a:lvl5pPr marL="2057400" indent="-228600" eaLnBrk="0" hangingPunct="0">
              <a:spcBef>
                <a:spcPct val="50000"/>
              </a:spcBef>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algn="r" eaLnBrk="1" hangingPunct="1">
              <a:spcBef>
                <a:spcPct val="0"/>
              </a:spcBef>
            </a:pPr>
            <a:fld id="{E05D5F1B-5A46-4BF1-B047-CF855A4D2BCD}" type="slidenum">
              <a:rPr lang="en-AU" sz="1200"/>
              <a:pPr algn="r" eaLnBrk="1" hangingPunct="1">
                <a:spcBef>
                  <a:spcPct val="0"/>
                </a:spcBef>
              </a:pPr>
              <a:t>3</a:t>
            </a:fld>
            <a:endParaRPr lang="en-AU" sz="1200"/>
          </a:p>
        </p:txBody>
      </p:sp>
      <p:sp>
        <p:nvSpPr>
          <p:cNvPr id="25604" name="Rectangle 2"/>
          <p:cNvSpPr>
            <a:spLocks noGrp="1" noRot="1" noChangeAspect="1" noChangeArrowheads="1" noTextEdit="1"/>
          </p:cNvSpPr>
          <p:nvPr>
            <p:ph type="sldImg"/>
          </p:nvPr>
        </p:nvSpPr>
        <p:spPr>
          <a:xfrm>
            <a:off x="1141413" y="685800"/>
            <a:ext cx="4575175" cy="3430588"/>
          </a:xfrm>
          <a:ln/>
        </p:spPr>
      </p:sp>
      <p:sp>
        <p:nvSpPr>
          <p:cNvPr id="101381" name="Rectangle 3"/>
          <p:cNvSpPr>
            <a:spLocks noGrp="1" noChangeArrowheads="1"/>
          </p:cNvSpPr>
          <p:nvPr>
            <p:ph type="body" idx="1"/>
          </p:nvPr>
        </p:nvSpPr>
        <p:spPr>
          <a:xfrm>
            <a:off x="926238" y="4312767"/>
            <a:ext cx="5029520" cy="4114142"/>
          </a:xfrm>
        </p:spPr>
        <p:txBody>
          <a:bodyPr/>
          <a:lstStyle/>
          <a:p>
            <a:pPr eaLnBrk="1" hangingPunct="1">
              <a:defRPr/>
            </a:pPr>
            <a:r>
              <a:rPr lang="en-AU" dirty="0" smtClean="0"/>
              <a:t>A student’s senior learning program is not an ad-hoc process of simply accumulating sufficient credits to be awarded a QCE.</a:t>
            </a:r>
          </a:p>
          <a:p>
            <a:pPr eaLnBrk="1" hangingPunct="1">
              <a:defRPr/>
            </a:pPr>
            <a:r>
              <a:rPr lang="en-AU" dirty="0" smtClean="0"/>
              <a:t>Year 10 is a foundation year for the Senior Phase of Learning to consolidate the knowledge, skills and capabilities that are necessary for successful learning in Years 11 and 12.</a:t>
            </a:r>
          </a:p>
          <a:p>
            <a:pPr>
              <a:buFont typeface="Arial" pitchFamily="34" charset="0"/>
              <a:buNone/>
              <a:defRPr/>
            </a:pPr>
            <a:r>
              <a:rPr lang="en-AU" dirty="0" smtClean="0"/>
              <a:t>To assist in building this foundation, all Year 10 students have the opportunity to develop Senior Education and Training Plans with their school and parents/carers. The Senior Education and Training Plan maps out a student's plan of action for his or her education and training through the Senior Phase of Learning. </a:t>
            </a:r>
          </a:p>
          <a:p>
            <a:pPr eaLnBrk="1" hangingPunct="1">
              <a:buFont typeface="Arial" pitchFamily="34" charset="0"/>
              <a:buNone/>
              <a:defRPr/>
            </a:pPr>
            <a:r>
              <a:rPr lang="en-AU" dirty="0" smtClean="0"/>
              <a:t>A SET plan should involve, and have the agreement of, the student, their parents/carers and the school/learning provider.</a:t>
            </a:r>
            <a:endParaRPr lang="en-US" dirty="0" smtClean="0"/>
          </a:p>
          <a:p>
            <a:pPr eaLnBrk="1" hangingPunct="1">
              <a:defRPr/>
            </a:pPr>
            <a:endParaRPr lang="en-AU" sz="1100" dirty="0" smtClean="0"/>
          </a:p>
          <a:p>
            <a:pPr eaLnBrk="1" hangingPunct="1">
              <a:defRPr/>
            </a:pPr>
            <a:endParaRPr lang="en-AU" sz="1100"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p:spPr>
        <p:txBody>
          <a:bodyPr/>
          <a:lstStyle/>
          <a:p>
            <a:endParaRPr lang="en-US" smtClean="0"/>
          </a:p>
        </p:txBody>
      </p:sp>
      <p:sp>
        <p:nvSpPr>
          <p:cNvPr id="71684" name="Slide Number Placeholder 3"/>
          <p:cNvSpPr>
            <a:spLocks noGrp="1"/>
          </p:cNvSpPr>
          <p:nvPr>
            <p:ph type="sldNum" sz="quarter" idx="5"/>
          </p:nvPr>
        </p:nvSpPr>
        <p:spPr/>
        <p:txBody>
          <a:bodyPr/>
          <a:lstStyle>
            <a:lvl1pPr eaLnBrk="0" hangingPunct="0">
              <a:spcBef>
                <a:spcPct val="50000"/>
              </a:spcBef>
              <a:defRPr sz="2800">
                <a:solidFill>
                  <a:schemeClr val="tx1"/>
                </a:solidFill>
                <a:latin typeface="Arial" pitchFamily="34" charset="0"/>
              </a:defRPr>
            </a:lvl1pPr>
            <a:lvl2pPr marL="742950" indent="-285750" eaLnBrk="0" hangingPunct="0">
              <a:spcBef>
                <a:spcPct val="50000"/>
              </a:spcBef>
              <a:defRPr sz="2800">
                <a:solidFill>
                  <a:schemeClr val="tx1"/>
                </a:solidFill>
                <a:latin typeface="Arial" pitchFamily="34" charset="0"/>
              </a:defRPr>
            </a:lvl2pPr>
            <a:lvl3pPr marL="1143000" indent="-228600" eaLnBrk="0" hangingPunct="0">
              <a:spcBef>
                <a:spcPct val="50000"/>
              </a:spcBef>
              <a:defRPr sz="2800">
                <a:solidFill>
                  <a:schemeClr val="tx1"/>
                </a:solidFill>
                <a:latin typeface="Arial" pitchFamily="34" charset="0"/>
              </a:defRPr>
            </a:lvl3pPr>
            <a:lvl4pPr marL="1600200" indent="-228600" eaLnBrk="0" hangingPunct="0">
              <a:spcBef>
                <a:spcPct val="50000"/>
              </a:spcBef>
              <a:defRPr sz="2800">
                <a:solidFill>
                  <a:schemeClr val="tx1"/>
                </a:solidFill>
                <a:latin typeface="Arial" pitchFamily="34" charset="0"/>
              </a:defRPr>
            </a:lvl4pPr>
            <a:lvl5pPr marL="2057400" indent="-228600" eaLnBrk="0" hangingPunct="0">
              <a:spcBef>
                <a:spcPct val="50000"/>
              </a:spcBef>
              <a:defRPr sz="2800">
                <a:solidFill>
                  <a:schemeClr val="tx1"/>
                </a:solidFill>
                <a:latin typeface="Arial" pitchFamily="34" charset="0"/>
              </a:defRPr>
            </a:lvl5pPr>
            <a:lvl6pPr marL="2514600" indent="-228600" eaLnBrk="0" fontAlgn="base" hangingPunct="0">
              <a:spcBef>
                <a:spcPct val="50000"/>
              </a:spcBef>
              <a:spcAft>
                <a:spcPct val="0"/>
              </a:spcAft>
              <a:defRPr sz="2800">
                <a:solidFill>
                  <a:schemeClr val="tx1"/>
                </a:solidFill>
                <a:latin typeface="Arial" pitchFamily="34" charset="0"/>
              </a:defRPr>
            </a:lvl6pPr>
            <a:lvl7pPr marL="2971800" indent="-228600" eaLnBrk="0" fontAlgn="base" hangingPunct="0">
              <a:spcBef>
                <a:spcPct val="50000"/>
              </a:spcBef>
              <a:spcAft>
                <a:spcPct val="0"/>
              </a:spcAft>
              <a:defRPr sz="2800">
                <a:solidFill>
                  <a:schemeClr val="tx1"/>
                </a:solidFill>
                <a:latin typeface="Arial" pitchFamily="34" charset="0"/>
              </a:defRPr>
            </a:lvl7pPr>
            <a:lvl8pPr marL="3429000" indent="-228600" eaLnBrk="0" fontAlgn="base" hangingPunct="0">
              <a:spcBef>
                <a:spcPct val="50000"/>
              </a:spcBef>
              <a:spcAft>
                <a:spcPct val="0"/>
              </a:spcAft>
              <a:defRPr sz="2800">
                <a:solidFill>
                  <a:schemeClr val="tx1"/>
                </a:solidFill>
                <a:latin typeface="Arial" pitchFamily="34" charset="0"/>
              </a:defRPr>
            </a:lvl8pPr>
            <a:lvl9pPr marL="3886200" indent="-228600" eaLnBrk="0" fontAlgn="base" hangingPunct="0">
              <a:spcBef>
                <a:spcPct val="50000"/>
              </a:spcBef>
              <a:spcAft>
                <a:spcPct val="0"/>
              </a:spcAft>
              <a:defRPr sz="2800">
                <a:solidFill>
                  <a:schemeClr val="tx1"/>
                </a:solidFill>
                <a:latin typeface="Arial" pitchFamily="34" charset="0"/>
              </a:defRPr>
            </a:lvl9pPr>
          </a:lstStyle>
          <a:p>
            <a:pPr eaLnBrk="1" hangingPunct="1">
              <a:spcBef>
                <a:spcPct val="0"/>
              </a:spcBef>
              <a:defRPr/>
            </a:pPr>
            <a:fld id="{B66242B3-70CF-4425-9A97-0A3AEBA607CF}" type="slidenum">
              <a:rPr lang="en-AU" sz="1200" smtClean="0"/>
              <a:pPr eaLnBrk="1" hangingPunct="1">
                <a:spcBef>
                  <a:spcPct val="0"/>
                </a:spcBef>
                <a:defRPr/>
              </a:pPr>
              <a:t>30</a:t>
            </a:fld>
            <a:endParaRPr lang="en-AU" sz="12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p:txBody>
          <a:bodyPr/>
          <a:lstStyle>
            <a:lvl1pPr eaLnBrk="0" hangingPunct="0">
              <a:spcBef>
                <a:spcPct val="50000"/>
              </a:spcBef>
              <a:defRPr sz="2800">
                <a:solidFill>
                  <a:schemeClr val="tx1"/>
                </a:solidFill>
                <a:latin typeface="Arial" pitchFamily="34" charset="0"/>
              </a:defRPr>
            </a:lvl1pPr>
            <a:lvl2pPr marL="742950" indent="-285750" eaLnBrk="0" hangingPunct="0">
              <a:spcBef>
                <a:spcPct val="50000"/>
              </a:spcBef>
              <a:defRPr sz="2800">
                <a:solidFill>
                  <a:schemeClr val="tx1"/>
                </a:solidFill>
                <a:latin typeface="Arial" pitchFamily="34" charset="0"/>
              </a:defRPr>
            </a:lvl2pPr>
            <a:lvl3pPr marL="1143000" indent="-228600" eaLnBrk="0" hangingPunct="0">
              <a:spcBef>
                <a:spcPct val="50000"/>
              </a:spcBef>
              <a:defRPr sz="2800">
                <a:solidFill>
                  <a:schemeClr val="tx1"/>
                </a:solidFill>
                <a:latin typeface="Arial" pitchFamily="34" charset="0"/>
              </a:defRPr>
            </a:lvl3pPr>
            <a:lvl4pPr marL="1600200" indent="-228600" eaLnBrk="0" hangingPunct="0">
              <a:spcBef>
                <a:spcPct val="50000"/>
              </a:spcBef>
              <a:defRPr sz="2800">
                <a:solidFill>
                  <a:schemeClr val="tx1"/>
                </a:solidFill>
                <a:latin typeface="Arial" pitchFamily="34" charset="0"/>
              </a:defRPr>
            </a:lvl4pPr>
            <a:lvl5pPr marL="2057400" indent="-228600" eaLnBrk="0" hangingPunct="0">
              <a:spcBef>
                <a:spcPct val="50000"/>
              </a:spcBef>
              <a:defRPr sz="2800">
                <a:solidFill>
                  <a:schemeClr val="tx1"/>
                </a:solidFill>
                <a:latin typeface="Arial" pitchFamily="34" charset="0"/>
              </a:defRPr>
            </a:lvl5pPr>
            <a:lvl6pPr marL="2514600" indent="-228600" eaLnBrk="0" fontAlgn="base" hangingPunct="0">
              <a:spcBef>
                <a:spcPct val="50000"/>
              </a:spcBef>
              <a:spcAft>
                <a:spcPct val="0"/>
              </a:spcAft>
              <a:defRPr sz="2800">
                <a:solidFill>
                  <a:schemeClr val="tx1"/>
                </a:solidFill>
                <a:latin typeface="Arial" pitchFamily="34" charset="0"/>
              </a:defRPr>
            </a:lvl6pPr>
            <a:lvl7pPr marL="2971800" indent="-228600" eaLnBrk="0" fontAlgn="base" hangingPunct="0">
              <a:spcBef>
                <a:spcPct val="50000"/>
              </a:spcBef>
              <a:spcAft>
                <a:spcPct val="0"/>
              </a:spcAft>
              <a:defRPr sz="2800">
                <a:solidFill>
                  <a:schemeClr val="tx1"/>
                </a:solidFill>
                <a:latin typeface="Arial" pitchFamily="34" charset="0"/>
              </a:defRPr>
            </a:lvl7pPr>
            <a:lvl8pPr marL="3429000" indent="-228600" eaLnBrk="0" fontAlgn="base" hangingPunct="0">
              <a:spcBef>
                <a:spcPct val="50000"/>
              </a:spcBef>
              <a:spcAft>
                <a:spcPct val="0"/>
              </a:spcAft>
              <a:defRPr sz="2800">
                <a:solidFill>
                  <a:schemeClr val="tx1"/>
                </a:solidFill>
                <a:latin typeface="Arial" pitchFamily="34" charset="0"/>
              </a:defRPr>
            </a:lvl8pPr>
            <a:lvl9pPr marL="3886200" indent="-228600" eaLnBrk="0" fontAlgn="base" hangingPunct="0">
              <a:spcBef>
                <a:spcPct val="50000"/>
              </a:spcBef>
              <a:spcAft>
                <a:spcPct val="0"/>
              </a:spcAft>
              <a:defRPr sz="2800">
                <a:solidFill>
                  <a:schemeClr val="tx1"/>
                </a:solidFill>
                <a:latin typeface="Arial" pitchFamily="34" charset="0"/>
              </a:defRPr>
            </a:lvl9pPr>
          </a:lstStyle>
          <a:p>
            <a:pPr eaLnBrk="1" hangingPunct="1">
              <a:spcBef>
                <a:spcPct val="0"/>
              </a:spcBef>
              <a:defRPr/>
            </a:pPr>
            <a:fld id="{958850B5-076B-4DC3-BD6B-A516E4EA9D82}" type="slidenum">
              <a:rPr lang="en-AU" sz="1200" smtClean="0"/>
              <a:pPr eaLnBrk="1" hangingPunct="1">
                <a:spcBef>
                  <a:spcPct val="0"/>
                </a:spcBef>
                <a:defRPr/>
              </a:pPr>
              <a:t>31</a:t>
            </a:fld>
            <a:endParaRPr lang="en-AU" sz="120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r>
              <a:rPr lang="en-AU" smtClean="0"/>
              <a:t>Schools collect evidence of achievement throughout the student’s senior schooling phase. This evidence from the intended learning outcomes outlined in a student’s curriculum plan is used to substantiate the final certificate information in the student’s exiting year. Evidence is collected for all students.</a:t>
            </a:r>
          </a:p>
          <a:p>
            <a:pPr eaLnBrk="1" hangingPunct="1"/>
            <a:endParaRPr lang="en-AU"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lvl1pPr eaLnBrk="0" hangingPunct="0">
              <a:spcBef>
                <a:spcPct val="50000"/>
              </a:spcBef>
              <a:defRPr sz="2800">
                <a:solidFill>
                  <a:schemeClr val="tx1"/>
                </a:solidFill>
                <a:latin typeface="Arial" pitchFamily="34" charset="0"/>
              </a:defRPr>
            </a:lvl1pPr>
            <a:lvl2pPr marL="742950" indent="-285750" eaLnBrk="0" hangingPunct="0">
              <a:spcBef>
                <a:spcPct val="50000"/>
              </a:spcBef>
              <a:defRPr sz="2800">
                <a:solidFill>
                  <a:schemeClr val="tx1"/>
                </a:solidFill>
                <a:latin typeface="Arial" pitchFamily="34" charset="0"/>
              </a:defRPr>
            </a:lvl2pPr>
            <a:lvl3pPr marL="1143000" indent="-228600" eaLnBrk="0" hangingPunct="0">
              <a:spcBef>
                <a:spcPct val="50000"/>
              </a:spcBef>
              <a:defRPr sz="2800">
                <a:solidFill>
                  <a:schemeClr val="tx1"/>
                </a:solidFill>
                <a:latin typeface="Arial" pitchFamily="34" charset="0"/>
              </a:defRPr>
            </a:lvl3pPr>
            <a:lvl4pPr marL="1600200" indent="-228600" eaLnBrk="0" hangingPunct="0">
              <a:spcBef>
                <a:spcPct val="50000"/>
              </a:spcBef>
              <a:defRPr sz="2800">
                <a:solidFill>
                  <a:schemeClr val="tx1"/>
                </a:solidFill>
                <a:latin typeface="Arial" pitchFamily="34" charset="0"/>
              </a:defRPr>
            </a:lvl4pPr>
            <a:lvl5pPr marL="2057400" indent="-228600" eaLnBrk="0" hangingPunct="0">
              <a:spcBef>
                <a:spcPct val="50000"/>
              </a:spcBef>
              <a:defRPr sz="2800">
                <a:solidFill>
                  <a:schemeClr val="tx1"/>
                </a:solidFill>
                <a:latin typeface="Arial" pitchFamily="34" charset="0"/>
              </a:defRPr>
            </a:lvl5pPr>
            <a:lvl6pPr marL="2514600" indent="-228600" eaLnBrk="0" fontAlgn="base" hangingPunct="0">
              <a:spcBef>
                <a:spcPct val="50000"/>
              </a:spcBef>
              <a:spcAft>
                <a:spcPct val="0"/>
              </a:spcAft>
              <a:defRPr sz="2800">
                <a:solidFill>
                  <a:schemeClr val="tx1"/>
                </a:solidFill>
                <a:latin typeface="Arial" pitchFamily="34" charset="0"/>
              </a:defRPr>
            </a:lvl6pPr>
            <a:lvl7pPr marL="2971800" indent="-228600" eaLnBrk="0" fontAlgn="base" hangingPunct="0">
              <a:spcBef>
                <a:spcPct val="50000"/>
              </a:spcBef>
              <a:spcAft>
                <a:spcPct val="0"/>
              </a:spcAft>
              <a:defRPr sz="2800">
                <a:solidFill>
                  <a:schemeClr val="tx1"/>
                </a:solidFill>
                <a:latin typeface="Arial" pitchFamily="34" charset="0"/>
              </a:defRPr>
            </a:lvl7pPr>
            <a:lvl8pPr marL="3429000" indent="-228600" eaLnBrk="0" fontAlgn="base" hangingPunct="0">
              <a:spcBef>
                <a:spcPct val="50000"/>
              </a:spcBef>
              <a:spcAft>
                <a:spcPct val="0"/>
              </a:spcAft>
              <a:defRPr sz="2800">
                <a:solidFill>
                  <a:schemeClr val="tx1"/>
                </a:solidFill>
                <a:latin typeface="Arial" pitchFamily="34" charset="0"/>
              </a:defRPr>
            </a:lvl8pPr>
            <a:lvl9pPr marL="3886200" indent="-228600" eaLnBrk="0" fontAlgn="base" hangingPunct="0">
              <a:spcBef>
                <a:spcPct val="50000"/>
              </a:spcBef>
              <a:spcAft>
                <a:spcPct val="0"/>
              </a:spcAft>
              <a:defRPr sz="2800">
                <a:solidFill>
                  <a:schemeClr val="tx1"/>
                </a:solidFill>
                <a:latin typeface="Arial" pitchFamily="34" charset="0"/>
              </a:defRPr>
            </a:lvl9pPr>
          </a:lstStyle>
          <a:p>
            <a:pPr eaLnBrk="1" hangingPunct="1">
              <a:spcBef>
                <a:spcPct val="0"/>
              </a:spcBef>
              <a:defRPr/>
            </a:pPr>
            <a:fld id="{5C0ED609-7CE4-42D9-8DF3-A9744650A202}" type="slidenum">
              <a:rPr lang="en-AU" sz="1200" smtClean="0"/>
              <a:pPr eaLnBrk="1" hangingPunct="1">
                <a:spcBef>
                  <a:spcPct val="0"/>
                </a:spcBef>
                <a:defRPr/>
              </a:pPr>
              <a:t>32</a:t>
            </a:fld>
            <a:endParaRPr lang="en-AU" sz="1200"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r>
              <a:rPr lang="en-AU" dirty="0" smtClean="0"/>
              <a:t>A QCAA memo alerts schools to the date of retention for Year 12 exiting students’ work.</a:t>
            </a:r>
          </a:p>
          <a:p>
            <a:pPr eaLnBrk="1" hangingPunct="1"/>
            <a:endParaRPr lang="en-AU"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p:txBody>
          <a:bodyPr/>
          <a:lstStyle>
            <a:lvl1pPr eaLnBrk="0" hangingPunct="0">
              <a:spcBef>
                <a:spcPct val="50000"/>
              </a:spcBef>
              <a:defRPr sz="2800">
                <a:solidFill>
                  <a:schemeClr val="tx1"/>
                </a:solidFill>
                <a:latin typeface="Arial" pitchFamily="34" charset="0"/>
              </a:defRPr>
            </a:lvl1pPr>
            <a:lvl2pPr marL="742950" indent="-285750" eaLnBrk="0" hangingPunct="0">
              <a:spcBef>
                <a:spcPct val="50000"/>
              </a:spcBef>
              <a:defRPr sz="2800">
                <a:solidFill>
                  <a:schemeClr val="tx1"/>
                </a:solidFill>
                <a:latin typeface="Arial" pitchFamily="34" charset="0"/>
              </a:defRPr>
            </a:lvl2pPr>
            <a:lvl3pPr marL="1143000" indent="-228600" eaLnBrk="0" hangingPunct="0">
              <a:spcBef>
                <a:spcPct val="50000"/>
              </a:spcBef>
              <a:defRPr sz="2800">
                <a:solidFill>
                  <a:schemeClr val="tx1"/>
                </a:solidFill>
                <a:latin typeface="Arial" pitchFamily="34" charset="0"/>
              </a:defRPr>
            </a:lvl3pPr>
            <a:lvl4pPr marL="1600200" indent="-228600" eaLnBrk="0" hangingPunct="0">
              <a:spcBef>
                <a:spcPct val="50000"/>
              </a:spcBef>
              <a:defRPr sz="2800">
                <a:solidFill>
                  <a:schemeClr val="tx1"/>
                </a:solidFill>
                <a:latin typeface="Arial" pitchFamily="34" charset="0"/>
              </a:defRPr>
            </a:lvl4pPr>
            <a:lvl5pPr marL="2057400" indent="-228600" eaLnBrk="0" hangingPunct="0">
              <a:spcBef>
                <a:spcPct val="50000"/>
              </a:spcBef>
              <a:defRPr sz="2800">
                <a:solidFill>
                  <a:schemeClr val="tx1"/>
                </a:solidFill>
                <a:latin typeface="Arial" pitchFamily="34" charset="0"/>
              </a:defRPr>
            </a:lvl5pPr>
            <a:lvl6pPr marL="2514600" indent="-228600" eaLnBrk="0" fontAlgn="base" hangingPunct="0">
              <a:spcBef>
                <a:spcPct val="50000"/>
              </a:spcBef>
              <a:spcAft>
                <a:spcPct val="0"/>
              </a:spcAft>
              <a:defRPr sz="2800">
                <a:solidFill>
                  <a:schemeClr val="tx1"/>
                </a:solidFill>
                <a:latin typeface="Arial" pitchFamily="34" charset="0"/>
              </a:defRPr>
            </a:lvl6pPr>
            <a:lvl7pPr marL="2971800" indent="-228600" eaLnBrk="0" fontAlgn="base" hangingPunct="0">
              <a:spcBef>
                <a:spcPct val="50000"/>
              </a:spcBef>
              <a:spcAft>
                <a:spcPct val="0"/>
              </a:spcAft>
              <a:defRPr sz="2800">
                <a:solidFill>
                  <a:schemeClr val="tx1"/>
                </a:solidFill>
                <a:latin typeface="Arial" pitchFamily="34" charset="0"/>
              </a:defRPr>
            </a:lvl7pPr>
            <a:lvl8pPr marL="3429000" indent="-228600" eaLnBrk="0" fontAlgn="base" hangingPunct="0">
              <a:spcBef>
                <a:spcPct val="50000"/>
              </a:spcBef>
              <a:spcAft>
                <a:spcPct val="0"/>
              </a:spcAft>
              <a:defRPr sz="2800">
                <a:solidFill>
                  <a:schemeClr val="tx1"/>
                </a:solidFill>
                <a:latin typeface="Arial" pitchFamily="34" charset="0"/>
              </a:defRPr>
            </a:lvl8pPr>
            <a:lvl9pPr marL="3886200" indent="-228600" eaLnBrk="0" fontAlgn="base" hangingPunct="0">
              <a:spcBef>
                <a:spcPct val="50000"/>
              </a:spcBef>
              <a:spcAft>
                <a:spcPct val="0"/>
              </a:spcAft>
              <a:defRPr sz="2800">
                <a:solidFill>
                  <a:schemeClr val="tx1"/>
                </a:solidFill>
                <a:latin typeface="Arial" pitchFamily="34" charset="0"/>
              </a:defRPr>
            </a:lvl9pPr>
          </a:lstStyle>
          <a:p>
            <a:pPr eaLnBrk="1" hangingPunct="1">
              <a:spcBef>
                <a:spcPct val="0"/>
              </a:spcBef>
              <a:defRPr/>
            </a:pPr>
            <a:fld id="{B47A0B9C-47BC-4420-9EAC-97C3E8063D6B}" type="slidenum">
              <a:rPr lang="en-AU" sz="1200" smtClean="0"/>
              <a:pPr eaLnBrk="1" hangingPunct="1">
                <a:spcBef>
                  <a:spcPct val="0"/>
                </a:spcBef>
                <a:defRPr/>
              </a:pPr>
              <a:t>33</a:t>
            </a:fld>
            <a:endParaRPr lang="en-AU" sz="120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r>
              <a:rPr lang="en-AU" dirty="0" smtClean="0"/>
              <a:t>The State Review Processes are the second phase of the moderation process. It occurs on the pupil-free day in October. Schools must ensure they meet the timelines when submitting the certificate information downloaded into SDCS. The district advisers and officers of the QCAA review the certificate information. Feedback and advice are provided to schools.</a:t>
            </a:r>
          </a:p>
          <a:p>
            <a:pPr eaLnBrk="1" hangingPunct="1"/>
            <a:r>
              <a:rPr lang="en-AU" dirty="0" smtClean="0"/>
              <a:t>More information on this process is available in the QCIA Handbook.</a:t>
            </a:r>
          </a:p>
          <a:p>
            <a:pPr eaLnBrk="1" hangingPunct="1"/>
            <a:endParaRPr lang="en-AU"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p:txBody>
          <a:bodyPr/>
          <a:lstStyle>
            <a:lvl1pPr eaLnBrk="0" hangingPunct="0">
              <a:spcBef>
                <a:spcPct val="50000"/>
              </a:spcBef>
              <a:defRPr sz="2800">
                <a:solidFill>
                  <a:schemeClr val="tx1"/>
                </a:solidFill>
                <a:latin typeface="Arial" pitchFamily="34" charset="0"/>
              </a:defRPr>
            </a:lvl1pPr>
            <a:lvl2pPr marL="742950" indent="-285750" eaLnBrk="0" hangingPunct="0">
              <a:spcBef>
                <a:spcPct val="50000"/>
              </a:spcBef>
              <a:defRPr sz="2800">
                <a:solidFill>
                  <a:schemeClr val="tx1"/>
                </a:solidFill>
                <a:latin typeface="Arial" pitchFamily="34" charset="0"/>
              </a:defRPr>
            </a:lvl2pPr>
            <a:lvl3pPr marL="1143000" indent="-228600" eaLnBrk="0" hangingPunct="0">
              <a:spcBef>
                <a:spcPct val="50000"/>
              </a:spcBef>
              <a:defRPr sz="2800">
                <a:solidFill>
                  <a:schemeClr val="tx1"/>
                </a:solidFill>
                <a:latin typeface="Arial" pitchFamily="34" charset="0"/>
              </a:defRPr>
            </a:lvl3pPr>
            <a:lvl4pPr marL="1600200" indent="-228600" eaLnBrk="0" hangingPunct="0">
              <a:spcBef>
                <a:spcPct val="50000"/>
              </a:spcBef>
              <a:defRPr sz="2800">
                <a:solidFill>
                  <a:schemeClr val="tx1"/>
                </a:solidFill>
                <a:latin typeface="Arial" pitchFamily="34" charset="0"/>
              </a:defRPr>
            </a:lvl4pPr>
            <a:lvl5pPr marL="2057400" indent="-228600" eaLnBrk="0" hangingPunct="0">
              <a:spcBef>
                <a:spcPct val="50000"/>
              </a:spcBef>
              <a:defRPr sz="2800">
                <a:solidFill>
                  <a:schemeClr val="tx1"/>
                </a:solidFill>
                <a:latin typeface="Arial" pitchFamily="34" charset="0"/>
              </a:defRPr>
            </a:lvl5pPr>
            <a:lvl6pPr marL="2514600" indent="-228600" eaLnBrk="0" fontAlgn="base" hangingPunct="0">
              <a:spcBef>
                <a:spcPct val="50000"/>
              </a:spcBef>
              <a:spcAft>
                <a:spcPct val="0"/>
              </a:spcAft>
              <a:defRPr sz="2800">
                <a:solidFill>
                  <a:schemeClr val="tx1"/>
                </a:solidFill>
                <a:latin typeface="Arial" pitchFamily="34" charset="0"/>
              </a:defRPr>
            </a:lvl6pPr>
            <a:lvl7pPr marL="2971800" indent="-228600" eaLnBrk="0" fontAlgn="base" hangingPunct="0">
              <a:spcBef>
                <a:spcPct val="50000"/>
              </a:spcBef>
              <a:spcAft>
                <a:spcPct val="0"/>
              </a:spcAft>
              <a:defRPr sz="2800">
                <a:solidFill>
                  <a:schemeClr val="tx1"/>
                </a:solidFill>
                <a:latin typeface="Arial" pitchFamily="34" charset="0"/>
              </a:defRPr>
            </a:lvl7pPr>
            <a:lvl8pPr marL="3429000" indent="-228600" eaLnBrk="0" fontAlgn="base" hangingPunct="0">
              <a:spcBef>
                <a:spcPct val="50000"/>
              </a:spcBef>
              <a:spcAft>
                <a:spcPct val="0"/>
              </a:spcAft>
              <a:defRPr sz="2800">
                <a:solidFill>
                  <a:schemeClr val="tx1"/>
                </a:solidFill>
                <a:latin typeface="Arial" pitchFamily="34" charset="0"/>
              </a:defRPr>
            </a:lvl8pPr>
            <a:lvl9pPr marL="3886200" indent="-228600" eaLnBrk="0" fontAlgn="base" hangingPunct="0">
              <a:spcBef>
                <a:spcPct val="50000"/>
              </a:spcBef>
              <a:spcAft>
                <a:spcPct val="0"/>
              </a:spcAft>
              <a:defRPr sz="2800">
                <a:solidFill>
                  <a:schemeClr val="tx1"/>
                </a:solidFill>
                <a:latin typeface="Arial" pitchFamily="34" charset="0"/>
              </a:defRPr>
            </a:lvl9pPr>
          </a:lstStyle>
          <a:p>
            <a:pPr eaLnBrk="1" hangingPunct="1">
              <a:spcBef>
                <a:spcPct val="0"/>
              </a:spcBef>
              <a:defRPr/>
            </a:pPr>
            <a:fld id="{00058D95-7D68-44BF-AB08-B2E355F7C309}" type="slidenum">
              <a:rPr lang="en-AU" sz="1200" smtClean="0"/>
              <a:pPr eaLnBrk="1" hangingPunct="1">
                <a:spcBef>
                  <a:spcPct val="0"/>
                </a:spcBef>
                <a:defRPr/>
              </a:pPr>
              <a:t>34</a:t>
            </a:fld>
            <a:endParaRPr lang="en-AU" sz="1200"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r>
              <a:rPr lang="en-AU" dirty="0" smtClean="0"/>
              <a:t>Final pre-production certificate checks occur when schools have submitted all certificate information through the SLIMS–RABS. Officers of the QCAA check all certificate data for formatting and errors.</a:t>
            </a:r>
          </a:p>
          <a:p>
            <a:pPr eaLnBrk="1" hangingPunct="1"/>
            <a:r>
              <a:rPr lang="en-AU" dirty="0" smtClean="0"/>
              <a:t>Once certificates have been printed, all certificates are hand-checked for errors and misprinting before they are posted.</a:t>
            </a:r>
          </a:p>
          <a:p>
            <a:pPr eaLnBrk="1" hangingPunct="1"/>
            <a:endParaRPr lang="en-AU"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p:txBody>
          <a:bodyPr/>
          <a:lstStyle>
            <a:lvl1pPr eaLnBrk="0" hangingPunct="0">
              <a:spcBef>
                <a:spcPct val="50000"/>
              </a:spcBef>
              <a:defRPr sz="2800">
                <a:solidFill>
                  <a:schemeClr val="tx1"/>
                </a:solidFill>
                <a:latin typeface="Arial" pitchFamily="34" charset="0"/>
              </a:defRPr>
            </a:lvl1pPr>
            <a:lvl2pPr marL="742950" indent="-285750" eaLnBrk="0" hangingPunct="0">
              <a:spcBef>
                <a:spcPct val="50000"/>
              </a:spcBef>
              <a:defRPr sz="2800">
                <a:solidFill>
                  <a:schemeClr val="tx1"/>
                </a:solidFill>
                <a:latin typeface="Arial" pitchFamily="34" charset="0"/>
              </a:defRPr>
            </a:lvl2pPr>
            <a:lvl3pPr marL="1143000" indent="-228600" eaLnBrk="0" hangingPunct="0">
              <a:spcBef>
                <a:spcPct val="50000"/>
              </a:spcBef>
              <a:defRPr sz="2800">
                <a:solidFill>
                  <a:schemeClr val="tx1"/>
                </a:solidFill>
                <a:latin typeface="Arial" pitchFamily="34" charset="0"/>
              </a:defRPr>
            </a:lvl3pPr>
            <a:lvl4pPr marL="1600200" indent="-228600" eaLnBrk="0" hangingPunct="0">
              <a:spcBef>
                <a:spcPct val="50000"/>
              </a:spcBef>
              <a:defRPr sz="2800">
                <a:solidFill>
                  <a:schemeClr val="tx1"/>
                </a:solidFill>
                <a:latin typeface="Arial" pitchFamily="34" charset="0"/>
              </a:defRPr>
            </a:lvl4pPr>
            <a:lvl5pPr marL="2057400" indent="-228600" eaLnBrk="0" hangingPunct="0">
              <a:spcBef>
                <a:spcPct val="50000"/>
              </a:spcBef>
              <a:defRPr sz="2800">
                <a:solidFill>
                  <a:schemeClr val="tx1"/>
                </a:solidFill>
                <a:latin typeface="Arial" pitchFamily="34" charset="0"/>
              </a:defRPr>
            </a:lvl5pPr>
            <a:lvl6pPr marL="2514600" indent="-228600" eaLnBrk="0" fontAlgn="base" hangingPunct="0">
              <a:spcBef>
                <a:spcPct val="50000"/>
              </a:spcBef>
              <a:spcAft>
                <a:spcPct val="0"/>
              </a:spcAft>
              <a:defRPr sz="2800">
                <a:solidFill>
                  <a:schemeClr val="tx1"/>
                </a:solidFill>
                <a:latin typeface="Arial" pitchFamily="34" charset="0"/>
              </a:defRPr>
            </a:lvl6pPr>
            <a:lvl7pPr marL="2971800" indent="-228600" eaLnBrk="0" fontAlgn="base" hangingPunct="0">
              <a:spcBef>
                <a:spcPct val="50000"/>
              </a:spcBef>
              <a:spcAft>
                <a:spcPct val="0"/>
              </a:spcAft>
              <a:defRPr sz="2800">
                <a:solidFill>
                  <a:schemeClr val="tx1"/>
                </a:solidFill>
                <a:latin typeface="Arial" pitchFamily="34" charset="0"/>
              </a:defRPr>
            </a:lvl7pPr>
            <a:lvl8pPr marL="3429000" indent="-228600" eaLnBrk="0" fontAlgn="base" hangingPunct="0">
              <a:spcBef>
                <a:spcPct val="50000"/>
              </a:spcBef>
              <a:spcAft>
                <a:spcPct val="0"/>
              </a:spcAft>
              <a:defRPr sz="2800">
                <a:solidFill>
                  <a:schemeClr val="tx1"/>
                </a:solidFill>
                <a:latin typeface="Arial" pitchFamily="34" charset="0"/>
              </a:defRPr>
            </a:lvl8pPr>
            <a:lvl9pPr marL="3886200" indent="-228600" eaLnBrk="0" fontAlgn="base" hangingPunct="0">
              <a:spcBef>
                <a:spcPct val="50000"/>
              </a:spcBef>
              <a:spcAft>
                <a:spcPct val="0"/>
              </a:spcAft>
              <a:defRPr sz="2800">
                <a:solidFill>
                  <a:schemeClr val="tx1"/>
                </a:solidFill>
                <a:latin typeface="Arial" pitchFamily="34" charset="0"/>
              </a:defRPr>
            </a:lvl9pPr>
          </a:lstStyle>
          <a:p>
            <a:pPr eaLnBrk="1" hangingPunct="1">
              <a:spcBef>
                <a:spcPct val="0"/>
              </a:spcBef>
              <a:defRPr/>
            </a:pPr>
            <a:fld id="{8CFD96CC-931F-4905-9B58-BB5ADC463873}" type="slidenum">
              <a:rPr lang="en-AU" sz="1200" smtClean="0"/>
              <a:pPr eaLnBrk="1" hangingPunct="1">
                <a:spcBef>
                  <a:spcPct val="0"/>
                </a:spcBef>
                <a:defRPr/>
              </a:pPr>
              <a:t>35</a:t>
            </a:fld>
            <a:endParaRPr lang="en-AU" sz="120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r>
              <a:rPr lang="en-AU" dirty="0" smtClean="0"/>
              <a:t>To access a sample certificate and the QCIA brochure, go to the QCAA website and click on Years 10–12 &gt; Queensland Certificate of Individual Achievement &gt; Information for students, parents and carers. The related information link on the right-hand side provides an update about what is happening with the certificate processes. </a:t>
            </a:r>
          </a:p>
          <a:p>
            <a:pPr eaLnBrk="1" hangingPunct="1"/>
            <a:endParaRPr lang="en-AU"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36</a:t>
            </a:fld>
            <a:endParaRPr lang="en-AU"/>
          </a:p>
        </p:txBody>
      </p:sp>
    </p:spTree>
    <p:extLst>
      <p:ext uri="{BB962C8B-B14F-4D97-AF65-F5344CB8AC3E}">
        <p14:creationId xmlns:p14="http://schemas.microsoft.com/office/powerpoint/2010/main" val="1190475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spcBef>
                <a:spcPct val="50000"/>
              </a:spcBef>
              <a:defRPr>
                <a:solidFill>
                  <a:schemeClr val="tx1"/>
                </a:solidFill>
                <a:latin typeface="Arial" charset="0"/>
              </a:defRPr>
            </a:lvl1pPr>
            <a:lvl2pPr marL="742950" indent="-285750" eaLnBrk="0" hangingPunct="0">
              <a:spcBef>
                <a:spcPct val="50000"/>
              </a:spcBef>
              <a:defRPr>
                <a:solidFill>
                  <a:schemeClr val="tx1"/>
                </a:solidFill>
                <a:latin typeface="Arial" charset="0"/>
              </a:defRPr>
            </a:lvl2pPr>
            <a:lvl3pPr marL="1143000" indent="-228600" eaLnBrk="0" hangingPunct="0">
              <a:spcBef>
                <a:spcPct val="50000"/>
              </a:spcBef>
              <a:defRPr>
                <a:solidFill>
                  <a:schemeClr val="tx1"/>
                </a:solidFill>
                <a:latin typeface="Arial" charset="0"/>
              </a:defRPr>
            </a:lvl3pPr>
            <a:lvl4pPr marL="1600200" indent="-228600" eaLnBrk="0" hangingPunct="0">
              <a:spcBef>
                <a:spcPct val="50000"/>
              </a:spcBef>
              <a:defRPr>
                <a:solidFill>
                  <a:schemeClr val="tx1"/>
                </a:solidFill>
                <a:latin typeface="Arial" charset="0"/>
              </a:defRPr>
            </a:lvl4pPr>
            <a:lvl5pPr marL="2057400" indent="-228600" eaLnBrk="0" hangingPunct="0">
              <a:spcBef>
                <a:spcPct val="50000"/>
              </a:spcBef>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spcBef>
                <a:spcPct val="0"/>
              </a:spcBef>
            </a:pPr>
            <a:fld id="{3DDDD4E7-B7F9-4B29-9BCA-503821A69646}" type="slidenum">
              <a:rPr lang="en-AU" smtClean="0"/>
              <a:pPr eaLnBrk="1" hangingPunct="1">
                <a:spcBef>
                  <a:spcPct val="0"/>
                </a:spcBef>
              </a:pPr>
              <a:t>4</a:t>
            </a:fld>
            <a:endParaRPr lang="en-AU"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AU" dirty="0" smtClean="0"/>
              <a:t>The QCIA reports on the achievements of students on individualised learning programs and who generally are unable to engage in accredited programs.</a:t>
            </a:r>
          </a:p>
          <a:p>
            <a:pPr eaLnBrk="1" hangingPunct="1"/>
            <a:r>
              <a:rPr lang="en-AU" dirty="0" smtClean="0"/>
              <a:t>The QCIA is an Australian certificate of education recognised by the responsible state and territory ministers of education. It meets the Australian Qualifications Framework requirements of a senior secondary certificate of education. It is issued by the QCAA.</a:t>
            </a:r>
          </a:p>
          <a:p>
            <a:pPr eaLnBrk="1" hangingPunct="1"/>
            <a:r>
              <a:rPr lang="en-AU" dirty="0" smtClean="0"/>
              <a:t>The certificate arose from concerns that some students with special needs did not receive a Senior Certificate, or received one that showed little about their achievements. </a:t>
            </a:r>
          </a:p>
          <a:p>
            <a:pPr eaLnBrk="1" hangingPunct="1"/>
            <a:endParaRPr lang="en-AU" dirty="0" smtClean="0"/>
          </a:p>
          <a:p>
            <a:pPr eaLnBrk="1" hangingPunct="1"/>
            <a:endParaRPr lang="en-AU" dirty="0" smtClean="0"/>
          </a:p>
          <a:p>
            <a:pPr eaLnBrk="1" hangingPunct="1"/>
            <a:endParaRPr lang="en-AU" dirty="0" smtClean="0"/>
          </a:p>
          <a:p>
            <a:pPr eaLnBrk="1" hangingPunct="1"/>
            <a:endParaRPr lang="en-AU" dirty="0" smtClean="0"/>
          </a:p>
          <a:p>
            <a:pPr eaLnBrk="1" hangingPunct="1"/>
            <a:endParaRPr lang="en-AU"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spcBef>
                <a:spcPct val="50000"/>
              </a:spcBef>
              <a:defRPr>
                <a:solidFill>
                  <a:schemeClr val="tx1"/>
                </a:solidFill>
                <a:latin typeface="Arial" charset="0"/>
              </a:defRPr>
            </a:lvl1pPr>
            <a:lvl2pPr marL="742950" indent="-285750" eaLnBrk="0" hangingPunct="0">
              <a:spcBef>
                <a:spcPct val="50000"/>
              </a:spcBef>
              <a:defRPr>
                <a:solidFill>
                  <a:schemeClr val="tx1"/>
                </a:solidFill>
                <a:latin typeface="Arial" charset="0"/>
              </a:defRPr>
            </a:lvl2pPr>
            <a:lvl3pPr marL="1143000" indent="-228600" eaLnBrk="0" hangingPunct="0">
              <a:spcBef>
                <a:spcPct val="50000"/>
              </a:spcBef>
              <a:defRPr>
                <a:solidFill>
                  <a:schemeClr val="tx1"/>
                </a:solidFill>
                <a:latin typeface="Arial" charset="0"/>
              </a:defRPr>
            </a:lvl3pPr>
            <a:lvl4pPr marL="1600200" indent="-228600" eaLnBrk="0" hangingPunct="0">
              <a:spcBef>
                <a:spcPct val="50000"/>
              </a:spcBef>
              <a:defRPr>
                <a:solidFill>
                  <a:schemeClr val="tx1"/>
                </a:solidFill>
                <a:latin typeface="Arial" charset="0"/>
              </a:defRPr>
            </a:lvl4pPr>
            <a:lvl5pPr marL="2057400" indent="-228600" eaLnBrk="0" hangingPunct="0">
              <a:spcBef>
                <a:spcPct val="50000"/>
              </a:spcBef>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spcBef>
                <a:spcPct val="0"/>
              </a:spcBef>
            </a:pPr>
            <a:fld id="{CA91074B-94C0-418B-96C4-978934B85EBD}" type="slidenum">
              <a:rPr lang="en-AU" smtClean="0"/>
              <a:pPr eaLnBrk="1" hangingPunct="1">
                <a:spcBef>
                  <a:spcPct val="0"/>
                </a:spcBef>
              </a:pPr>
              <a:t>5</a:t>
            </a:fld>
            <a:endParaRPr lang="en-AU"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en-AU" dirty="0" smtClean="0"/>
              <a:t>The QCIA adds to the suite of certificates that the QCAA issues and ensures that the educational achievements of all students can be recorded and certificated.</a:t>
            </a:r>
          </a:p>
          <a:p>
            <a:pPr eaLnBrk="1" hangingPunct="1"/>
            <a:endParaRPr lang="en-AU"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spcBef>
                <a:spcPct val="50000"/>
              </a:spcBef>
              <a:defRPr>
                <a:solidFill>
                  <a:schemeClr val="tx1"/>
                </a:solidFill>
                <a:latin typeface="Arial" charset="0"/>
              </a:defRPr>
            </a:lvl1pPr>
            <a:lvl2pPr marL="742950" indent="-285750" eaLnBrk="0" hangingPunct="0">
              <a:spcBef>
                <a:spcPct val="50000"/>
              </a:spcBef>
              <a:defRPr>
                <a:solidFill>
                  <a:schemeClr val="tx1"/>
                </a:solidFill>
                <a:latin typeface="Arial" charset="0"/>
              </a:defRPr>
            </a:lvl2pPr>
            <a:lvl3pPr marL="1143000" indent="-228600" eaLnBrk="0" hangingPunct="0">
              <a:spcBef>
                <a:spcPct val="50000"/>
              </a:spcBef>
              <a:defRPr>
                <a:solidFill>
                  <a:schemeClr val="tx1"/>
                </a:solidFill>
                <a:latin typeface="Arial" charset="0"/>
              </a:defRPr>
            </a:lvl3pPr>
            <a:lvl4pPr marL="1600200" indent="-228600" eaLnBrk="0" hangingPunct="0">
              <a:spcBef>
                <a:spcPct val="50000"/>
              </a:spcBef>
              <a:defRPr>
                <a:solidFill>
                  <a:schemeClr val="tx1"/>
                </a:solidFill>
                <a:latin typeface="Arial" charset="0"/>
              </a:defRPr>
            </a:lvl4pPr>
            <a:lvl5pPr marL="2057400" indent="-228600" eaLnBrk="0" hangingPunct="0">
              <a:spcBef>
                <a:spcPct val="50000"/>
              </a:spcBef>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spcBef>
                <a:spcPct val="0"/>
              </a:spcBef>
            </a:pPr>
            <a:fld id="{A6529A08-E232-4617-A2C4-711AB41786D6}" type="slidenum">
              <a:rPr lang="en-AU" smtClean="0"/>
              <a:pPr eaLnBrk="1" hangingPunct="1">
                <a:spcBef>
                  <a:spcPct val="0"/>
                </a:spcBef>
              </a:pPr>
              <a:t>6</a:t>
            </a:fld>
            <a:endParaRPr lang="en-AU" smtClean="0"/>
          </a:p>
        </p:txBody>
      </p:sp>
      <p:sp>
        <p:nvSpPr>
          <p:cNvPr id="28675"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p:txBody>
          <a:bodyPr/>
          <a:lstStyle/>
          <a:p>
            <a:pPr eaLnBrk="1" hangingPunct="1">
              <a:defRPr/>
            </a:pPr>
            <a:r>
              <a:rPr lang="en-AU" dirty="0" smtClean="0"/>
              <a:t>At the end of Year 12, students receive an A4 envelope containing:</a:t>
            </a:r>
          </a:p>
          <a:p>
            <a:pPr marL="171450" indent="-171450" eaLnBrk="1" hangingPunct="1">
              <a:lnSpc>
                <a:spcPct val="115000"/>
              </a:lnSpc>
              <a:buFont typeface="Arial" pitchFamily="34" charset="0"/>
              <a:buChar char="•"/>
              <a:defRPr/>
            </a:pPr>
            <a:r>
              <a:rPr lang="en-AU" dirty="0" smtClean="0"/>
              <a:t>QCIA</a:t>
            </a:r>
          </a:p>
          <a:p>
            <a:pPr marL="171450" indent="-171450" eaLnBrk="1" hangingPunct="1">
              <a:lnSpc>
                <a:spcPct val="115000"/>
              </a:lnSpc>
              <a:buFont typeface="Arial" pitchFamily="34" charset="0"/>
              <a:buChar char="•"/>
              <a:defRPr/>
            </a:pPr>
            <a:r>
              <a:rPr lang="en-AU" dirty="0" smtClean="0"/>
              <a:t>Senior Statement</a:t>
            </a:r>
          </a:p>
          <a:p>
            <a:pPr marL="171450" indent="-171450" eaLnBrk="1" hangingPunct="1">
              <a:lnSpc>
                <a:spcPct val="115000"/>
              </a:lnSpc>
              <a:buFont typeface="Arial" pitchFamily="34" charset="0"/>
              <a:buChar char="•"/>
              <a:defRPr/>
            </a:pPr>
            <a:r>
              <a:rPr lang="en-AU" dirty="0" smtClean="0"/>
              <a:t>Application for verification or review of information</a:t>
            </a:r>
          </a:p>
          <a:p>
            <a:pPr marL="171450" indent="-171450" eaLnBrk="1" hangingPunct="1">
              <a:lnSpc>
                <a:spcPct val="115000"/>
              </a:lnSpc>
              <a:buFont typeface="Arial" pitchFamily="34" charset="0"/>
              <a:buChar char="•"/>
              <a:defRPr/>
            </a:pPr>
            <a:r>
              <a:rPr lang="en-AU" i="1" dirty="0" smtClean="0"/>
              <a:t>Student Connect </a:t>
            </a:r>
            <a:r>
              <a:rPr lang="en-AU" dirty="0" smtClean="0"/>
              <a:t>magazine</a:t>
            </a:r>
          </a:p>
          <a:p>
            <a:pPr marL="171450" indent="-171450" eaLnBrk="1" hangingPunct="1">
              <a:lnSpc>
                <a:spcPct val="115000"/>
              </a:lnSpc>
              <a:buFont typeface="Arial" pitchFamily="34" charset="0"/>
              <a:buChar char="•"/>
              <a:defRPr/>
            </a:pPr>
            <a:r>
              <a:rPr lang="en-AU" dirty="0" smtClean="0"/>
              <a:t>QCIA factsheet</a:t>
            </a:r>
          </a:p>
          <a:p>
            <a:pPr eaLnBrk="1" hangingPunct="1">
              <a:defRPr/>
            </a:pPr>
            <a:r>
              <a:rPr lang="en-AU" dirty="0" smtClean="0"/>
              <a:t>All students receive a Senior Statement. However, some QCIA students may not have any recorded achievements in their learning accounts and this statement may have no recorded learning and a statement indicating there is no achievements at this point in time. </a:t>
            </a:r>
          </a:p>
          <a:p>
            <a:pPr eaLnBrk="1" hangingPunct="1">
              <a:defRPr/>
            </a:pPr>
            <a:r>
              <a:rPr lang="en-AU" i="1" dirty="0" smtClean="0"/>
              <a:t>Student Connect </a:t>
            </a:r>
            <a:r>
              <a:rPr lang="en-AU" dirty="0" smtClean="0"/>
              <a:t>is </a:t>
            </a:r>
            <a:r>
              <a:rPr lang="en-AU" dirty="0"/>
              <a:t>a magazine for Year 12 students that contains information about their senior study and future learning and career pathways.</a:t>
            </a:r>
          </a:p>
          <a:p>
            <a:pPr eaLnBrk="1" hangingPunct="1">
              <a:defRPr/>
            </a:pPr>
            <a:r>
              <a:rPr lang="en-AU" dirty="0" smtClean="0"/>
              <a:t>The QCIA factsheet has specific information about future options.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spcBef>
                <a:spcPct val="50000"/>
              </a:spcBef>
              <a:defRPr>
                <a:solidFill>
                  <a:schemeClr val="tx1"/>
                </a:solidFill>
                <a:latin typeface="Arial" charset="0"/>
              </a:defRPr>
            </a:lvl1pPr>
            <a:lvl2pPr marL="742950" indent="-285750" eaLnBrk="0" hangingPunct="0">
              <a:spcBef>
                <a:spcPct val="50000"/>
              </a:spcBef>
              <a:defRPr>
                <a:solidFill>
                  <a:schemeClr val="tx1"/>
                </a:solidFill>
                <a:latin typeface="Arial" charset="0"/>
              </a:defRPr>
            </a:lvl2pPr>
            <a:lvl3pPr marL="1143000" indent="-228600" eaLnBrk="0" hangingPunct="0">
              <a:spcBef>
                <a:spcPct val="50000"/>
              </a:spcBef>
              <a:defRPr>
                <a:solidFill>
                  <a:schemeClr val="tx1"/>
                </a:solidFill>
                <a:latin typeface="Arial" charset="0"/>
              </a:defRPr>
            </a:lvl3pPr>
            <a:lvl4pPr marL="1600200" indent="-228600" eaLnBrk="0" hangingPunct="0">
              <a:spcBef>
                <a:spcPct val="50000"/>
              </a:spcBef>
              <a:defRPr>
                <a:solidFill>
                  <a:schemeClr val="tx1"/>
                </a:solidFill>
                <a:latin typeface="Arial" charset="0"/>
              </a:defRPr>
            </a:lvl4pPr>
            <a:lvl5pPr marL="2057400" indent="-228600" eaLnBrk="0" hangingPunct="0">
              <a:spcBef>
                <a:spcPct val="50000"/>
              </a:spcBef>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spcBef>
                <a:spcPct val="0"/>
              </a:spcBef>
            </a:pPr>
            <a:fld id="{F3B89B6E-13FD-4321-95AB-1A587301336B}" type="slidenum">
              <a:rPr lang="en-AU" smtClean="0"/>
              <a:pPr eaLnBrk="1" hangingPunct="1">
                <a:spcBef>
                  <a:spcPct val="0"/>
                </a:spcBef>
              </a:pPr>
              <a:t>7</a:t>
            </a:fld>
            <a:endParaRPr lang="en-AU"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en-AU" dirty="0" smtClean="0"/>
              <a:t>All certificates are posted to students with an </a:t>
            </a:r>
            <a:r>
              <a:rPr lang="en-AU" i="1" dirty="0" smtClean="0"/>
              <a:t>Application for verification or review of information </a:t>
            </a:r>
            <a:r>
              <a:rPr lang="en-AU" dirty="0" smtClean="0"/>
              <a:t>on the QCIA. </a:t>
            </a:r>
          </a:p>
          <a:p>
            <a:pPr eaLnBrk="1" hangingPunct="1"/>
            <a:r>
              <a:rPr lang="en-AU" dirty="0" smtClean="0"/>
              <a:t>This form is only used if there is an error in the student’s name or certificate information.</a:t>
            </a:r>
          </a:p>
          <a:p>
            <a:pPr eaLnBrk="1" hangingPunct="1"/>
            <a:r>
              <a:rPr lang="en-AU" dirty="0" smtClean="0"/>
              <a:t>A payment must accompany all applications.</a:t>
            </a:r>
          </a:p>
          <a:p>
            <a:pPr eaLnBrk="1" hangingPunct="1"/>
            <a:endParaRPr lang="en-AU"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spcBef>
                <a:spcPct val="50000"/>
              </a:spcBef>
              <a:defRPr>
                <a:solidFill>
                  <a:schemeClr val="tx1"/>
                </a:solidFill>
                <a:latin typeface="Arial" charset="0"/>
              </a:defRPr>
            </a:lvl1pPr>
            <a:lvl2pPr marL="742950" indent="-285750" eaLnBrk="0" hangingPunct="0">
              <a:spcBef>
                <a:spcPct val="50000"/>
              </a:spcBef>
              <a:defRPr>
                <a:solidFill>
                  <a:schemeClr val="tx1"/>
                </a:solidFill>
                <a:latin typeface="Arial" charset="0"/>
              </a:defRPr>
            </a:lvl2pPr>
            <a:lvl3pPr marL="1143000" indent="-228600" eaLnBrk="0" hangingPunct="0">
              <a:spcBef>
                <a:spcPct val="50000"/>
              </a:spcBef>
              <a:defRPr>
                <a:solidFill>
                  <a:schemeClr val="tx1"/>
                </a:solidFill>
                <a:latin typeface="Arial" charset="0"/>
              </a:defRPr>
            </a:lvl3pPr>
            <a:lvl4pPr marL="1600200" indent="-228600" eaLnBrk="0" hangingPunct="0">
              <a:spcBef>
                <a:spcPct val="50000"/>
              </a:spcBef>
              <a:defRPr>
                <a:solidFill>
                  <a:schemeClr val="tx1"/>
                </a:solidFill>
                <a:latin typeface="Arial" charset="0"/>
              </a:defRPr>
            </a:lvl4pPr>
            <a:lvl5pPr marL="2057400" indent="-228600" eaLnBrk="0" hangingPunct="0">
              <a:spcBef>
                <a:spcPct val="50000"/>
              </a:spcBef>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spcBef>
                <a:spcPct val="0"/>
              </a:spcBef>
            </a:pPr>
            <a:fld id="{A9094D89-D417-41B7-B75A-5743683A7C93}" type="slidenum">
              <a:rPr lang="en-AU" smtClean="0"/>
              <a:pPr eaLnBrk="1" hangingPunct="1">
                <a:spcBef>
                  <a:spcPct val="0"/>
                </a:spcBef>
              </a:pPr>
              <a:t>8</a:t>
            </a:fld>
            <a:endParaRPr lang="en-AU"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AU" dirty="0" smtClean="0"/>
              <a:t>A sample of this form may be found in the QCIA Handbook. On the QCAA website (www.qcaa.qld.edu.au), go to Senior Secondary &gt; Certificates &amp; qualifications &gt; Queensland Certificate of Individual Achievement &gt; Teacher guides and resources &gt; Handbook.</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spcBef>
                <a:spcPct val="50000"/>
              </a:spcBef>
              <a:defRPr>
                <a:solidFill>
                  <a:schemeClr val="tx1"/>
                </a:solidFill>
                <a:latin typeface="Arial" charset="0"/>
              </a:defRPr>
            </a:lvl1pPr>
            <a:lvl2pPr marL="742950" indent="-285750" eaLnBrk="0" hangingPunct="0">
              <a:spcBef>
                <a:spcPct val="50000"/>
              </a:spcBef>
              <a:defRPr>
                <a:solidFill>
                  <a:schemeClr val="tx1"/>
                </a:solidFill>
                <a:latin typeface="Arial" charset="0"/>
              </a:defRPr>
            </a:lvl2pPr>
            <a:lvl3pPr marL="1143000" indent="-228600" eaLnBrk="0" hangingPunct="0">
              <a:spcBef>
                <a:spcPct val="50000"/>
              </a:spcBef>
              <a:defRPr>
                <a:solidFill>
                  <a:schemeClr val="tx1"/>
                </a:solidFill>
                <a:latin typeface="Arial" charset="0"/>
              </a:defRPr>
            </a:lvl3pPr>
            <a:lvl4pPr marL="1600200" indent="-228600" eaLnBrk="0" hangingPunct="0">
              <a:spcBef>
                <a:spcPct val="50000"/>
              </a:spcBef>
              <a:defRPr>
                <a:solidFill>
                  <a:schemeClr val="tx1"/>
                </a:solidFill>
                <a:latin typeface="Arial" charset="0"/>
              </a:defRPr>
            </a:lvl4pPr>
            <a:lvl5pPr marL="2057400" indent="-228600" eaLnBrk="0" hangingPunct="0">
              <a:spcBef>
                <a:spcPct val="50000"/>
              </a:spcBef>
              <a:defRPr>
                <a:solidFill>
                  <a:schemeClr val="tx1"/>
                </a:solidFill>
                <a:latin typeface="Arial" charset="0"/>
              </a:defRPr>
            </a:lvl5pPr>
            <a:lvl6pPr marL="2514600" indent="-228600" eaLnBrk="0" fontAlgn="base" hangingPunct="0">
              <a:spcBef>
                <a:spcPct val="50000"/>
              </a:spcBef>
              <a:spcAft>
                <a:spcPct val="0"/>
              </a:spcAft>
              <a:defRPr>
                <a:solidFill>
                  <a:schemeClr val="tx1"/>
                </a:solidFill>
                <a:latin typeface="Arial" charset="0"/>
              </a:defRPr>
            </a:lvl6pPr>
            <a:lvl7pPr marL="2971800" indent="-228600" eaLnBrk="0" fontAlgn="base" hangingPunct="0">
              <a:spcBef>
                <a:spcPct val="50000"/>
              </a:spcBef>
              <a:spcAft>
                <a:spcPct val="0"/>
              </a:spcAft>
              <a:defRPr>
                <a:solidFill>
                  <a:schemeClr val="tx1"/>
                </a:solidFill>
                <a:latin typeface="Arial" charset="0"/>
              </a:defRPr>
            </a:lvl7pPr>
            <a:lvl8pPr marL="3429000" indent="-228600" eaLnBrk="0" fontAlgn="base" hangingPunct="0">
              <a:spcBef>
                <a:spcPct val="50000"/>
              </a:spcBef>
              <a:spcAft>
                <a:spcPct val="0"/>
              </a:spcAft>
              <a:defRPr>
                <a:solidFill>
                  <a:schemeClr val="tx1"/>
                </a:solidFill>
                <a:latin typeface="Arial" charset="0"/>
              </a:defRPr>
            </a:lvl8pPr>
            <a:lvl9pPr marL="3886200" indent="-228600" eaLnBrk="0" fontAlgn="base" hangingPunct="0">
              <a:spcBef>
                <a:spcPct val="50000"/>
              </a:spcBef>
              <a:spcAft>
                <a:spcPct val="0"/>
              </a:spcAft>
              <a:defRPr>
                <a:solidFill>
                  <a:schemeClr val="tx1"/>
                </a:solidFill>
                <a:latin typeface="Arial" charset="0"/>
              </a:defRPr>
            </a:lvl9pPr>
          </a:lstStyle>
          <a:p>
            <a:pPr eaLnBrk="1" hangingPunct="1">
              <a:spcBef>
                <a:spcPct val="0"/>
              </a:spcBef>
            </a:pPr>
            <a:fld id="{09D267C8-65A1-4BA1-8AB4-B43808462DFF}" type="slidenum">
              <a:rPr lang="en-AU" smtClean="0"/>
              <a:pPr eaLnBrk="1" hangingPunct="1">
                <a:spcBef>
                  <a:spcPct val="0"/>
                </a:spcBef>
              </a:pPr>
              <a:t>9</a:t>
            </a:fld>
            <a:endParaRPr lang="en-AU" smtClean="0"/>
          </a:p>
        </p:txBody>
      </p:sp>
      <p:sp>
        <p:nvSpPr>
          <p:cNvPr id="31747" name="Rectangle 2"/>
          <p:cNvSpPr>
            <a:spLocks noGrp="1" noRot="1" noChangeAspect="1" noChangeArrowheads="1" noTextEdit="1"/>
          </p:cNvSpPr>
          <p:nvPr>
            <p:ph type="sldImg"/>
          </p:nvPr>
        </p:nvSpPr>
        <p:spPr>
          <a:xfrm>
            <a:off x="1143000" y="685800"/>
            <a:ext cx="4573588" cy="3430588"/>
          </a:xfrm>
          <a:ln/>
        </p:spPr>
      </p:sp>
      <p:sp>
        <p:nvSpPr>
          <p:cNvPr id="31748" name="Rectangle 3"/>
          <p:cNvSpPr>
            <a:spLocks noGrp="1" noChangeArrowheads="1"/>
          </p:cNvSpPr>
          <p:nvPr>
            <p:ph type="body" idx="1"/>
          </p:nvPr>
        </p:nvSpPr>
        <p:spPr>
          <a:xfrm>
            <a:off x="684681" y="4343436"/>
            <a:ext cx="5488640" cy="4114143"/>
          </a:xfrm>
          <a:noFill/>
        </p:spPr>
        <p:txBody>
          <a:bodyPr/>
          <a:lstStyle/>
          <a:p>
            <a:pPr eaLnBrk="1" hangingPunct="1"/>
            <a:r>
              <a:rPr lang="en-AU" dirty="0" smtClean="0"/>
              <a:t>QCIA learning is NOT included on this statement.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g"/><Relationship Id="rId1" Type="http://schemas.openxmlformats.org/officeDocument/2006/relationships/slideMaster" Target="../slideMasters/slideMaster2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2794434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3866319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4061407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1786793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17545019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370" y="3429000"/>
            <a:ext cx="8603779" cy="1728341"/>
          </a:xfrm>
        </p:spPr>
        <p:txBody>
          <a:bodyPr/>
          <a:lstStyle/>
          <a:p>
            <a:r>
              <a:rPr lang="en-US" dirty="0" smtClean="0"/>
              <a:t>Click to edit Master title style</a:t>
            </a:r>
            <a:endParaRPr lang="en-AU" dirty="0"/>
          </a:p>
        </p:txBody>
      </p:sp>
      <p:sp>
        <p:nvSpPr>
          <p:cNvPr id="3" name="Subtitle 2"/>
          <p:cNvSpPr>
            <a:spLocks noGrp="1"/>
          </p:cNvSpPr>
          <p:nvPr>
            <p:ph type="subTitle" idx="1"/>
          </p:nvPr>
        </p:nvSpPr>
        <p:spPr>
          <a:xfrm>
            <a:off x="223588" y="5137200"/>
            <a:ext cx="8596561" cy="935956"/>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pic>
        <p:nvPicPr>
          <p:cNvPr id="8" name="Picture 5"/>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7963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2487999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1558413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2695929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39787753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776296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42134447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25815461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308091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26777010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3114932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16370" y="3429000"/>
            <a:ext cx="8603779" cy="1728341"/>
          </a:xfrm>
        </p:spPr>
        <p:txBody>
          <a:bodyPr/>
          <a:lstStyle/>
          <a:p>
            <a:r>
              <a:rPr lang="en-US" smtClean="0"/>
              <a:t>Click to edit Master title style</a:t>
            </a:r>
            <a:endParaRPr lang="en-AU" dirty="0"/>
          </a:p>
        </p:txBody>
      </p:sp>
      <p:sp>
        <p:nvSpPr>
          <p:cNvPr id="3" name="Subtitle 2"/>
          <p:cNvSpPr>
            <a:spLocks noGrp="1"/>
          </p:cNvSpPr>
          <p:nvPr>
            <p:ph type="subTitle" idx="1"/>
          </p:nvPr>
        </p:nvSpPr>
        <p:spPr>
          <a:xfrm>
            <a:off x="223588" y="5137200"/>
            <a:ext cx="8596561" cy="935956"/>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pic>
        <p:nvPicPr>
          <p:cNvPr id="8" name="Picture 5"/>
          <p:cNvPicPr>
            <a:picLocks noChangeAspect="1" noChangeArrowheads="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62408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3850" y="1341438"/>
            <a:ext cx="8496300" cy="1470025"/>
          </a:xfrm>
        </p:spPr>
        <p:txBody>
          <a:bodyPr anchor="b"/>
          <a:lstStyle>
            <a:lvl1pPr>
              <a:defRPr sz="3600"/>
            </a:lvl1pPr>
          </a:lstStyle>
          <a:p>
            <a:r>
              <a:rPr lang="en-US" dirty="0" smtClean="0"/>
              <a:t>Click to edit Master title style</a:t>
            </a:r>
            <a:endParaRPr lang="en-AU" dirty="0"/>
          </a:p>
        </p:txBody>
      </p:sp>
      <p:sp>
        <p:nvSpPr>
          <p:cNvPr id="3" name="Subtitle 2"/>
          <p:cNvSpPr>
            <a:spLocks noGrp="1"/>
          </p:cNvSpPr>
          <p:nvPr>
            <p:ph type="subTitle" idx="1"/>
          </p:nvPr>
        </p:nvSpPr>
        <p:spPr>
          <a:xfrm>
            <a:off x="323850" y="2837214"/>
            <a:ext cx="8496300" cy="1752600"/>
          </a:xfrm>
        </p:spPr>
        <p:txBody>
          <a:bodyPr/>
          <a:lstStyle>
            <a:lvl1pPr marL="0" indent="0" algn="l">
              <a:buNone/>
              <a:defRPr b="1">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AU" dirty="0"/>
          </a:p>
        </p:txBody>
      </p:sp>
    </p:spTree>
    <p:extLst>
      <p:ext uri="{BB962C8B-B14F-4D97-AF65-F5344CB8AC3E}">
        <p14:creationId xmlns:p14="http://schemas.microsoft.com/office/powerpoint/2010/main" val="385114083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a:xfrm>
            <a:off x="323850" y="986400"/>
            <a:ext cx="8485188" cy="5199410"/>
          </a:xfrm>
        </p:spPr>
        <p:txBody>
          <a:bodyPr/>
          <a:lstStyle>
            <a:lvl1pPr>
              <a:defRPr>
                <a:solidFill>
                  <a:schemeClr val="tx2"/>
                </a:solidFill>
              </a:defRPr>
            </a:lvl1pPr>
            <a:lvl2pPr marL="360000" marR="0" indent="-360000" algn="l" defTabSz="914400" rtl="0" eaLnBrk="0" fontAlgn="base" latinLnBrk="0" hangingPunct="0">
              <a:lnSpc>
                <a:spcPct val="100000"/>
              </a:lnSpc>
              <a:spcBef>
                <a:spcPct val="20000"/>
              </a:spcBef>
              <a:spcAft>
                <a:spcPct val="0"/>
              </a:spcAft>
              <a:buClrTx/>
              <a:buSzTx/>
              <a:buFontTx/>
              <a:buChar char="•"/>
              <a:tabLst/>
              <a:defRPr>
                <a:solidFill>
                  <a:schemeClr val="tx2"/>
                </a:solidFill>
              </a:defRPr>
            </a:lvl2pPr>
            <a:lvl3pPr marL="792000" indent="-396000">
              <a:defRPr>
                <a:solidFill>
                  <a:schemeClr val="tx2"/>
                </a:solidFill>
              </a:defRPr>
            </a:lvl3pPr>
            <a:lvl4pPr marL="1080000" indent="0" algn="l">
              <a:buFontTx/>
              <a:buNone/>
              <a:defRPr>
                <a:solidFill>
                  <a:schemeClr val="tx2"/>
                </a:solidFill>
              </a:defRPr>
            </a:lvl4pPr>
            <a:lvl5pPr marL="1800000">
              <a:defRPr>
                <a:solidFill>
                  <a:schemeClr val="tx2"/>
                </a:solidFill>
              </a:defRPr>
            </a:lvl5pPr>
          </a:lstStyle>
          <a:p>
            <a:pPr lvl="0"/>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endParaRPr lang="en-AU" dirty="0"/>
          </a:p>
        </p:txBody>
      </p:sp>
    </p:spTree>
    <p:extLst>
      <p:ext uri="{BB962C8B-B14F-4D97-AF65-F5344CB8AC3E}">
        <p14:creationId xmlns:p14="http://schemas.microsoft.com/office/powerpoint/2010/main" val="30979180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sz="half" idx="1"/>
          </p:nvPr>
        </p:nvSpPr>
        <p:spPr>
          <a:xfrm>
            <a:off x="323850" y="986400"/>
            <a:ext cx="4165600" cy="5199410"/>
          </a:xfrm>
        </p:spPr>
        <p:txBody>
          <a:bodyPr/>
          <a:lstStyle>
            <a:lvl1pPr>
              <a:defRPr sz="2800">
                <a:solidFill>
                  <a:schemeClr val="tx2"/>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1850" y="986400"/>
            <a:ext cx="4167188" cy="519941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01295076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4000" y="259200"/>
            <a:ext cx="8496000" cy="1143000"/>
          </a:xfrm>
        </p:spPr>
        <p:txBody>
          <a:bodyPr/>
          <a:lstStyle>
            <a:lvl1pPr>
              <a:defRPr/>
            </a:lvl1pPr>
          </a:lstStyle>
          <a:p>
            <a:r>
              <a:rPr lang="en-US" dirty="0" smtClean="0"/>
              <a:t>Click to edit Master title style</a:t>
            </a:r>
            <a:endParaRPr lang="en-AU" dirty="0"/>
          </a:p>
        </p:txBody>
      </p:sp>
      <p:sp>
        <p:nvSpPr>
          <p:cNvPr id="3" name="Text Placeholder 2"/>
          <p:cNvSpPr>
            <a:spLocks noGrp="1"/>
          </p:cNvSpPr>
          <p:nvPr>
            <p:ph type="body" idx="1"/>
          </p:nvPr>
        </p:nvSpPr>
        <p:spPr>
          <a:xfrm>
            <a:off x="323850" y="1535113"/>
            <a:ext cx="417353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23850" y="2174875"/>
            <a:ext cx="4173538" cy="3951288"/>
          </a:xfrm>
        </p:spPr>
        <p:txBody>
          <a:bodyPr/>
          <a:lstStyle>
            <a:lvl1pPr>
              <a:defRPr sz="2400">
                <a:solidFill>
                  <a:schemeClr val="tx2"/>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4645025" y="1535113"/>
            <a:ext cx="4175125"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175125" cy="3951288"/>
          </a:xfrm>
        </p:spPr>
        <p:txBody>
          <a:bodyPr/>
          <a:lstStyle>
            <a:lvl1pPr>
              <a:defRPr sz="2400">
                <a:solidFill>
                  <a:schemeClr val="tx2"/>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6504197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3097752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37119073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9175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2000">
                <a:solidFill>
                  <a:schemeClr val="tx2"/>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4538861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7641597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92013336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260350"/>
            <a:ext cx="2124075" cy="591978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323850" y="260350"/>
            <a:ext cx="6219825" cy="59197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4575422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1353384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1226951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308643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1770551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370" y="3429000"/>
            <a:ext cx="8603779" cy="1728341"/>
          </a:xfrm>
        </p:spPr>
        <p:txBody>
          <a:bodyPr/>
          <a:lstStyle/>
          <a:p>
            <a:r>
              <a:rPr lang="en-US" dirty="0" smtClean="0"/>
              <a:t>Click to edit Master title style</a:t>
            </a:r>
            <a:endParaRPr lang="en-AU" dirty="0"/>
          </a:p>
        </p:txBody>
      </p:sp>
      <p:sp>
        <p:nvSpPr>
          <p:cNvPr id="3" name="Subtitle 2"/>
          <p:cNvSpPr>
            <a:spLocks noGrp="1"/>
          </p:cNvSpPr>
          <p:nvPr>
            <p:ph type="subTitle" idx="1"/>
          </p:nvPr>
        </p:nvSpPr>
        <p:spPr>
          <a:xfrm>
            <a:off x="223588" y="5137200"/>
            <a:ext cx="8596561" cy="935956"/>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pic>
        <p:nvPicPr>
          <p:cNvPr id="8" name="Picture 5"/>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5542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422317955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10.xml"/><Relationship Id="rId1" Type="http://schemas.openxmlformats.org/officeDocument/2006/relationships/slideLayout" Target="../slideLayouts/slideLayout9.xml"/><Relationship Id="rId4"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11.xml"/><Relationship Id="rId1" Type="http://schemas.openxmlformats.org/officeDocument/2006/relationships/slideLayout" Target="../slideLayouts/slideLayout10.xml"/><Relationship Id="rId4"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theme" Target="../theme/theme12.xml"/><Relationship Id="rId1" Type="http://schemas.openxmlformats.org/officeDocument/2006/relationships/slideLayout" Target="../slideLayouts/slideLayout11.xml"/><Relationship Id="rId4" Type="http://schemas.openxmlformats.org/officeDocument/2006/relationships/image" Target="../media/image1.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theme" Target="../theme/theme14.xml"/><Relationship Id="rId1" Type="http://schemas.openxmlformats.org/officeDocument/2006/relationships/slideLayout" Target="../slideLayouts/slideLayout13.xml"/><Relationship Id="rId4" Type="http://schemas.openxmlformats.org/officeDocument/2006/relationships/image" Target="../media/image1.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theme" Target="../theme/theme15.xml"/><Relationship Id="rId1" Type="http://schemas.openxmlformats.org/officeDocument/2006/relationships/slideLayout" Target="../slideLayouts/slideLayout14.xml"/><Relationship Id="rId4" Type="http://schemas.openxmlformats.org/officeDocument/2006/relationships/image" Target="../media/image1.pn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theme" Target="../theme/theme16.xml"/><Relationship Id="rId1" Type="http://schemas.openxmlformats.org/officeDocument/2006/relationships/slideLayout" Target="../slideLayouts/slideLayout15.xml"/><Relationship Id="rId4" Type="http://schemas.openxmlformats.org/officeDocument/2006/relationships/image" Target="../media/image1.png"/></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17.xml"/><Relationship Id="rId1" Type="http://schemas.openxmlformats.org/officeDocument/2006/relationships/slideLayout" Target="../slideLayouts/slideLayout16.xml"/><Relationship Id="rId4" Type="http://schemas.openxmlformats.org/officeDocument/2006/relationships/image" Target="../media/image1.png"/></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18.xml"/><Relationship Id="rId1" Type="http://schemas.openxmlformats.org/officeDocument/2006/relationships/slideLayout" Target="../slideLayouts/slideLayout17.xml"/><Relationship Id="rId4" Type="http://schemas.openxmlformats.org/officeDocument/2006/relationships/image" Target="../media/image1.png"/></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theme" Target="../theme/theme19.xml"/><Relationship Id="rId1" Type="http://schemas.openxmlformats.org/officeDocument/2006/relationships/slideLayout" Target="../slideLayouts/slideLayout18.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theme" Target="../theme/theme20.xml"/><Relationship Id="rId1" Type="http://schemas.openxmlformats.org/officeDocument/2006/relationships/slideLayout" Target="../slideLayouts/slideLayout19.xml"/><Relationship Id="rId4" Type="http://schemas.openxmlformats.org/officeDocument/2006/relationships/image" Target="../media/image1.png"/></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theme" Target="../theme/theme21.xml"/><Relationship Id="rId1" Type="http://schemas.openxmlformats.org/officeDocument/2006/relationships/slideLayout" Target="../slideLayouts/slideLayout20.xml"/><Relationship Id="rId4" Type="http://schemas.openxmlformats.org/officeDocument/2006/relationships/image" Target="../media/image1.png"/></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theme" Target="../theme/theme22.xml"/><Relationship Id="rId1" Type="http://schemas.openxmlformats.org/officeDocument/2006/relationships/slideLayout" Target="../slideLayouts/slideLayout21.xml"/><Relationship Id="rId4" Type="http://schemas.openxmlformats.org/officeDocument/2006/relationships/image" Target="../media/image1.png"/></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theme" Target="../theme/theme23.xml"/><Relationship Id="rId1" Type="http://schemas.openxmlformats.org/officeDocument/2006/relationships/slideLayout" Target="../slideLayouts/slideLayout22.xml"/><Relationship Id="rId4" Type="http://schemas.openxmlformats.org/officeDocument/2006/relationships/image" Target="../media/image1.png"/></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theme" Target="../theme/theme24.xml"/><Relationship Id="rId1" Type="http://schemas.openxmlformats.org/officeDocument/2006/relationships/slideLayout" Target="../slideLayouts/slideLayout23.xml"/><Relationship Id="rId4" Type="http://schemas.openxmlformats.org/officeDocument/2006/relationships/image" Target="../media/image1.png"/></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5.xml"/><Relationship Id="rId1" Type="http://schemas.openxmlformats.org/officeDocument/2006/relationships/slideLayout" Target="../slideLayouts/slideLayout24.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26.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2.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3.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4.xml"/><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6.xml"/><Relationship Id="rId1" Type="http://schemas.openxmlformats.org/officeDocument/2006/relationships/slideLayout" Target="../slideLayouts/slideLayout5.xml"/><Relationship Id="rId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7.xml"/><Relationship Id="rId1" Type="http://schemas.openxmlformats.org/officeDocument/2006/relationships/slideLayout" Target="../slideLayouts/slideLayout6.xml"/><Relationship Id="rId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8.xml"/><Relationship Id="rId1" Type="http://schemas.openxmlformats.org/officeDocument/2006/relationships/slideLayout" Target="../slideLayouts/slideLayout7.xml"/><Relationship Id="rId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9.xml"/><Relationship Id="rId1" Type="http://schemas.openxmlformats.org/officeDocument/2006/relationships/slideLayout" Target="../slideLayouts/slideLayout8.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bwMode="auto">
          <a:xfrm>
            <a:off x="179512" y="0"/>
            <a:ext cx="8964488" cy="4293096"/>
          </a:xfrm>
          <a:prstGeom prst="rect">
            <a:avLst/>
          </a:prstGeom>
          <a:solidFill>
            <a:schemeClr val="bg2">
              <a:lumMod val="40000"/>
              <a:lumOff val="60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pic>
        <p:nvPicPr>
          <p:cNvPr id="8" name="Picture 5"/>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bwMode="auto">
          <a:xfrm>
            <a:off x="179512" y="4293096"/>
            <a:ext cx="8964488" cy="0"/>
          </a:xfrm>
          <a:prstGeom prst="line">
            <a:avLst/>
          </a:prstGeom>
          <a:noFill/>
          <a:ln w="5334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Placeholder 1"/>
          <p:cNvSpPr>
            <a:spLocks noGrp="1"/>
          </p:cNvSpPr>
          <p:nvPr>
            <p:ph type="title"/>
          </p:nvPr>
        </p:nvSpPr>
        <p:spPr>
          <a:xfrm>
            <a:off x="216000" y="3430800"/>
            <a:ext cx="8596800" cy="1728000"/>
          </a:xfrm>
          <a:prstGeom prst="rect">
            <a:avLst/>
          </a:prstGeom>
        </p:spPr>
        <p:txBody>
          <a:bodyPr vert="horz" lIns="91440" tIns="45720" rIns="91440" bIns="45720" rtlCol="0" anchor="b">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223200" y="5138116"/>
            <a:ext cx="8596800" cy="936000"/>
          </a:xfrm>
          <a:prstGeom prst="rect">
            <a:avLst/>
          </a:prstGeom>
        </p:spPr>
        <p:txBody>
          <a:bodyPr vert="horz" lIns="91440" tIns="45720" rIns="91440" bIns="45720" rtlCol="0">
            <a:normAutofit/>
          </a:bodyPr>
          <a:lstStyle/>
          <a:p>
            <a:pPr lvl="0"/>
            <a:r>
              <a:rPr lang="en-US" dirty="0" smtClean="0"/>
              <a:t>Click to edit Master text styles</a:t>
            </a:r>
            <a:endParaRPr lang="en-AU" dirty="0"/>
          </a:p>
        </p:txBody>
      </p:sp>
    </p:spTree>
    <p:extLst>
      <p:ext uri="{BB962C8B-B14F-4D97-AF65-F5344CB8AC3E}">
        <p14:creationId xmlns:p14="http://schemas.microsoft.com/office/powerpoint/2010/main" val="3935695854"/>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4400" rtl="0" eaLnBrk="1" latinLnBrk="0" hangingPunct="1">
        <a:spcBef>
          <a:spcPct val="0"/>
        </a:spcBef>
        <a:buNone/>
        <a:defRPr sz="36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4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bwMode="auto">
          <a:xfrm>
            <a:off x="179512" y="0"/>
            <a:ext cx="8964488" cy="4293096"/>
          </a:xfrm>
          <a:prstGeom prst="rect">
            <a:avLst/>
          </a:prstGeom>
          <a:blipFill>
            <a:blip r:embed="rId3" cstate="screen">
              <a:extLst>
                <a:ext uri="{28A0092B-C50C-407E-A947-70E740481C1C}">
                  <a14:useLocalDpi xmlns:a14="http://schemas.microsoft.com/office/drawing/2010/main"/>
                </a:ext>
              </a:extLst>
            </a:blip>
            <a:srcRect/>
            <a:stretch>
              <a:fillRect/>
            </a:stretch>
          </a:blip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pic>
        <p:nvPicPr>
          <p:cNvPr id="8" name="Picture 5"/>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bwMode="auto">
          <a:xfrm>
            <a:off x="179512" y="4293096"/>
            <a:ext cx="8964488" cy="0"/>
          </a:xfrm>
          <a:prstGeom prst="line">
            <a:avLst/>
          </a:prstGeom>
          <a:noFill/>
          <a:ln w="5334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Placeholder 1"/>
          <p:cNvSpPr>
            <a:spLocks noGrp="1"/>
          </p:cNvSpPr>
          <p:nvPr>
            <p:ph type="title"/>
          </p:nvPr>
        </p:nvSpPr>
        <p:spPr>
          <a:xfrm>
            <a:off x="216000" y="3430800"/>
            <a:ext cx="8596800" cy="1728000"/>
          </a:xfrm>
          <a:prstGeom prst="rect">
            <a:avLst/>
          </a:prstGeom>
        </p:spPr>
        <p:txBody>
          <a:bodyPr vert="horz" lIns="91440" tIns="45720" rIns="91440" bIns="45720" rtlCol="0" anchor="b">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223200" y="5138116"/>
            <a:ext cx="8596800" cy="936000"/>
          </a:xfrm>
          <a:prstGeom prst="rect">
            <a:avLst/>
          </a:prstGeom>
        </p:spPr>
        <p:txBody>
          <a:bodyPr vert="horz" lIns="91440" tIns="45720" rIns="91440" bIns="45720" rtlCol="0">
            <a:normAutofit/>
          </a:bodyPr>
          <a:lstStyle/>
          <a:p>
            <a:pPr lvl="0"/>
            <a:r>
              <a:rPr lang="en-US" dirty="0" smtClean="0"/>
              <a:t>Click to edit Master text styles</a:t>
            </a:r>
            <a:endParaRPr lang="en-AU" dirty="0"/>
          </a:p>
        </p:txBody>
      </p:sp>
    </p:spTree>
    <p:extLst>
      <p:ext uri="{BB962C8B-B14F-4D97-AF65-F5344CB8AC3E}">
        <p14:creationId xmlns:p14="http://schemas.microsoft.com/office/powerpoint/2010/main" val="3286113231"/>
      </p:ext>
    </p:extLst>
  </p:cSld>
  <p:clrMap bg1="lt1" tx1="dk1" bg2="lt2" tx2="dk2" accent1="accent1" accent2="accent2" accent3="accent3" accent4="accent4" accent5="accent5" accent6="accent6" hlink="hlink" folHlink="folHlink"/>
  <p:sldLayoutIdLst>
    <p:sldLayoutId id="2147483888" r:id="rId1"/>
  </p:sldLayoutIdLst>
  <p:timing>
    <p:tnLst>
      <p:par>
        <p:cTn id="1" dur="indefinite" restart="never" nodeType="tmRoot"/>
      </p:par>
    </p:tnLst>
  </p:timing>
  <p:txStyles>
    <p:titleStyle>
      <a:lvl1pPr algn="l" defTabSz="914400" rtl="0" eaLnBrk="1" latinLnBrk="0" hangingPunct="1">
        <a:spcBef>
          <a:spcPct val="0"/>
        </a:spcBef>
        <a:buNone/>
        <a:defRPr sz="36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4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bwMode="auto">
          <a:xfrm>
            <a:off x="179512" y="0"/>
            <a:ext cx="8964488" cy="4293096"/>
          </a:xfrm>
          <a:prstGeom prst="rect">
            <a:avLst/>
          </a:prstGeom>
          <a:blipFill>
            <a:blip r:embed="rId3" cstate="screen">
              <a:extLst>
                <a:ext uri="{28A0092B-C50C-407E-A947-70E740481C1C}">
                  <a14:useLocalDpi xmlns:a14="http://schemas.microsoft.com/office/drawing/2010/main"/>
                </a:ext>
              </a:extLst>
            </a:blip>
            <a:srcRect/>
            <a:stretch>
              <a:fillRect/>
            </a:stretch>
          </a:blip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pic>
        <p:nvPicPr>
          <p:cNvPr id="8" name="Picture 5"/>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bwMode="auto">
          <a:xfrm>
            <a:off x="179512" y="4293096"/>
            <a:ext cx="8964488" cy="0"/>
          </a:xfrm>
          <a:prstGeom prst="line">
            <a:avLst/>
          </a:prstGeom>
          <a:noFill/>
          <a:ln w="5334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Placeholder 1"/>
          <p:cNvSpPr>
            <a:spLocks noGrp="1"/>
          </p:cNvSpPr>
          <p:nvPr>
            <p:ph type="title"/>
          </p:nvPr>
        </p:nvSpPr>
        <p:spPr>
          <a:xfrm>
            <a:off x="216000" y="3430800"/>
            <a:ext cx="8596800" cy="1728000"/>
          </a:xfrm>
          <a:prstGeom prst="rect">
            <a:avLst/>
          </a:prstGeom>
        </p:spPr>
        <p:txBody>
          <a:bodyPr vert="horz" lIns="91440" tIns="45720" rIns="91440" bIns="45720" rtlCol="0" anchor="b">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223200" y="5138116"/>
            <a:ext cx="8596800" cy="936000"/>
          </a:xfrm>
          <a:prstGeom prst="rect">
            <a:avLst/>
          </a:prstGeom>
        </p:spPr>
        <p:txBody>
          <a:bodyPr vert="horz" lIns="91440" tIns="45720" rIns="91440" bIns="45720" rtlCol="0">
            <a:normAutofit/>
          </a:bodyPr>
          <a:lstStyle/>
          <a:p>
            <a:pPr lvl="0"/>
            <a:r>
              <a:rPr lang="en-US" dirty="0" smtClean="0"/>
              <a:t>Click to edit Master text styles</a:t>
            </a:r>
            <a:endParaRPr lang="en-AU" dirty="0"/>
          </a:p>
        </p:txBody>
      </p:sp>
    </p:spTree>
    <p:extLst>
      <p:ext uri="{BB962C8B-B14F-4D97-AF65-F5344CB8AC3E}">
        <p14:creationId xmlns:p14="http://schemas.microsoft.com/office/powerpoint/2010/main" val="2112164867"/>
      </p:ext>
    </p:extLst>
  </p:cSld>
  <p:clrMap bg1="lt1" tx1="dk1" bg2="lt2" tx2="dk2" accent1="accent1" accent2="accent2" accent3="accent3" accent4="accent4" accent5="accent5" accent6="accent6" hlink="hlink" folHlink="folHlink"/>
  <p:sldLayoutIdLst>
    <p:sldLayoutId id="2147483915" r:id="rId1"/>
  </p:sldLayoutIdLst>
  <p:timing>
    <p:tnLst>
      <p:par>
        <p:cTn id="1" dur="indefinite" restart="never" nodeType="tmRoot"/>
      </p:par>
    </p:tnLst>
  </p:timing>
  <p:txStyles>
    <p:titleStyle>
      <a:lvl1pPr algn="l" defTabSz="914400" rtl="0" eaLnBrk="1" latinLnBrk="0" hangingPunct="1">
        <a:spcBef>
          <a:spcPct val="0"/>
        </a:spcBef>
        <a:buNone/>
        <a:defRPr sz="36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4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bwMode="auto">
          <a:xfrm>
            <a:off x="179512" y="0"/>
            <a:ext cx="8964488" cy="4293096"/>
          </a:xfrm>
          <a:prstGeom prst="rect">
            <a:avLst/>
          </a:prstGeom>
          <a:blipFill>
            <a:blip r:embed="rId3" cstate="screen">
              <a:extLst>
                <a:ext uri="{28A0092B-C50C-407E-A947-70E740481C1C}">
                  <a14:useLocalDpi xmlns:a14="http://schemas.microsoft.com/office/drawing/2010/main"/>
                </a:ext>
              </a:extLst>
            </a:blip>
            <a:stretch>
              <a:fillRect/>
            </a:stretch>
          </a:blip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pic>
        <p:nvPicPr>
          <p:cNvPr id="8" name="Picture 5"/>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bwMode="auto">
          <a:xfrm>
            <a:off x="179512" y="4293096"/>
            <a:ext cx="8964488" cy="0"/>
          </a:xfrm>
          <a:prstGeom prst="line">
            <a:avLst/>
          </a:prstGeom>
          <a:noFill/>
          <a:ln w="5334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Placeholder 1"/>
          <p:cNvSpPr>
            <a:spLocks noGrp="1"/>
          </p:cNvSpPr>
          <p:nvPr>
            <p:ph type="title"/>
          </p:nvPr>
        </p:nvSpPr>
        <p:spPr>
          <a:xfrm>
            <a:off x="216000" y="3430800"/>
            <a:ext cx="8596800" cy="1728000"/>
          </a:xfrm>
          <a:prstGeom prst="rect">
            <a:avLst/>
          </a:prstGeom>
        </p:spPr>
        <p:txBody>
          <a:bodyPr vert="horz" lIns="91440" tIns="45720" rIns="91440" bIns="45720" rtlCol="0" anchor="b">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223200" y="5138116"/>
            <a:ext cx="8596800" cy="936000"/>
          </a:xfrm>
          <a:prstGeom prst="rect">
            <a:avLst/>
          </a:prstGeom>
        </p:spPr>
        <p:txBody>
          <a:bodyPr vert="horz" lIns="91440" tIns="45720" rIns="91440" bIns="45720" rtlCol="0">
            <a:normAutofit/>
          </a:bodyPr>
          <a:lstStyle/>
          <a:p>
            <a:pPr lvl="0"/>
            <a:r>
              <a:rPr lang="en-US" dirty="0" smtClean="0"/>
              <a:t>Click to edit Master text styles</a:t>
            </a:r>
            <a:endParaRPr lang="en-AU" dirty="0"/>
          </a:p>
        </p:txBody>
      </p:sp>
    </p:spTree>
    <p:extLst>
      <p:ext uri="{BB962C8B-B14F-4D97-AF65-F5344CB8AC3E}">
        <p14:creationId xmlns:p14="http://schemas.microsoft.com/office/powerpoint/2010/main" val="1826623615"/>
      </p:ext>
    </p:extLst>
  </p:cSld>
  <p:clrMap bg1="lt1" tx1="dk1" bg2="lt2" tx2="dk2" accent1="accent1" accent2="accent2" accent3="accent3" accent4="accent4" accent5="accent5" accent6="accent6" hlink="hlink" folHlink="folHlink"/>
  <p:sldLayoutIdLst>
    <p:sldLayoutId id="2147483879" r:id="rId1"/>
  </p:sldLayoutIdLst>
  <p:timing>
    <p:tnLst>
      <p:par>
        <p:cTn id="1" dur="indefinite" restart="never" nodeType="tmRoot"/>
      </p:par>
    </p:tnLst>
  </p:timing>
  <p:txStyles>
    <p:titleStyle>
      <a:lvl1pPr algn="l" defTabSz="914400" rtl="0" eaLnBrk="1" latinLnBrk="0" hangingPunct="1">
        <a:spcBef>
          <a:spcPct val="0"/>
        </a:spcBef>
        <a:buNone/>
        <a:defRPr sz="36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4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bwMode="auto">
          <a:xfrm>
            <a:off x="179512" y="0"/>
            <a:ext cx="8964488" cy="4293096"/>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pic>
        <p:nvPicPr>
          <p:cNvPr id="8" name="Picture 5"/>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bwMode="auto">
          <a:xfrm>
            <a:off x="179512" y="4293096"/>
            <a:ext cx="8964488" cy="0"/>
          </a:xfrm>
          <a:prstGeom prst="line">
            <a:avLst/>
          </a:prstGeom>
          <a:noFill/>
          <a:ln w="5334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Placeholder 1"/>
          <p:cNvSpPr>
            <a:spLocks noGrp="1"/>
          </p:cNvSpPr>
          <p:nvPr>
            <p:ph type="title"/>
          </p:nvPr>
        </p:nvSpPr>
        <p:spPr>
          <a:xfrm>
            <a:off x="216000" y="3430800"/>
            <a:ext cx="8596800" cy="1728000"/>
          </a:xfrm>
          <a:prstGeom prst="rect">
            <a:avLst/>
          </a:prstGeom>
        </p:spPr>
        <p:txBody>
          <a:bodyPr vert="horz" lIns="91440" tIns="45720" rIns="91440" bIns="45720" rtlCol="0" anchor="b">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223200" y="5138116"/>
            <a:ext cx="8596800" cy="936000"/>
          </a:xfrm>
          <a:prstGeom prst="rect">
            <a:avLst/>
          </a:prstGeom>
        </p:spPr>
        <p:txBody>
          <a:bodyPr vert="horz" lIns="91440" tIns="45720" rIns="91440" bIns="45720" rtlCol="0">
            <a:normAutofit/>
          </a:bodyPr>
          <a:lstStyle/>
          <a:p>
            <a:pPr lvl="0"/>
            <a:r>
              <a:rPr lang="en-US" dirty="0" smtClean="0"/>
              <a:t>Click to edit Master text styles</a:t>
            </a:r>
            <a:endParaRPr lang="en-AU" dirty="0"/>
          </a:p>
        </p:txBody>
      </p:sp>
    </p:spTree>
    <p:extLst>
      <p:ext uri="{BB962C8B-B14F-4D97-AF65-F5344CB8AC3E}">
        <p14:creationId xmlns:p14="http://schemas.microsoft.com/office/powerpoint/2010/main" val="2830765542"/>
      </p:ext>
    </p:extLst>
  </p:cSld>
  <p:clrMap bg1="lt1" tx1="dk1" bg2="lt2" tx2="dk2" accent1="accent1" accent2="accent2" accent3="accent3" accent4="accent4" accent5="accent5" accent6="accent6" hlink="hlink" folHlink="folHlink"/>
  <p:sldLayoutIdLst>
    <p:sldLayoutId id="2147483909" r:id="rId1"/>
  </p:sldLayoutIdLst>
  <p:timing>
    <p:tnLst>
      <p:par>
        <p:cTn id="1" dur="indefinite" restart="never" nodeType="tmRoot"/>
      </p:par>
    </p:tnLst>
  </p:timing>
  <p:txStyles>
    <p:titleStyle>
      <a:lvl1pPr algn="l" defTabSz="914400" rtl="0" eaLnBrk="1" latinLnBrk="0" hangingPunct="1">
        <a:spcBef>
          <a:spcPct val="0"/>
        </a:spcBef>
        <a:buNone/>
        <a:defRPr sz="36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4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bwMode="auto">
          <a:xfrm>
            <a:off x="179512" y="0"/>
            <a:ext cx="8964488" cy="4293096"/>
          </a:xfrm>
          <a:prstGeom prst="rect">
            <a:avLst/>
          </a:prstGeom>
          <a:blipFill>
            <a:blip r:embed="rId3" cstate="screen">
              <a:extLst>
                <a:ext uri="{28A0092B-C50C-407E-A947-70E740481C1C}">
                  <a14:useLocalDpi xmlns:a14="http://schemas.microsoft.com/office/drawing/2010/main"/>
                </a:ext>
              </a:extLst>
            </a:blip>
            <a:srcRect/>
            <a:stretch>
              <a:fillRect/>
            </a:stretch>
          </a:blip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pic>
        <p:nvPicPr>
          <p:cNvPr id="8" name="Picture 5"/>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bwMode="auto">
          <a:xfrm>
            <a:off x="179512" y="4293096"/>
            <a:ext cx="8964488" cy="0"/>
          </a:xfrm>
          <a:prstGeom prst="line">
            <a:avLst/>
          </a:prstGeom>
          <a:noFill/>
          <a:ln w="5334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Placeholder 1"/>
          <p:cNvSpPr>
            <a:spLocks noGrp="1"/>
          </p:cNvSpPr>
          <p:nvPr>
            <p:ph type="title"/>
          </p:nvPr>
        </p:nvSpPr>
        <p:spPr>
          <a:xfrm>
            <a:off x="216000" y="3430800"/>
            <a:ext cx="8596800" cy="1728000"/>
          </a:xfrm>
          <a:prstGeom prst="rect">
            <a:avLst/>
          </a:prstGeom>
        </p:spPr>
        <p:txBody>
          <a:bodyPr vert="horz" lIns="91440" tIns="45720" rIns="91440" bIns="45720" rtlCol="0" anchor="b">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223200" y="5138116"/>
            <a:ext cx="8596800" cy="936000"/>
          </a:xfrm>
          <a:prstGeom prst="rect">
            <a:avLst/>
          </a:prstGeom>
        </p:spPr>
        <p:txBody>
          <a:bodyPr vert="horz" lIns="91440" tIns="45720" rIns="91440" bIns="45720" rtlCol="0">
            <a:normAutofit/>
          </a:bodyPr>
          <a:lstStyle/>
          <a:p>
            <a:pPr lvl="0"/>
            <a:r>
              <a:rPr lang="en-US" dirty="0" smtClean="0"/>
              <a:t>Click to edit Master text styles</a:t>
            </a:r>
            <a:endParaRPr lang="en-AU" dirty="0"/>
          </a:p>
        </p:txBody>
      </p:sp>
    </p:spTree>
    <p:extLst>
      <p:ext uri="{BB962C8B-B14F-4D97-AF65-F5344CB8AC3E}">
        <p14:creationId xmlns:p14="http://schemas.microsoft.com/office/powerpoint/2010/main" val="1312528383"/>
      </p:ext>
    </p:extLst>
  </p:cSld>
  <p:clrMap bg1="lt1" tx1="dk1" bg2="lt2" tx2="dk2" accent1="accent1" accent2="accent2" accent3="accent3" accent4="accent4" accent5="accent5" accent6="accent6" hlink="hlink" folHlink="folHlink"/>
  <p:sldLayoutIdLst>
    <p:sldLayoutId id="2147483912" r:id="rId1"/>
  </p:sldLayoutIdLst>
  <p:timing>
    <p:tnLst>
      <p:par>
        <p:cTn id="1" dur="indefinite" restart="never" nodeType="tmRoot"/>
      </p:par>
    </p:tnLst>
  </p:timing>
  <p:txStyles>
    <p:titleStyle>
      <a:lvl1pPr algn="l" defTabSz="914400" rtl="0" eaLnBrk="1" latinLnBrk="0" hangingPunct="1">
        <a:spcBef>
          <a:spcPct val="0"/>
        </a:spcBef>
        <a:buNone/>
        <a:defRPr sz="36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4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5"/>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16000" y="3429000"/>
            <a:ext cx="8604000" cy="1728000"/>
          </a:xfrm>
          <a:prstGeom prst="rect">
            <a:avLst/>
          </a:prstGeom>
        </p:spPr>
        <p:txBody>
          <a:bodyPr vert="horz" lIns="91440" tIns="45720" rIns="91440" bIns="45720" rtlCol="0" anchor="b">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223200" y="5138116"/>
            <a:ext cx="8596800" cy="936000"/>
          </a:xfrm>
          <a:prstGeom prst="rect">
            <a:avLst/>
          </a:prstGeom>
        </p:spPr>
        <p:txBody>
          <a:bodyPr vert="horz" lIns="91440" tIns="45720" rIns="91440" bIns="45720" rtlCol="0">
            <a:normAutofit/>
          </a:bodyPr>
          <a:lstStyle/>
          <a:p>
            <a:pPr lvl="0"/>
            <a:r>
              <a:rPr lang="en-US" dirty="0" smtClean="0"/>
              <a:t>Click to edit Master text styles</a:t>
            </a:r>
            <a:endParaRPr lang="en-AU" dirty="0"/>
          </a:p>
        </p:txBody>
      </p:sp>
    </p:spTree>
    <p:extLst>
      <p:ext uri="{BB962C8B-B14F-4D97-AF65-F5344CB8AC3E}">
        <p14:creationId xmlns:p14="http://schemas.microsoft.com/office/powerpoint/2010/main" val="1760869969"/>
      </p:ext>
    </p:extLst>
  </p:cSld>
  <p:clrMap bg1="lt1" tx1="dk1" bg2="lt2" tx2="dk2" accent1="accent1" accent2="accent2" accent3="accent3" accent4="accent4" accent5="accent5" accent6="accent6" hlink="hlink" folHlink="folHlink"/>
  <p:sldLayoutIdLst>
    <p:sldLayoutId id="2147483860" r:id="rId1"/>
  </p:sldLayoutIdLst>
  <p:timing>
    <p:tnLst>
      <p:par>
        <p:cTn id="1" dur="indefinite" restart="never" nodeType="tmRoot"/>
      </p:par>
    </p:tnLst>
  </p:timing>
  <p:txStyles>
    <p:titleStyle>
      <a:lvl1pPr algn="l" defTabSz="914400" rtl="0" eaLnBrk="1" latinLnBrk="0" hangingPunct="1">
        <a:spcBef>
          <a:spcPct val="0"/>
        </a:spcBef>
        <a:buNone/>
        <a:defRPr sz="36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4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bwMode="auto">
          <a:xfrm>
            <a:off x="179512" y="0"/>
            <a:ext cx="8964488" cy="4293096"/>
          </a:xfrm>
          <a:prstGeom prst="rect">
            <a:avLst/>
          </a:prstGeom>
          <a:blipFill>
            <a:blip r:embed="rId3" cstate="screen">
              <a:extLst>
                <a:ext uri="{28A0092B-C50C-407E-A947-70E740481C1C}">
                  <a14:useLocalDpi xmlns:a14="http://schemas.microsoft.com/office/drawing/2010/main"/>
                </a:ext>
              </a:extLst>
            </a:blip>
            <a:srcRect/>
            <a:stretch>
              <a:fillRect/>
            </a:stretch>
          </a:blip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pic>
        <p:nvPicPr>
          <p:cNvPr id="8" name="Picture 5"/>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bwMode="auto">
          <a:xfrm>
            <a:off x="179512" y="4293096"/>
            <a:ext cx="8964488" cy="0"/>
          </a:xfrm>
          <a:prstGeom prst="line">
            <a:avLst/>
          </a:prstGeom>
          <a:noFill/>
          <a:ln w="5334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Placeholder 1"/>
          <p:cNvSpPr>
            <a:spLocks noGrp="1"/>
          </p:cNvSpPr>
          <p:nvPr>
            <p:ph type="title"/>
          </p:nvPr>
        </p:nvSpPr>
        <p:spPr>
          <a:xfrm>
            <a:off x="216000" y="3430800"/>
            <a:ext cx="8596800" cy="1728000"/>
          </a:xfrm>
          <a:prstGeom prst="rect">
            <a:avLst/>
          </a:prstGeom>
        </p:spPr>
        <p:txBody>
          <a:bodyPr vert="horz" lIns="91440" tIns="45720" rIns="91440" bIns="45720" rtlCol="0" anchor="b">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223200" y="5138116"/>
            <a:ext cx="8596800" cy="936000"/>
          </a:xfrm>
          <a:prstGeom prst="rect">
            <a:avLst/>
          </a:prstGeom>
        </p:spPr>
        <p:txBody>
          <a:bodyPr vert="horz" lIns="91440" tIns="45720" rIns="91440" bIns="45720" rtlCol="0">
            <a:normAutofit/>
          </a:bodyPr>
          <a:lstStyle/>
          <a:p>
            <a:pPr lvl="0"/>
            <a:r>
              <a:rPr lang="en-US" dirty="0" smtClean="0"/>
              <a:t>Click to edit Master text styles</a:t>
            </a:r>
            <a:endParaRPr lang="en-AU" dirty="0"/>
          </a:p>
        </p:txBody>
      </p:sp>
    </p:spTree>
    <p:extLst>
      <p:ext uri="{BB962C8B-B14F-4D97-AF65-F5344CB8AC3E}">
        <p14:creationId xmlns:p14="http://schemas.microsoft.com/office/powerpoint/2010/main" val="3443155485"/>
      </p:ext>
    </p:extLst>
  </p:cSld>
  <p:clrMap bg1="lt1" tx1="dk1" bg2="lt2" tx2="dk2" accent1="accent1" accent2="accent2" accent3="accent3" accent4="accent4" accent5="accent5" accent6="accent6" hlink="hlink" folHlink="folHlink"/>
  <p:sldLayoutIdLst>
    <p:sldLayoutId id="2147483894" r:id="rId1"/>
  </p:sldLayoutIdLst>
  <p:timing>
    <p:tnLst>
      <p:par>
        <p:cTn id="1" dur="indefinite" restart="never" nodeType="tmRoot"/>
      </p:par>
    </p:tnLst>
  </p:timing>
  <p:txStyles>
    <p:titleStyle>
      <a:lvl1pPr algn="l" defTabSz="914400" rtl="0" eaLnBrk="1" latinLnBrk="0" hangingPunct="1">
        <a:spcBef>
          <a:spcPct val="0"/>
        </a:spcBef>
        <a:buNone/>
        <a:defRPr sz="36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4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bwMode="auto">
          <a:xfrm>
            <a:off x="179512" y="0"/>
            <a:ext cx="8964488" cy="4293096"/>
          </a:xfrm>
          <a:prstGeom prst="rect">
            <a:avLst/>
          </a:prstGeom>
          <a:blipFill>
            <a:blip r:embed="rId3" cstate="screen">
              <a:extLst>
                <a:ext uri="{28A0092B-C50C-407E-A947-70E740481C1C}">
                  <a14:useLocalDpi xmlns:a14="http://schemas.microsoft.com/office/drawing/2010/main"/>
                </a:ext>
              </a:extLst>
            </a:blip>
            <a:stretch>
              <a:fillRect/>
            </a:stretch>
          </a:blip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pic>
        <p:nvPicPr>
          <p:cNvPr id="8" name="Picture 5"/>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bwMode="auto">
          <a:xfrm>
            <a:off x="179512" y="4293096"/>
            <a:ext cx="8964488" cy="0"/>
          </a:xfrm>
          <a:prstGeom prst="line">
            <a:avLst/>
          </a:prstGeom>
          <a:noFill/>
          <a:ln w="5334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Placeholder 1"/>
          <p:cNvSpPr>
            <a:spLocks noGrp="1"/>
          </p:cNvSpPr>
          <p:nvPr>
            <p:ph type="title"/>
          </p:nvPr>
        </p:nvSpPr>
        <p:spPr>
          <a:xfrm>
            <a:off x="216000" y="3430800"/>
            <a:ext cx="8596800" cy="1728000"/>
          </a:xfrm>
          <a:prstGeom prst="rect">
            <a:avLst/>
          </a:prstGeom>
        </p:spPr>
        <p:txBody>
          <a:bodyPr vert="horz" lIns="91440" tIns="45720" rIns="91440" bIns="45720" rtlCol="0" anchor="b">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223200" y="5138116"/>
            <a:ext cx="8596800" cy="936000"/>
          </a:xfrm>
          <a:prstGeom prst="rect">
            <a:avLst/>
          </a:prstGeom>
        </p:spPr>
        <p:txBody>
          <a:bodyPr vert="horz" lIns="91440" tIns="45720" rIns="91440" bIns="45720" rtlCol="0">
            <a:normAutofit/>
          </a:bodyPr>
          <a:lstStyle/>
          <a:p>
            <a:pPr lvl="0"/>
            <a:r>
              <a:rPr lang="en-US" dirty="0" smtClean="0"/>
              <a:t>Click to edit Master text styles</a:t>
            </a:r>
            <a:endParaRPr lang="en-AU" dirty="0"/>
          </a:p>
        </p:txBody>
      </p:sp>
    </p:spTree>
    <p:extLst>
      <p:ext uri="{BB962C8B-B14F-4D97-AF65-F5344CB8AC3E}">
        <p14:creationId xmlns:p14="http://schemas.microsoft.com/office/powerpoint/2010/main" val="3123079528"/>
      </p:ext>
    </p:extLst>
  </p:cSld>
  <p:clrMap bg1="lt1" tx1="dk1" bg2="lt2" tx2="dk2" accent1="accent1" accent2="accent2" accent3="accent3" accent4="accent4" accent5="accent5" accent6="accent6" hlink="hlink" folHlink="folHlink"/>
  <p:sldLayoutIdLst>
    <p:sldLayoutId id="2147483897" r:id="rId1"/>
  </p:sldLayoutIdLst>
  <p:timing>
    <p:tnLst>
      <p:par>
        <p:cTn id="1" dur="indefinite" restart="never" nodeType="tmRoot"/>
      </p:par>
    </p:tnLst>
  </p:timing>
  <p:txStyles>
    <p:titleStyle>
      <a:lvl1pPr algn="l" defTabSz="914400" rtl="0" eaLnBrk="1" latinLnBrk="0" hangingPunct="1">
        <a:spcBef>
          <a:spcPct val="0"/>
        </a:spcBef>
        <a:buNone/>
        <a:defRPr sz="36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4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bwMode="auto">
          <a:xfrm>
            <a:off x="179512" y="0"/>
            <a:ext cx="8964488" cy="4293096"/>
          </a:xfrm>
          <a:prstGeom prst="rect">
            <a:avLst/>
          </a:prstGeom>
          <a:blipFill>
            <a:blip r:embed="rId3" cstate="screen">
              <a:extLst>
                <a:ext uri="{28A0092B-C50C-407E-A947-70E740481C1C}">
                  <a14:useLocalDpi xmlns:a14="http://schemas.microsoft.com/office/drawing/2010/main"/>
                </a:ext>
              </a:extLst>
            </a:blip>
            <a:srcRect/>
            <a:stretch>
              <a:fillRect/>
            </a:stretch>
          </a:blip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pic>
        <p:nvPicPr>
          <p:cNvPr id="8" name="Picture 5"/>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bwMode="auto">
          <a:xfrm>
            <a:off x="179512" y="4293096"/>
            <a:ext cx="8964488" cy="0"/>
          </a:xfrm>
          <a:prstGeom prst="line">
            <a:avLst/>
          </a:prstGeom>
          <a:noFill/>
          <a:ln w="5334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Placeholder 1"/>
          <p:cNvSpPr>
            <a:spLocks noGrp="1"/>
          </p:cNvSpPr>
          <p:nvPr>
            <p:ph type="title"/>
          </p:nvPr>
        </p:nvSpPr>
        <p:spPr>
          <a:xfrm>
            <a:off x="216000" y="3430800"/>
            <a:ext cx="8596800" cy="1728000"/>
          </a:xfrm>
          <a:prstGeom prst="rect">
            <a:avLst/>
          </a:prstGeom>
        </p:spPr>
        <p:txBody>
          <a:bodyPr vert="horz" lIns="91440" tIns="45720" rIns="91440" bIns="45720" rtlCol="0" anchor="b">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223200" y="5138116"/>
            <a:ext cx="8596800" cy="936000"/>
          </a:xfrm>
          <a:prstGeom prst="rect">
            <a:avLst/>
          </a:prstGeom>
        </p:spPr>
        <p:txBody>
          <a:bodyPr vert="horz" lIns="91440" tIns="45720" rIns="91440" bIns="45720" rtlCol="0">
            <a:normAutofit/>
          </a:bodyPr>
          <a:lstStyle/>
          <a:p>
            <a:pPr lvl="0"/>
            <a:r>
              <a:rPr lang="en-US" dirty="0" smtClean="0"/>
              <a:t>Click to edit Master text styles</a:t>
            </a:r>
            <a:endParaRPr lang="en-AU" dirty="0"/>
          </a:p>
        </p:txBody>
      </p:sp>
    </p:spTree>
    <p:extLst>
      <p:ext uri="{BB962C8B-B14F-4D97-AF65-F5344CB8AC3E}">
        <p14:creationId xmlns:p14="http://schemas.microsoft.com/office/powerpoint/2010/main" val="504485452"/>
      </p:ext>
    </p:extLst>
  </p:cSld>
  <p:clrMap bg1="lt1" tx1="dk1" bg2="lt2" tx2="dk2" accent1="accent1" accent2="accent2" accent3="accent3" accent4="accent4" accent5="accent5" accent6="accent6" hlink="hlink" folHlink="folHlink"/>
  <p:sldLayoutIdLst>
    <p:sldLayoutId id="2147483891" r:id="rId1"/>
  </p:sldLayoutIdLst>
  <p:timing>
    <p:tnLst>
      <p:par>
        <p:cTn id="1" dur="indefinite" restart="never" nodeType="tmRoot"/>
      </p:par>
    </p:tnLst>
  </p:timing>
  <p:txStyles>
    <p:titleStyle>
      <a:lvl1pPr algn="l" defTabSz="914400" rtl="0" eaLnBrk="1" latinLnBrk="0" hangingPunct="1">
        <a:spcBef>
          <a:spcPct val="0"/>
        </a:spcBef>
        <a:buNone/>
        <a:defRPr sz="36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4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bwMode="auto">
          <a:xfrm>
            <a:off x="179512" y="0"/>
            <a:ext cx="8964488" cy="4293096"/>
          </a:xfrm>
          <a:prstGeom prst="rect">
            <a:avLst/>
          </a:prstGeom>
          <a:blipFill>
            <a:blip r:embed="rId3" cstate="screen">
              <a:extLst>
                <a:ext uri="{28A0092B-C50C-407E-A947-70E740481C1C}">
                  <a14:useLocalDpi xmlns:a14="http://schemas.microsoft.com/office/drawing/2010/main"/>
                </a:ext>
              </a:extLst>
            </a:blip>
            <a:srcRect/>
            <a:stretch>
              <a:fillRect/>
            </a:stretch>
          </a:blip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pic>
        <p:nvPicPr>
          <p:cNvPr id="8" name="Picture 5"/>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bwMode="auto">
          <a:xfrm>
            <a:off x="179512" y="4293096"/>
            <a:ext cx="8964488" cy="0"/>
          </a:xfrm>
          <a:prstGeom prst="line">
            <a:avLst/>
          </a:prstGeom>
          <a:noFill/>
          <a:ln w="5334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Placeholder 1"/>
          <p:cNvSpPr>
            <a:spLocks noGrp="1"/>
          </p:cNvSpPr>
          <p:nvPr>
            <p:ph type="title"/>
          </p:nvPr>
        </p:nvSpPr>
        <p:spPr>
          <a:xfrm>
            <a:off x="216000" y="3430800"/>
            <a:ext cx="8596800" cy="1728000"/>
          </a:xfrm>
          <a:prstGeom prst="rect">
            <a:avLst/>
          </a:prstGeom>
        </p:spPr>
        <p:txBody>
          <a:bodyPr vert="horz" lIns="91440" tIns="45720" rIns="91440" bIns="45720" rtlCol="0" anchor="b">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223200" y="5138116"/>
            <a:ext cx="8596800" cy="936000"/>
          </a:xfrm>
          <a:prstGeom prst="rect">
            <a:avLst/>
          </a:prstGeom>
        </p:spPr>
        <p:txBody>
          <a:bodyPr vert="horz" lIns="91440" tIns="45720" rIns="91440" bIns="45720" rtlCol="0">
            <a:normAutofit/>
          </a:bodyPr>
          <a:lstStyle/>
          <a:p>
            <a:pPr lvl="0"/>
            <a:r>
              <a:rPr lang="en-US" dirty="0" smtClean="0"/>
              <a:t>Click to edit Master text styles</a:t>
            </a:r>
            <a:endParaRPr lang="en-AU" dirty="0"/>
          </a:p>
        </p:txBody>
      </p:sp>
    </p:spTree>
    <p:extLst>
      <p:ext uri="{BB962C8B-B14F-4D97-AF65-F5344CB8AC3E}">
        <p14:creationId xmlns:p14="http://schemas.microsoft.com/office/powerpoint/2010/main" val="3205455285"/>
      </p:ext>
    </p:extLst>
  </p:cSld>
  <p:clrMap bg1="lt1" tx1="dk1" bg2="lt2" tx2="dk2" accent1="accent1" accent2="accent2" accent3="accent3" accent4="accent4" accent5="accent5" accent6="accent6" hlink="hlink" folHlink="folHlink"/>
  <p:sldLayoutIdLst>
    <p:sldLayoutId id="2147483903" r:id="rId1"/>
  </p:sldLayoutIdLst>
  <p:timing>
    <p:tnLst>
      <p:par>
        <p:cTn id="1" dur="indefinite" restart="never" nodeType="tmRoot"/>
      </p:par>
    </p:tnLst>
  </p:timing>
  <p:txStyles>
    <p:titleStyle>
      <a:lvl1pPr algn="l" defTabSz="914400" rtl="0" eaLnBrk="1" latinLnBrk="0" hangingPunct="1">
        <a:spcBef>
          <a:spcPct val="0"/>
        </a:spcBef>
        <a:buNone/>
        <a:defRPr sz="36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4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bwMode="auto">
          <a:xfrm>
            <a:off x="179512" y="0"/>
            <a:ext cx="8964488" cy="4293096"/>
          </a:xfrm>
          <a:prstGeom prst="rect">
            <a:avLst/>
          </a:prstGeom>
          <a:blipFill>
            <a:blip r:embed="rId3" cstate="screen">
              <a:extLst>
                <a:ext uri="{28A0092B-C50C-407E-A947-70E740481C1C}">
                  <a14:useLocalDpi xmlns:a14="http://schemas.microsoft.com/office/drawing/2010/main"/>
                </a:ext>
              </a:extLst>
            </a:blip>
            <a:srcRect/>
            <a:stretch>
              <a:fillRect/>
            </a:stretch>
          </a:blip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pic>
        <p:nvPicPr>
          <p:cNvPr id="8" name="Picture 5"/>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bwMode="auto">
          <a:xfrm>
            <a:off x="179512" y="4293096"/>
            <a:ext cx="8964488" cy="0"/>
          </a:xfrm>
          <a:prstGeom prst="line">
            <a:avLst/>
          </a:prstGeom>
          <a:noFill/>
          <a:ln w="5334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Placeholder 1"/>
          <p:cNvSpPr>
            <a:spLocks noGrp="1"/>
          </p:cNvSpPr>
          <p:nvPr>
            <p:ph type="title"/>
          </p:nvPr>
        </p:nvSpPr>
        <p:spPr>
          <a:xfrm>
            <a:off x="216000" y="3430800"/>
            <a:ext cx="8596800" cy="1728000"/>
          </a:xfrm>
          <a:prstGeom prst="rect">
            <a:avLst/>
          </a:prstGeom>
        </p:spPr>
        <p:txBody>
          <a:bodyPr vert="horz" lIns="91440" tIns="45720" rIns="91440" bIns="45720" rtlCol="0" anchor="b">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223200" y="5138116"/>
            <a:ext cx="8596800" cy="936000"/>
          </a:xfrm>
          <a:prstGeom prst="rect">
            <a:avLst/>
          </a:prstGeom>
        </p:spPr>
        <p:txBody>
          <a:bodyPr vert="horz" lIns="91440" tIns="45720" rIns="91440" bIns="45720" rtlCol="0">
            <a:normAutofit/>
          </a:bodyPr>
          <a:lstStyle/>
          <a:p>
            <a:pPr lvl="0"/>
            <a:r>
              <a:rPr lang="en-US" dirty="0" smtClean="0"/>
              <a:t>Click to edit Master text styles</a:t>
            </a:r>
            <a:endParaRPr lang="en-AU" dirty="0"/>
          </a:p>
        </p:txBody>
      </p:sp>
    </p:spTree>
    <p:extLst>
      <p:ext uri="{BB962C8B-B14F-4D97-AF65-F5344CB8AC3E}">
        <p14:creationId xmlns:p14="http://schemas.microsoft.com/office/powerpoint/2010/main" val="1002836515"/>
      </p:ext>
    </p:extLst>
  </p:cSld>
  <p:clrMap bg1="lt1" tx1="dk1" bg2="lt2" tx2="dk2" accent1="accent1" accent2="accent2" accent3="accent3" accent4="accent4" accent5="accent5" accent6="accent6" hlink="hlink" folHlink="folHlink"/>
  <p:sldLayoutIdLst>
    <p:sldLayoutId id="2147483865" r:id="rId1"/>
  </p:sldLayoutIdLst>
  <p:timing>
    <p:tnLst>
      <p:par>
        <p:cTn id="1" dur="indefinite" restart="never" nodeType="tmRoot"/>
      </p:par>
    </p:tnLst>
  </p:timing>
  <p:txStyles>
    <p:titleStyle>
      <a:lvl1pPr algn="l" defTabSz="914400" rtl="0" eaLnBrk="1" latinLnBrk="0" hangingPunct="1">
        <a:spcBef>
          <a:spcPct val="0"/>
        </a:spcBef>
        <a:buNone/>
        <a:defRPr sz="36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4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bwMode="auto">
          <a:xfrm>
            <a:off x="179512" y="0"/>
            <a:ext cx="8964488" cy="4293096"/>
          </a:xfrm>
          <a:prstGeom prst="rect">
            <a:avLst/>
          </a:prstGeom>
          <a:blipFill>
            <a:blip r:embed="rId3" cstate="screen">
              <a:extLst>
                <a:ext uri="{28A0092B-C50C-407E-A947-70E740481C1C}">
                  <a14:useLocalDpi xmlns:a14="http://schemas.microsoft.com/office/drawing/2010/main"/>
                </a:ext>
              </a:extLst>
            </a:blip>
            <a:stretch>
              <a:fillRect/>
            </a:stretch>
          </a:blip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pic>
        <p:nvPicPr>
          <p:cNvPr id="8" name="Picture 5"/>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bwMode="auto">
          <a:xfrm>
            <a:off x="179512" y="4293096"/>
            <a:ext cx="8964488" cy="0"/>
          </a:xfrm>
          <a:prstGeom prst="line">
            <a:avLst/>
          </a:prstGeom>
          <a:noFill/>
          <a:ln w="5334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Placeholder 1"/>
          <p:cNvSpPr>
            <a:spLocks noGrp="1"/>
          </p:cNvSpPr>
          <p:nvPr>
            <p:ph type="title"/>
          </p:nvPr>
        </p:nvSpPr>
        <p:spPr>
          <a:xfrm>
            <a:off x="216000" y="3430800"/>
            <a:ext cx="8596800" cy="1728000"/>
          </a:xfrm>
          <a:prstGeom prst="rect">
            <a:avLst/>
          </a:prstGeom>
        </p:spPr>
        <p:txBody>
          <a:bodyPr vert="horz" lIns="91440" tIns="45720" rIns="91440" bIns="45720" rtlCol="0" anchor="b">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223200" y="5138116"/>
            <a:ext cx="8596800" cy="936000"/>
          </a:xfrm>
          <a:prstGeom prst="rect">
            <a:avLst/>
          </a:prstGeom>
        </p:spPr>
        <p:txBody>
          <a:bodyPr vert="horz" lIns="91440" tIns="45720" rIns="91440" bIns="45720" rtlCol="0">
            <a:normAutofit/>
          </a:bodyPr>
          <a:lstStyle/>
          <a:p>
            <a:pPr lvl="0"/>
            <a:r>
              <a:rPr lang="en-US" dirty="0" smtClean="0"/>
              <a:t>Click to edit Master text styles</a:t>
            </a:r>
            <a:endParaRPr lang="en-AU" dirty="0"/>
          </a:p>
        </p:txBody>
      </p:sp>
    </p:spTree>
    <p:extLst>
      <p:ext uri="{BB962C8B-B14F-4D97-AF65-F5344CB8AC3E}">
        <p14:creationId xmlns:p14="http://schemas.microsoft.com/office/powerpoint/2010/main" val="3834903796"/>
      </p:ext>
    </p:extLst>
  </p:cSld>
  <p:clrMap bg1="lt1" tx1="dk1" bg2="lt2" tx2="dk2" accent1="accent1" accent2="accent2" accent3="accent3" accent4="accent4" accent5="accent5" accent6="accent6" hlink="hlink" folHlink="folHlink"/>
  <p:sldLayoutIdLst>
    <p:sldLayoutId id="2147483900" r:id="rId1"/>
  </p:sldLayoutIdLst>
  <p:timing>
    <p:tnLst>
      <p:par>
        <p:cTn id="1" dur="indefinite" restart="never" nodeType="tmRoot"/>
      </p:par>
    </p:tnLst>
  </p:timing>
  <p:txStyles>
    <p:titleStyle>
      <a:lvl1pPr algn="l" defTabSz="914400" rtl="0" eaLnBrk="1" latinLnBrk="0" hangingPunct="1">
        <a:spcBef>
          <a:spcPct val="0"/>
        </a:spcBef>
        <a:buNone/>
        <a:defRPr sz="36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4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bwMode="auto">
          <a:xfrm>
            <a:off x="179512" y="0"/>
            <a:ext cx="8964488" cy="4293096"/>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pic>
        <p:nvPicPr>
          <p:cNvPr id="8" name="Picture 5"/>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bwMode="auto">
          <a:xfrm>
            <a:off x="179512" y="4293096"/>
            <a:ext cx="8964488" cy="0"/>
          </a:xfrm>
          <a:prstGeom prst="line">
            <a:avLst/>
          </a:prstGeom>
          <a:noFill/>
          <a:ln w="5334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Placeholder 1"/>
          <p:cNvSpPr>
            <a:spLocks noGrp="1"/>
          </p:cNvSpPr>
          <p:nvPr>
            <p:ph type="title"/>
          </p:nvPr>
        </p:nvSpPr>
        <p:spPr>
          <a:xfrm>
            <a:off x="216000" y="3430800"/>
            <a:ext cx="8596800" cy="1728000"/>
          </a:xfrm>
          <a:prstGeom prst="rect">
            <a:avLst/>
          </a:prstGeom>
        </p:spPr>
        <p:txBody>
          <a:bodyPr vert="horz" lIns="91440" tIns="45720" rIns="91440" bIns="45720" rtlCol="0" anchor="b">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223200" y="5138116"/>
            <a:ext cx="8596800" cy="936000"/>
          </a:xfrm>
          <a:prstGeom prst="rect">
            <a:avLst/>
          </a:prstGeom>
        </p:spPr>
        <p:txBody>
          <a:bodyPr vert="horz" lIns="91440" tIns="45720" rIns="91440" bIns="45720" rtlCol="0">
            <a:normAutofit/>
          </a:bodyPr>
          <a:lstStyle/>
          <a:p>
            <a:pPr lvl="0"/>
            <a:r>
              <a:rPr lang="en-US" dirty="0" smtClean="0"/>
              <a:t>Click to edit Master text styles</a:t>
            </a:r>
            <a:endParaRPr lang="en-AU" dirty="0"/>
          </a:p>
        </p:txBody>
      </p:sp>
    </p:spTree>
    <p:extLst>
      <p:ext uri="{BB962C8B-B14F-4D97-AF65-F5344CB8AC3E}">
        <p14:creationId xmlns:p14="http://schemas.microsoft.com/office/powerpoint/2010/main" val="2100278710"/>
      </p:ext>
    </p:extLst>
  </p:cSld>
  <p:clrMap bg1="lt1" tx1="dk1" bg2="lt2" tx2="dk2" accent1="accent1" accent2="accent2" accent3="accent3" accent4="accent4" accent5="accent5" accent6="accent6" hlink="hlink" folHlink="folHlink"/>
  <p:sldLayoutIdLst>
    <p:sldLayoutId id="2147483930" r:id="rId1"/>
  </p:sldLayoutIdLst>
  <p:timing>
    <p:tnLst>
      <p:par>
        <p:cTn id="1" dur="indefinite" restart="never" nodeType="tmRoot"/>
      </p:par>
    </p:tnLst>
  </p:timing>
  <p:txStyles>
    <p:titleStyle>
      <a:lvl1pPr algn="l" defTabSz="914400" rtl="0" eaLnBrk="1" latinLnBrk="0" hangingPunct="1">
        <a:spcBef>
          <a:spcPct val="0"/>
        </a:spcBef>
        <a:buNone/>
        <a:defRPr sz="36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4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bwMode="auto">
          <a:xfrm>
            <a:off x="179512" y="0"/>
            <a:ext cx="8964488" cy="4293096"/>
          </a:xfrm>
          <a:prstGeom prst="rect">
            <a:avLst/>
          </a:prstGeom>
          <a:blipFill dpi="0" rotWithShape="1">
            <a:blip r:embed="rId3" cstate="screen">
              <a:extLst>
                <a:ext uri="{28A0092B-C50C-407E-A947-70E740481C1C}">
                  <a14:useLocalDpi xmlns:a14="http://schemas.microsoft.com/office/drawing/2010/main"/>
                </a:ext>
              </a:extLst>
            </a:blip>
            <a:srcRect/>
            <a:stretch>
              <a:fillRect l="1"/>
            </a:stretch>
          </a:blip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pic>
        <p:nvPicPr>
          <p:cNvPr id="8" name="Picture 5"/>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bwMode="auto">
          <a:xfrm>
            <a:off x="179512" y="4293096"/>
            <a:ext cx="8964488" cy="0"/>
          </a:xfrm>
          <a:prstGeom prst="line">
            <a:avLst/>
          </a:prstGeom>
          <a:noFill/>
          <a:ln w="5334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Placeholder 1"/>
          <p:cNvSpPr>
            <a:spLocks noGrp="1"/>
          </p:cNvSpPr>
          <p:nvPr>
            <p:ph type="title"/>
          </p:nvPr>
        </p:nvSpPr>
        <p:spPr>
          <a:xfrm>
            <a:off x="216000" y="3430800"/>
            <a:ext cx="8596800" cy="1728000"/>
          </a:xfrm>
          <a:prstGeom prst="rect">
            <a:avLst/>
          </a:prstGeom>
        </p:spPr>
        <p:txBody>
          <a:bodyPr vert="horz" lIns="91440" tIns="45720" rIns="91440" bIns="45720" rtlCol="0" anchor="b">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223200" y="5138116"/>
            <a:ext cx="8596800" cy="936000"/>
          </a:xfrm>
          <a:prstGeom prst="rect">
            <a:avLst/>
          </a:prstGeom>
        </p:spPr>
        <p:txBody>
          <a:bodyPr vert="horz" lIns="91440" tIns="45720" rIns="91440" bIns="45720" rtlCol="0">
            <a:normAutofit/>
          </a:bodyPr>
          <a:lstStyle/>
          <a:p>
            <a:pPr lvl="0"/>
            <a:r>
              <a:rPr lang="en-US" dirty="0" smtClean="0"/>
              <a:t>Click to edit Master text styles</a:t>
            </a:r>
            <a:endParaRPr lang="en-AU" dirty="0"/>
          </a:p>
        </p:txBody>
      </p:sp>
    </p:spTree>
    <p:extLst>
      <p:ext uri="{BB962C8B-B14F-4D97-AF65-F5344CB8AC3E}">
        <p14:creationId xmlns:p14="http://schemas.microsoft.com/office/powerpoint/2010/main" val="3271418317"/>
      </p:ext>
    </p:extLst>
  </p:cSld>
  <p:clrMap bg1="lt1" tx1="dk1" bg2="lt2" tx2="dk2" accent1="accent1" accent2="accent2" accent3="accent3" accent4="accent4" accent5="accent5" accent6="accent6" hlink="hlink" folHlink="folHlink"/>
  <p:sldLayoutIdLst>
    <p:sldLayoutId id="2147483933" r:id="rId1"/>
  </p:sldLayoutIdLst>
  <p:timing>
    <p:tnLst>
      <p:par>
        <p:cTn id="1" dur="indefinite" restart="never" nodeType="tmRoot"/>
      </p:par>
    </p:tnLst>
  </p:timing>
  <p:txStyles>
    <p:titleStyle>
      <a:lvl1pPr algn="l" defTabSz="914400" rtl="0" eaLnBrk="1" latinLnBrk="0" hangingPunct="1">
        <a:spcBef>
          <a:spcPct val="0"/>
        </a:spcBef>
        <a:buNone/>
        <a:defRPr sz="36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4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bwMode="auto">
          <a:xfrm>
            <a:off x="179512" y="0"/>
            <a:ext cx="8964488" cy="4293096"/>
          </a:xfrm>
          <a:prstGeom prst="rect">
            <a:avLst/>
          </a:prstGeom>
          <a:blipFill dpi="0" rotWithShape="1">
            <a:blip r:embed="rId3" cstate="screen">
              <a:extLst>
                <a:ext uri="{28A0092B-C50C-407E-A947-70E740481C1C}">
                  <a14:useLocalDpi xmlns:a14="http://schemas.microsoft.com/office/drawing/2010/main"/>
                </a:ext>
              </a:extLst>
            </a:blip>
            <a:srcRect/>
            <a:stretch>
              <a:fillRect l="1"/>
            </a:stretch>
          </a:blip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pic>
        <p:nvPicPr>
          <p:cNvPr id="8" name="Picture 5"/>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bwMode="auto">
          <a:xfrm>
            <a:off x="179512" y="4293096"/>
            <a:ext cx="8964488" cy="0"/>
          </a:xfrm>
          <a:prstGeom prst="line">
            <a:avLst/>
          </a:prstGeom>
          <a:noFill/>
          <a:ln w="5334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Placeholder 1"/>
          <p:cNvSpPr>
            <a:spLocks noGrp="1"/>
          </p:cNvSpPr>
          <p:nvPr>
            <p:ph type="title"/>
          </p:nvPr>
        </p:nvSpPr>
        <p:spPr>
          <a:xfrm>
            <a:off x="216000" y="3430800"/>
            <a:ext cx="8596800" cy="1728000"/>
          </a:xfrm>
          <a:prstGeom prst="rect">
            <a:avLst/>
          </a:prstGeom>
        </p:spPr>
        <p:txBody>
          <a:bodyPr vert="horz" lIns="91440" tIns="45720" rIns="91440" bIns="45720" rtlCol="0" anchor="b">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223200" y="5138116"/>
            <a:ext cx="8596800" cy="936000"/>
          </a:xfrm>
          <a:prstGeom prst="rect">
            <a:avLst/>
          </a:prstGeom>
        </p:spPr>
        <p:txBody>
          <a:bodyPr vert="horz" lIns="91440" tIns="45720" rIns="91440" bIns="45720" rtlCol="0">
            <a:normAutofit/>
          </a:bodyPr>
          <a:lstStyle/>
          <a:p>
            <a:pPr lvl="0"/>
            <a:r>
              <a:rPr lang="en-US" dirty="0" smtClean="0"/>
              <a:t>Click to edit Master text styles</a:t>
            </a:r>
            <a:endParaRPr lang="en-AU" dirty="0"/>
          </a:p>
        </p:txBody>
      </p:sp>
    </p:spTree>
    <p:extLst>
      <p:ext uri="{BB962C8B-B14F-4D97-AF65-F5344CB8AC3E}">
        <p14:creationId xmlns:p14="http://schemas.microsoft.com/office/powerpoint/2010/main" val="2704098672"/>
      </p:ext>
    </p:extLst>
  </p:cSld>
  <p:clrMap bg1="lt1" tx1="dk1" bg2="lt2" tx2="dk2" accent1="accent1" accent2="accent2" accent3="accent3" accent4="accent4" accent5="accent5" accent6="accent6" hlink="hlink" folHlink="folHlink"/>
  <p:sldLayoutIdLst>
    <p:sldLayoutId id="2147483938" r:id="rId1"/>
  </p:sldLayoutIdLst>
  <p:timing>
    <p:tnLst>
      <p:par>
        <p:cTn id="1" dur="indefinite" restart="never" nodeType="tmRoot"/>
      </p:par>
    </p:tnLst>
  </p:timing>
  <p:txStyles>
    <p:titleStyle>
      <a:lvl1pPr algn="l" defTabSz="914400" rtl="0" eaLnBrk="1" latinLnBrk="0" hangingPunct="1">
        <a:spcBef>
          <a:spcPct val="0"/>
        </a:spcBef>
        <a:buNone/>
        <a:defRPr sz="36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4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bwMode="auto">
          <a:xfrm>
            <a:off x="179512" y="0"/>
            <a:ext cx="8964488" cy="4293096"/>
          </a:xfrm>
          <a:prstGeom prst="rect">
            <a:avLst/>
          </a:prstGeom>
          <a:blipFill dpi="0" rotWithShape="1">
            <a:blip r:embed="rId3" cstate="screen">
              <a:extLst>
                <a:ext uri="{28A0092B-C50C-407E-A947-70E740481C1C}">
                  <a14:useLocalDpi xmlns:a14="http://schemas.microsoft.com/office/drawing/2010/main"/>
                </a:ext>
              </a:extLst>
            </a:blip>
            <a:srcRect/>
            <a:stretch>
              <a:fillRect l="1"/>
            </a:stretch>
          </a:blip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pic>
        <p:nvPicPr>
          <p:cNvPr id="8" name="Picture 5"/>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bwMode="auto">
          <a:xfrm>
            <a:off x="179512" y="4293096"/>
            <a:ext cx="8964488" cy="0"/>
          </a:xfrm>
          <a:prstGeom prst="line">
            <a:avLst/>
          </a:prstGeom>
          <a:noFill/>
          <a:ln w="5334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Placeholder 1"/>
          <p:cNvSpPr>
            <a:spLocks noGrp="1"/>
          </p:cNvSpPr>
          <p:nvPr>
            <p:ph type="title"/>
          </p:nvPr>
        </p:nvSpPr>
        <p:spPr>
          <a:xfrm>
            <a:off x="216000" y="3430800"/>
            <a:ext cx="8596800" cy="1728000"/>
          </a:xfrm>
          <a:prstGeom prst="rect">
            <a:avLst/>
          </a:prstGeom>
        </p:spPr>
        <p:txBody>
          <a:bodyPr vert="horz" lIns="91440" tIns="45720" rIns="91440" bIns="45720" rtlCol="0" anchor="b">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223200" y="5138116"/>
            <a:ext cx="8596800" cy="936000"/>
          </a:xfrm>
          <a:prstGeom prst="rect">
            <a:avLst/>
          </a:prstGeom>
        </p:spPr>
        <p:txBody>
          <a:bodyPr vert="horz" lIns="91440" tIns="45720" rIns="91440" bIns="45720" rtlCol="0">
            <a:normAutofit/>
          </a:bodyPr>
          <a:lstStyle/>
          <a:p>
            <a:pPr lvl="0"/>
            <a:r>
              <a:rPr lang="en-US" dirty="0" smtClean="0"/>
              <a:t>Click to edit Master text styles</a:t>
            </a:r>
            <a:endParaRPr lang="en-AU" dirty="0"/>
          </a:p>
        </p:txBody>
      </p:sp>
    </p:spTree>
    <p:extLst>
      <p:ext uri="{BB962C8B-B14F-4D97-AF65-F5344CB8AC3E}">
        <p14:creationId xmlns:p14="http://schemas.microsoft.com/office/powerpoint/2010/main" val="176737633"/>
      </p:ext>
    </p:extLst>
  </p:cSld>
  <p:clrMap bg1="lt1" tx1="dk1" bg2="lt2" tx2="dk2" accent1="accent1" accent2="accent2" accent3="accent3" accent4="accent4" accent5="accent5" accent6="accent6" hlink="hlink" folHlink="folHlink"/>
  <p:sldLayoutIdLst>
    <p:sldLayoutId id="2147483941" r:id="rId1"/>
  </p:sldLayoutIdLst>
  <p:timing>
    <p:tnLst>
      <p:par>
        <p:cTn id="1" dur="indefinite" restart="never" nodeType="tmRoot"/>
      </p:par>
    </p:tnLst>
  </p:timing>
  <p:txStyles>
    <p:titleStyle>
      <a:lvl1pPr algn="l" defTabSz="914400" rtl="0" eaLnBrk="1" latinLnBrk="0" hangingPunct="1">
        <a:spcBef>
          <a:spcPct val="0"/>
        </a:spcBef>
        <a:buNone/>
        <a:defRPr sz="36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4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bwMode="auto">
          <a:xfrm>
            <a:off x="179512" y="0"/>
            <a:ext cx="8964488" cy="4293096"/>
          </a:xfrm>
          <a:prstGeom prst="rect">
            <a:avLst/>
          </a:prstGeom>
          <a:solidFill>
            <a:schemeClr val="bg2">
              <a:lumMod val="40000"/>
              <a:lumOff val="60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pic>
        <p:nvPicPr>
          <p:cNvPr id="8" name="Picture 5"/>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bwMode="auto">
          <a:xfrm>
            <a:off x="179512" y="4293096"/>
            <a:ext cx="8964488" cy="0"/>
          </a:xfrm>
          <a:prstGeom prst="line">
            <a:avLst/>
          </a:prstGeom>
          <a:noFill/>
          <a:ln w="5334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Placeholder 1"/>
          <p:cNvSpPr>
            <a:spLocks noGrp="1"/>
          </p:cNvSpPr>
          <p:nvPr>
            <p:ph type="title"/>
          </p:nvPr>
        </p:nvSpPr>
        <p:spPr>
          <a:xfrm>
            <a:off x="216000" y="3430800"/>
            <a:ext cx="8596800" cy="1728000"/>
          </a:xfrm>
          <a:prstGeom prst="rect">
            <a:avLst/>
          </a:prstGeom>
        </p:spPr>
        <p:txBody>
          <a:bodyPr vert="horz" lIns="91440" tIns="45720" rIns="91440" bIns="45720" rtlCol="0" anchor="b">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223200" y="5138116"/>
            <a:ext cx="8596800" cy="936000"/>
          </a:xfrm>
          <a:prstGeom prst="rect">
            <a:avLst/>
          </a:prstGeom>
        </p:spPr>
        <p:txBody>
          <a:bodyPr vert="horz" lIns="91440" tIns="45720" rIns="91440" bIns="45720" rtlCol="0">
            <a:normAutofit/>
          </a:bodyPr>
          <a:lstStyle/>
          <a:p>
            <a:pPr lvl="0"/>
            <a:r>
              <a:rPr lang="en-US" dirty="0" smtClean="0"/>
              <a:t>Click to edit Master text styles</a:t>
            </a:r>
            <a:endParaRPr lang="en-AU" dirty="0"/>
          </a:p>
        </p:txBody>
      </p:sp>
    </p:spTree>
    <p:extLst>
      <p:ext uri="{BB962C8B-B14F-4D97-AF65-F5344CB8AC3E}">
        <p14:creationId xmlns:p14="http://schemas.microsoft.com/office/powerpoint/2010/main" val="2704098672"/>
      </p:ext>
    </p:extLst>
  </p:cSld>
  <p:clrMap bg1="lt1" tx1="dk1" bg2="lt2" tx2="dk2" accent1="accent1" accent2="accent2" accent3="accent3" accent4="accent4" accent5="accent5" accent6="accent6" hlink="hlink" folHlink="folHlink"/>
  <p:sldLayoutIdLst>
    <p:sldLayoutId id="2147483935" r:id="rId1"/>
  </p:sldLayoutIdLst>
  <p:timing>
    <p:tnLst>
      <p:par>
        <p:cTn id="1" dur="indefinite" restart="never" nodeType="tmRoot"/>
      </p:par>
    </p:tnLst>
  </p:timing>
  <p:txStyles>
    <p:titleStyle>
      <a:lvl1pPr algn="l" defTabSz="914400" rtl="0" eaLnBrk="1" latinLnBrk="0" hangingPunct="1">
        <a:spcBef>
          <a:spcPct val="0"/>
        </a:spcBef>
        <a:buNone/>
        <a:defRPr sz="36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4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3" name="Rectangle 13"/>
          <p:cNvSpPr>
            <a:spLocks noGrp="1" noChangeArrowheads="1"/>
          </p:cNvSpPr>
          <p:nvPr>
            <p:ph type="title"/>
          </p:nvPr>
        </p:nvSpPr>
        <p:spPr bwMode="auto">
          <a:xfrm>
            <a:off x="323850" y="260350"/>
            <a:ext cx="8496300"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AU" dirty="0" smtClean="0"/>
              <a:t>Click to edit Master title style</a:t>
            </a:r>
          </a:p>
        </p:txBody>
      </p:sp>
      <p:sp>
        <p:nvSpPr>
          <p:cNvPr id="15364" name="Rectangle 14"/>
          <p:cNvSpPr>
            <a:spLocks noGrp="1" noChangeArrowheads="1"/>
          </p:cNvSpPr>
          <p:nvPr>
            <p:ph type="body" idx="1"/>
          </p:nvPr>
        </p:nvSpPr>
        <p:spPr bwMode="auto">
          <a:xfrm>
            <a:off x="323850" y="986400"/>
            <a:ext cx="8485188" cy="5199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AU" dirty="0" smtClean="0"/>
              <a:t>Click to edit Master text styles</a:t>
            </a:r>
          </a:p>
          <a:p>
            <a:pPr lvl="1"/>
            <a:r>
              <a:rPr lang="en-AU" dirty="0" smtClean="0"/>
              <a:t>Second level</a:t>
            </a:r>
          </a:p>
          <a:p>
            <a:pPr lvl="2"/>
            <a:r>
              <a:rPr lang="en-AU" dirty="0" smtClean="0"/>
              <a:t>Third level</a:t>
            </a:r>
          </a:p>
          <a:p>
            <a:pPr lvl="3"/>
            <a:endParaRPr lang="en-AU" dirty="0" smtClean="0"/>
          </a:p>
        </p:txBody>
      </p:sp>
      <p:cxnSp>
        <p:nvCxnSpPr>
          <p:cNvPr id="5" name="Straight Connector 4"/>
          <p:cNvCxnSpPr/>
          <p:nvPr/>
        </p:nvCxnSpPr>
        <p:spPr bwMode="auto">
          <a:xfrm>
            <a:off x="179512" y="6538913"/>
            <a:ext cx="8964488" cy="0"/>
          </a:xfrm>
          <a:prstGeom prst="line">
            <a:avLst/>
          </a:prstGeom>
          <a:noFill/>
          <a:ln w="5334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 bg1="lt1" tx1="dk1" bg2="lt2" tx2="dk2" accent1="accent1" accent2="accent2" accent3="accent3" accent4="accent4" accent5="accent5" accent6="accent6" hlink="hlink" folHlink="folHlink"/>
  <p:sldLayoutIdLst>
    <p:sldLayoutId id="2147483820" r:id="rId1"/>
    <p:sldLayoutId id="2147483821"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Lst>
  <p:timing>
    <p:tnLst>
      <p:par>
        <p:cTn id="1" dur="indefinite" restart="never" nodeType="tmRoot"/>
      </p:par>
    </p:tnLst>
  </p:timing>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800">
          <a:solidFill>
            <a:schemeClr val="tx1"/>
          </a:solidFill>
          <a:latin typeface="+mn-lt"/>
        </a:defRPr>
      </a:lvl3pPr>
      <a:lvl4pPr marL="1600200" indent="-228600" algn="l" rtl="0" eaLnBrk="0" fontAlgn="base" hangingPunct="0">
        <a:spcBef>
          <a:spcPct val="20000"/>
        </a:spcBef>
        <a:spcAft>
          <a:spcPct val="0"/>
        </a:spcAft>
        <a:buChar char="–"/>
        <a:defRPr sz="28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bwMode="auto">
          <a:xfrm>
            <a:off x="179512" y="0"/>
            <a:ext cx="8964488" cy="4293096"/>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pic>
        <p:nvPicPr>
          <p:cNvPr id="8" name="Picture 5"/>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bwMode="auto">
          <a:xfrm>
            <a:off x="179512" y="4293096"/>
            <a:ext cx="8964488" cy="0"/>
          </a:xfrm>
          <a:prstGeom prst="line">
            <a:avLst/>
          </a:prstGeom>
          <a:noFill/>
          <a:ln w="5334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Placeholder 1"/>
          <p:cNvSpPr>
            <a:spLocks noGrp="1"/>
          </p:cNvSpPr>
          <p:nvPr>
            <p:ph type="title"/>
          </p:nvPr>
        </p:nvSpPr>
        <p:spPr>
          <a:xfrm>
            <a:off x="216000" y="3430800"/>
            <a:ext cx="8596800" cy="1728000"/>
          </a:xfrm>
          <a:prstGeom prst="rect">
            <a:avLst/>
          </a:prstGeom>
        </p:spPr>
        <p:txBody>
          <a:bodyPr vert="horz" lIns="91440" tIns="45720" rIns="91440" bIns="45720" rtlCol="0" anchor="b">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223200" y="5138116"/>
            <a:ext cx="8596800" cy="936000"/>
          </a:xfrm>
          <a:prstGeom prst="rect">
            <a:avLst/>
          </a:prstGeom>
        </p:spPr>
        <p:txBody>
          <a:bodyPr vert="horz" lIns="91440" tIns="45720" rIns="91440" bIns="45720" rtlCol="0">
            <a:normAutofit/>
          </a:bodyPr>
          <a:lstStyle/>
          <a:p>
            <a:pPr lvl="0"/>
            <a:r>
              <a:rPr lang="en-US" dirty="0" smtClean="0"/>
              <a:t>Click to edit Master text styles</a:t>
            </a:r>
            <a:endParaRPr lang="en-AU" dirty="0"/>
          </a:p>
        </p:txBody>
      </p:sp>
    </p:spTree>
    <p:extLst>
      <p:ext uri="{BB962C8B-B14F-4D97-AF65-F5344CB8AC3E}">
        <p14:creationId xmlns:p14="http://schemas.microsoft.com/office/powerpoint/2010/main" val="410670340"/>
      </p:ext>
    </p:extLst>
  </p:cSld>
  <p:clrMap bg1="lt1" tx1="dk1" bg2="lt2" tx2="dk2" accent1="accent1" accent2="accent2" accent3="accent3" accent4="accent4" accent5="accent5" accent6="accent6" hlink="hlink" folHlink="folHlink"/>
  <p:sldLayoutIdLst>
    <p:sldLayoutId id="2147483885" r:id="rId1"/>
  </p:sldLayoutIdLst>
  <p:timing>
    <p:tnLst>
      <p:par>
        <p:cTn id="1" dur="indefinite" restart="never" nodeType="tmRoot"/>
      </p:par>
    </p:tnLst>
  </p:timing>
  <p:txStyles>
    <p:titleStyle>
      <a:lvl1pPr algn="l" defTabSz="914400" rtl="0" eaLnBrk="1" latinLnBrk="0" hangingPunct="1">
        <a:spcBef>
          <a:spcPct val="0"/>
        </a:spcBef>
        <a:buNone/>
        <a:defRPr sz="36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4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bwMode="auto">
          <a:xfrm>
            <a:off x="179512" y="0"/>
            <a:ext cx="8964488" cy="4293096"/>
          </a:xfrm>
          <a:prstGeom prst="rect">
            <a:avLst/>
          </a:prstGeom>
          <a:blipFill>
            <a:blip r:embed="rId3" cstate="screen">
              <a:extLst>
                <a:ext uri="{28A0092B-C50C-407E-A947-70E740481C1C}">
                  <a14:useLocalDpi xmlns:a14="http://schemas.microsoft.com/office/drawing/2010/main"/>
                </a:ext>
              </a:extLst>
            </a:blip>
            <a:stretch>
              <a:fillRect/>
            </a:stretch>
          </a:blip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pic>
        <p:nvPicPr>
          <p:cNvPr id="8" name="Picture 5"/>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bwMode="auto">
          <a:xfrm>
            <a:off x="179512" y="4293096"/>
            <a:ext cx="8964488" cy="0"/>
          </a:xfrm>
          <a:prstGeom prst="line">
            <a:avLst/>
          </a:prstGeom>
          <a:noFill/>
          <a:ln w="5334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Placeholder 1"/>
          <p:cNvSpPr>
            <a:spLocks noGrp="1"/>
          </p:cNvSpPr>
          <p:nvPr>
            <p:ph type="title"/>
          </p:nvPr>
        </p:nvSpPr>
        <p:spPr>
          <a:xfrm>
            <a:off x="216000" y="3430800"/>
            <a:ext cx="8596800" cy="1728000"/>
          </a:xfrm>
          <a:prstGeom prst="rect">
            <a:avLst/>
          </a:prstGeom>
        </p:spPr>
        <p:txBody>
          <a:bodyPr vert="horz" lIns="91440" tIns="45720" rIns="91440" bIns="45720" rtlCol="0" anchor="b">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223200" y="5138116"/>
            <a:ext cx="8596800" cy="936000"/>
          </a:xfrm>
          <a:prstGeom prst="rect">
            <a:avLst/>
          </a:prstGeom>
        </p:spPr>
        <p:txBody>
          <a:bodyPr vert="horz" lIns="91440" tIns="45720" rIns="91440" bIns="45720" rtlCol="0">
            <a:normAutofit/>
          </a:bodyPr>
          <a:lstStyle/>
          <a:p>
            <a:pPr lvl="0"/>
            <a:r>
              <a:rPr lang="en-US" dirty="0" smtClean="0"/>
              <a:t>Click to edit Master text styles</a:t>
            </a:r>
            <a:endParaRPr lang="en-AU" dirty="0"/>
          </a:p>
        </p:txBody>
      </p:sp>
    </p:spTree>
    <p:extLst>
      <p:ext uri="{BB962C8B-B14F-4D97-AF65-F5344CB8AC3E}">
        <p14:creationId xmlns:p14="http://schemas.microsoft.com/office/powerpoint/2010/main" val="2772774617"/>
      </p:ext>
    </p:extLst>
  </p:cSld>
  <p:clrMap bg1="lt1" tx1="dk1" bg2="lt2" tx2="dk2" accent1="accent1" accent2="accent2" accent3="accent3" accent4="accent4" accent5="accent5" accent6="accent6" hlink="hlink" folHlink="folHlink"/>
  <p:sldLayoutIdLst>
    <p:sldLayoutId id="2147483874" r:id="rId1"/>
  </p:sldLayoutIdLst>
  <p:timing>
    <p:tnLst>
      <p:par>
        <p:cTn id="1" dur="indefinite" restart="never" nodeType="tmRoot"/>
      </p:par>
    </p:tnLst>
  </p:timing>
  <p:txStyles>
    <p:titleStyle>
      <a:lvl1pPr algn="l" defTabSz="914400" rtl="0" eaLnBrk="1" latinLnBrk="0" hangingPunct="1">
        <a:spcBef>
          <a:spcPct val="0"/>
        </a:spcBef>
        <a:buNone/>
        <a:defRPr sz="36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4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bwMode="auto">
          <a:xfrm>
            <a:off x="179512" y="0"/>
            <a:ext cx="8964488" cy="4293096"/>
          </a:xfrm>
          <a:prstGeom prst="rect">
            <a:avLst/>
          </a:prstGeom>
          <a:blipFill>
            <a:blip r:embed="rId3" cstate="screen">
              <a:extLst>
                <a:ext uri="{28A0092B-C50C-407E-A947-70E740481C1C}">
                  <a14:useLocalDpi xmlns:a14="http://schemas.microsoft.com/office/drawing/2010/main"/>
                </a:ext>
              </a:extLst>
            </a:blip>
            <a:srcRect/>
            <a:stretch>
              <a:fillRect/>
            </a:stretch>
          </a:blip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pic>
        <p:nvPicPr>
          <p:cNvPr id="8" name="Picture 5"/>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bwMode="auto">
          <a:xfrm>
            <a:off x="179512" y="4293096"/>
            <a:ext cx="8964488" cy="0"/>
          </a:xfrm>
          <a:prstGeom prst="line">
            <a:avLst/>
          </a:prstGeom>
          <a:noFill/>
          <a:ln w="5334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Placeholder 1"/>
          <p:cNvSpPr>
            <a:spLocks noGrp="1"/>
          </p:cNvSpPr>
          <p:nvPr>
            <p:ph type="title"/>
          </p:nvPr>
        </p:nvSpPr>
        <p:spPr>
          <a:xfrm>
            <a:off x="216000" y="3430800"/>
            <a:ext cx="8596800" cy="1728000"/>
          </a:xfrm>
          <a:prstGeom prst="rect">
            <a:avLst/>
          </a:prstGeom>
        </p:spPr>
        <p:txBody>
          <a:bodyPr vert="horz" lIns="91440" tIns="45720" rIns="91440" bIns="45720" rtlCol="0" anchor="b">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223200" y="5138116"/>
            <a:ext cx="8596800" cy="936000"/>
          </a:xfrm>
          <a:prstGeom prst="rect">
            <a:avLst/>
          </a:prstGeom>
        </p:spPr>
        <p:txBody>
          <a:bodyPr vert="horz" lIns="91440" tIns="45720" rIns="91440" bIns="45720" rtlCol="0">
            <a:normAutofit/>
          </a:bodyPr>
          <a:lstStyle/>
          <a:p>
            <a:pPr lvl="0"/>
            <a:r>
              <a:rPr lang="en-US" dirty="0" smtClean="0"/>
              <a:t>Click to edit Master text styles</a:t>
            </a:r>
            <a:endParaRPr lang="en-AU" dirty="0"/>
          </a:p>
        </p:txBody>
      </p:sp>
    </p:spTree>
    <p:extLst>
      <p:ext uri="{BB962C8B-B14F-4D97-AF65-F5344CB8AC3E}">
        <p14:creationId xmlns:p14="http://schemas.microsoft.com/office/powerpoint/2010/main" val="893109617"/>
      </p:ext>
    </p:extLst>
  </p:cSld>
  <p:clrMap bg1="lt1" tx1="dk1" bg2="lt2" tx2="dk2" accent1="accent1" accent2="accent2" accent3="accent3" accent4="accent4" accent5="accent5" accent6="accent6" hlink="hlink" folHlink="folHlink"/>
  <p:sldLayoutIdLst>
    <p:sldLayoutId id="2147483868" r:id="rId1"/>
  </p:sldLayoutIdLst>
  <p:timing>
    <p:tnLst>
      <p:par>
        <p:cTn id="1" dur="indefinite" restart="never" nodeType="tmRoot"/>
      </p:par>
    </p:tnLst>
  </p:timing>
  <p:txStyles>
    <p:titleStyle>
      <a:lvl1pPr algn="l" defTabSz="914400" rtl="0" eaLnBrk="1" latinLnBrk="0" hangingPunct="1">
        <a:spcBef>
          <a:spcPct val="0"/>
        </a:spcBef>
        <a:buNone/>
        <a:defRPr sz="36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4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bwMode="auto">
          <a:xfrm>
            <a:off x="179512" y="0"/>
            <a:ext cx="8964488" cy="4293096"/>
          </a:xfrm>
          <a:prstGeom prst="rect">
            <a:avLst/>
          </a:prstGeom>
          <a:blipFill>
            <a:blip r:embed="rId3" cstate="screen">
              <a:extLst>
                <a:ext uri="{28A0092B-C50C-407E-A947-70E740481C1C}">
                  <a14:useLocalDpi xmlns:a14="http://schemas.microsoft.com/office/drawing/2010/main"/>
                </a:ext>
              </a:extLst>
            </a:blip>
            <a:srcRect/>
            <a:stretch>
              <a:fillRect/>
            </a:stretch>
          </a:blip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pic>
        <p:nvPicPr>
          <p:cNvPr id="8" name="Picture 5"/>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bwMode="auto">
          <a:xfrm>
            <a:off x="179512" y="4293096"/>
            <a:ext cx="8964488" cy="0"/>
          </a:xfrm>
          <a:prstGeom prst="line">
            <a:avLst/>
          </a:prstGeom>
          <a:noFill/>
          <a:ln w="5334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Placeholder 1"/>
          <p:cNvSpPr>
            <a:spLocks noGrp="1"/>
          </p:cNvSpPr>
          <p:nvPr>
            <p:ph type="title"/>
          </p:nvPr>
        </p:nvSpPr>
        <p:spPr>
          <a:xfrm>
            <a:off x="216000" y="3430800"/>
            <a:ext cx="8596800" cy="1728000"/>
          </a:xfrm>
          <a:prstGeom prst="rect">
            <a:avLst/>
          </a:prstGeom>
        </p:spPr>
        <p:txBody>
          <a:bodyPr vert="horz" lIns="91440" tIns="45720" rIns="91440" bIns="45720" rtlCol="0" anchor="b">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223200" y="5138116"/>
            <a:ext cx="8596800" cy="936000"/>
          </a:xfrm>
          <a:prstGeom prst="rect">
            <a:avLst/>
          </a:prstGeom>
        </p:spPr>
        <p:txBody>
          <a:bodyPr vert="horz" lIns="91440" tIns="45720" rIns="91440" bIns="45720" rtlCol="0">
            <a:normAutofit/>
          </a:bodyPr>
          <a:lstStyle/>
          <a:p>
            <a:pPr lvl="0"/>
            <a:r>
              <a:rPr lang="en-US" dirty="0" smtClean="0"/>
              <a:t>Click to edit Master text styles</a:t>
            </a:r>
            <a:endParaRPr lang="en-AU" dirty="0"/>
          </a:p>
        </p:txBody>
      </p:sp>
    </p:spTree>
    <p:extLst>
      <p:ext uri="{BB962C8B-B14F-4D97-AF65-F5344CB8AC3E}">
        <p14:creationId xmlns:p14="http://schemas.microsoft.com/office/powerpoint/2010/main" val="744922087"/>
      </p:ext>
    </p:extLst>
  </p:cSld>
  <p:clrMap bg1="lt1" tx1="dk1" bg2="lt2" tx2="dk2" accent1="accent1" accent2="accent2" accent3="accent3" accent4="accent4" accent5="accent5" accent6="accent6" hlink="hlink" folHlink="folHlink"/>
  <p:sldLayoutIdLst>
    <p:sldLayoutId id="2147483871" r:id="rId1"/>
  </p:sldLayoutIdLst>
  <p:timing>
    <p:tnLst>
      <p:par>
        <p:cTn id="1" dur="indefinite" restart="never" nodeType="tmRoot"/>
      </p:par>
    </p:tnLst>
  </p:timing>
  <p:txStyles>
    <p:titleStyle>
      <a:lvl1pPr algn="l" defTabSz="914400" rtl="0" eaLnBrk="1" latinLnBrk="0" hangingPunct="1">
        <a:spcBef>
          <a:spcPct val="0"/>
        </a:spcBef>
        <a:buNone/>
        <a:defRPr sz="36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4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bwMode="auto">
          <a:xfrm>
            <a:off x="179512" y="0"/>
            <a:ext cx="8964488" cy="4293096"/>
          </a:xfrm>
          <a:prstGeom prst="rect">
            <a:avLst/>
          </a:prstGeom>
          <a:blipFill>
            <a:blip r:embed="rId3" cstate="screen">
              <a:extLst>
                <a:ext uri="{28A0092B-C50C-407E-A947-70E740481C1C}">
                  <a14:useLocalDpi xmlns:a14="http://schemas.microsoft.com/office/drawing/2010/main"/>
                </a:ext>
              </a:extLst>
            </a:blip>
            <a:srcRect/>
            <a:stretch>
              <a:fillRect/>
            </a:stretch>
          </a:blip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pic>
        <p:nvPicPr>
          <p:cNvPr id="8" name="Picture 5"/>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bwMode="auto">
          <a:xfrm>
            <a:off x="179512" y="4293096"/>
            <a:ext cx="8964488" cy="0"/>
          </a:xfrm>
          <a:prstGeom prst="line">
            <a:avLst/>
          </a:prstGeom>
          <a:noFill/>
          <a:ln w="5334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Placeholder 1"/>
          <p:cNvSpPr>
            <a:spLocks noGrp="1"/>
          </p:cNvSpPr>
          <p:nvPr>
            <p:ph type="title"/>
          </p:nvPr>
        </p:nvSpPr>
        <p:spPr>
          <a:xfrm>
            <a:off x="216000" y="3430800"/>
            <a:ext cx="8596800" cy="1728000"/>
          </a:xfrm>
          <a:prstGeom prst="rect">
            <a:avLst/>
          </a:prstGeom>
        </p:spPr>
        <p:txBody>
          <a:bodyPr vert="horz" lIns="91440" tIns="45720" rIns="91440" bIns="45720" rtlCol="0" anchor="b">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223200" y="5138116"/>
            <a:ext cx="8596800" cy="936000"/>
          </a:xfrm>
          <a:prstGeom prst="rect">
            <a:avLst/>
          </a:prstGeom>
        </p:spPr>
        <p:txBody>
          <a:bodyPr vert="horz" lIns="91440" tIns="45720" rIns="91440" bIns="45720" rtlCol="0">
            <a:normAutofit/>
          </a:bodyPr>
          <a:lstStyle/>
          <a:p>
            <a:pPr lvl="0"/>
            <a:r>
              <a:rPr lang="en-US" dirty="0" smtClean="0"/>
              <a:t>Click to edit Master text styles</a:t>
            </a:r>
            <a:endParaRPr lang="en-AU" dirty="0"/>
          </a:p>
        </p:txBody>
      </p:sp>
    </p:spTree>
    <p:extLst>
      <p:ext uri="{BB962C8B-B14F-4D97-AF65-F5344CB8AC3E}">
        <p14:creationId xmlns:p14="http://schemas.microsoft.com/office/powerpoint/2010/main" val="1264251887"/>
      </p:ext>
    </p:extLst>
  </p:cSld>
  <p:clrMap bg1="lt1" tx1="dk1" bg2="lt2" tx2="dk2" accent1="accent1" accent2="accent2" accent3="accent3" accent4="accent4" accent5="accent5" accent6="accent6" hlink="hlink" folHlink="folHlink"/>
  <p:sldLayoutIdLst>
    <p:sldLayoutId id="2147483882" r:id="rId1"/>
  </p:sldLayoutIdLst>
  <p:timing>
    <p:tnLst>
      <p:par>
        <p:cTn id="1" dur="indefinite" restart="never" nodeType="tmRoot"/>
      </p:par>
    </p:tnLst>
  </p:timing>
  <p:txStyles>
    <p:titleStyle>
      <a:lvl1pPr algn="l" defTabSz="914400" rtl="0" eaLnBrk="1" latinLnBrk="0" hangingPunct="1">
        <a:spcBef>
          <a:spcPct val="0"/>
        </a:spcBef>
        <a:buNone/>
        <a:defRPr sz="36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4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bwMode="auto">
          <a:xfrm>
            <a:off x="179512" y="0"/>
            <a:ext cx="8964488" cy="4293096"/>
          </a:xfrm>
          <a:prstGeom prst="rect">
            <a:avLst/>
          </a:prstGeom>
          <a:blipFill>
            <a:blip r:embed="rId3" cstate="screen">
              <a:extLst>
                <a:ext uri="{28A0092B-C50C-407E-A947-70E740481C1C}">
                  <a14:useLocalDpi xmlns:a14="http://schemas.microsoft.com/office/drawing/2010/main"/>
                </a:ext>
              </a:extLst>
            </a:blip>
            <a:stretch>
              <a:fillRect/>
            </a:stretch>
          </a:blip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pic>
        <p:nvPicPr>
          <p:cNvPr id="8" name="Picture 5"/>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bwMode="auto">
          <a:xfrm>
            <a:off x="179512" y="4293096"/>
            <a:ext cx="8964488" cy="0"/>
          </a:xfrm>
          <a:prstGeom prst="line">
            <a:avLst/>
          </a:prstGeom>
          <a:noFill/>
          <a:ln w="5334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Placeholder 1"/>
          <p:cNvSpPr>
            <a:spLocks noGrp="1"/>
          </p:cNvSpPr>
          <p:nvPr>
            <p:ph type="title"/>
          </p:nvPr>
        </p:nvSpPr>
        <p:spPr>
          <a:xfrm>
            <a:off x="216000" y="3430800"/>
            <a:ext cx="8596800" cy="1728000"/>
          </a:xfrm>
          <a:prstGeom prst="rect">
            <a:avLst/>
          </a:prstGeom>
        </p:spPr>
        <p:txBody>
          <a:bodyPr vert="horz" lIns="91440" tIns="45720" rIns="91440" bIns="45720" rtlCol="0" anchor="b">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223200" y="5138116"/>
            <a:ext cx="8596800" cy="936000"/>
          </a:xfrm>
          <a:prstGeom prst="rect">
            <a:avLst/>
          </a:prstGeom>
        </p:spPr>
        <p:txBody>
          <a:bodyPr vert="horz" lIns="91440" tIns="45720" rIns="91440" bIns="45720" rtlCol="0">
            <a:normAutofit/>
          </a:bodyPr>
          <a:lstStyle/>
          <a:p>
            <a:pPr lvl="0"/>
            <a:r>
              <a:rPr lang="en-US" dirty="0" smtClean="0"/>
              <a:t>Click to edit Master text styles</a:t>
            </a:r>
            <a:endParaRPr lang="en-AU" dirty="0"/>
          </a:p>
        </p:txBody>
      </p:sp>
    </p:spTree>
    <p:extLst>
      <p:ext uri="{BB962C8B-B14F-4D97-AF65-F5344CB8AC3E}">
        <p14:creationId xmlns:p14="http://schemas.microsoft.com/office/powerpoint/2010/main" val="3314053446"/>
      </p:ext>
    </p:extLst>
  </p:cSld>
  <p:clrMap bg1="lt1" tx1="dk1" bg2="lt2" tx2="dk2" accent1="accent1" accent2="accent2" accent3="accent3" accent4="accent4" accent5="accent5" accent6="accent6" hlink="hlink" folHlink="folHlink"/>
  <p:sldLayoutIdLst>
    <p:sldLayoutId id="2147483906" r:id="rId1"/>
  </p:sldLayoutIdLst>
  <p:timing>
    <p:tnLst>
      <p:par>
        <p:cTn id="1" dur="indefinite" restart="never" nodeType="tmRoot"/>
      </p:par>
    </p:tnLst>
  </p:timing>
  <p:txStyles>
    <p:titleStyle>
      <a:lvl1pPr algn="l" defTabSz="914400" rtl="0" eaLnBrk="1" latinLnBrk="0" hangingPunct="1">
        <a:spcBef>
          <a:spcPct val="0"/>
        </a:spcBef>
        <a:buNone/>
        <a:defRPr sz="36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4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3" y="857"/>
            <a:ext cx="9141713" cy="6856285"/>
          </a:xfrm>
          <a:prstGeom prst="rect">
            <a:avLst/>
          </a:prstGeom>
        </p:spPr>
      </p:pic>
      <p:pic>
        <p:nvPicPr>
          <p:cNvPr id="8" name="Picture 5"/>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16000" y="3429000"/>
            <a:ext cx="8604000" cy="1728000"/>
          </a:xfrm>
          <a:prstGeom prst="rect">
            <a:avLst/>
          </a:prstGeom>
        </p:spPr>
        <p:txBody>
          <a:bodyPr vert="horz" lIns="91440" tIns="45720" rIns="91440" bIns="45720" rtlCol="0" anchor="b">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223200" y="5138116"/>
            <a:ext cx="8596800" cy="936000"/>
          </a:xfrm>
          <a:prstGeom prst="rect">
            <a:avLst/>
          </a:prstGeom>
        </p:spPr>
        <p:txBody>
          <a:bodyPr vert="horz" lIns="91440" tIns="45720" rIns="91440" bIns="45720" rtlCol="0">
            <a:normAutofit/>
          </a:bodyPr>
          <a:lstStyle/>
          <a:p>
            <a:pPr lvl="0"/>
            <a:r>
              <a:rPr lang="en-US" dirty="0" smtClean="0"/>
              <a:t>Click to edit Master text styles</a:t>
            </a:r>
            <a:endParaRPr lang="en-AU" dirty="0"/>
          </a:p>
        </p:txBody>
      </p:sp>
    </p:spTree>
    <p:extLst>
      <p:ext uri="{BB962C8B-B14F-4D97-AF65-F5344CB8AC3E}">
        <p14:creationId xmlns:p14="http://schemas.microsoft.com/office/powerpoint/2010/main" val="3344235108"/>
      </p:ext>
    </p:extLst>
  </p:cSld>
  <p:clrMap bg1="lt1" tx1="dk1" bg2="lt2" tx2="dk2" accent1="accent1" accent2="accent2" accent3="accent3" accent4="accent4" accent5="accent5" accent6="accent6" hlink="hlink" folHlink="folHlink"/>
  <p:sldLayoutIdLst>
    <p:sldLayoutId id="2147483856" r:id="rId1"/>
  </p:sldLayoutIdLst>
  <p:timing>
    <p:tnLst>
      <p:par>
        <p:cTn id="1" dur="indefinite" restart="never" nodeType="tmRoot"/>
      </p:par>
    </p:tnLst>
  </p:timing>
  <p:txStyles>
    <p:titleStyle>
      <a:lvl1pPr algn="l" defTabSz="914400" rtl="0" eaLnBrk="1" latinLnBrk="0" hangingPunct="1">
        <a:spcBef>
          <a:spcPct val="0"/>
        </a:spcBef>
        <a:buNone/>
        <a:defRPr sz="36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4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6.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7.xml"/><Relationship Id="rId1" Type="http://schemas.openxmlformats.org/officeDocument/2006/relationships/tags" Target="../tags/tag15.xml"/><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34.jpe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37.jpe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38.jpe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41.jpe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6.xml"/><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6.xml"/><Relationship Id="rId1" Type="http://schemas.openxmlformats.org/officeDocument/2006/relationships/tags" Target="../tags/tag48.xml"/><Relationship Id="rId5" Type="http://schemas.openxmlformats.org/officeDocument/2006/relationships/hyperlink" Target="mailto:qcia@qcaa.qld.edu.au" TargetMode="External"/><Relationship Id="rId4" Type="http://schemas.openxmlformats.org/officeDocument/2006/relationships/hyperlink" Target="http://www.qcaa.qld.edu.au/"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0.xml"/><Relationship Id="rId1" Type="http://schemas.openxmlformats.org/officeDocument/2006/relationships/tags" Target="../tags/tag3.xml"/><Relationship Id="rId4" Type="http://schemas.openxmlformats.org/officeDocument/2006/relationships/image" Target="../media/image28.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3717032"/>
            <a:ext cx="8603779" cy="1728341"/>
          </a:xfrm>
        </p:spPr>
        <p:txBody>
          <a:bodyPr/>
          <a:lstStyle/>
          <a:p>
            <a:r>
              <a:rPr lang="en-AU" dirty="0" smtClean="0"/>
              <a:t>Information for school staff</a:t>
            </a:r>
            <a:endParaRPr lang="en-AU" dirty="0"/>
          </a:p>
        </p:txBody>
      </p:sp>
      <p:sp>
        <p:nvSpPr>
          <p:cNvPr id="3" name="Subtitle 2"/>
          <p:cNvSpPr>
            <a:spLocks noGrp="1"/>
          </p:cNvSpPr>
          <p:nvPr>
            <p:ph type="subTitle" idx="1"/>
          </p:nvPr>
        </p:nvSpPr>
        <p:spPr>
          <a:xfrm>
            <a:off x="251520" y="5445224"/>
            <a:ext cx="8596561" cy="935956"/>
          </a:xfrm>
        </p:spPr>
        <p:txBody>
          <a:bodyPr/>
          <a:lstStyle/>
          <a:p>
            <a:r>
              <a:rPr lang="en-AU" dirty="0" smtClean="0"/>
              <a:t>Queensland Certificate of Individual Achievement</a:t>
            </a:r>
            <a:endParaRPr lang="en-AU" dirty="0"/>
          </a:p>
        </p:txBody>
      </p:sp>
      <p:sp>
        <p:nvSpPr>
          <p:cNvPr id="4" name="TextBox 3"/>
          <p:cNvSpPr txBox="1"/>
          <p:nvPr/>
        </p:nvSpPr>
        <p:spPr>
          <a:xfrm rot="16200000">
            <a:off x="8728139" y="6144979"/>
            <a:ext cx="432048" cy="184666"/>
          </a:xfrm>
          <a:prstGeom prst="rect">
            <a:avLst/>
          </a:prstGeom>
          <a:noFill/>
        </p:spPr>
        <p:txBody>
          <a:bodyPr wrap="square" rtlCol="0">
            <a:spAutoFit/>
          </a:bodyPr>
          <a:lstStyle/>
          <a:p>
            <a:r>
              <a:rPr lang="en-AU" sz="600" dirty="0" smtClean="0">
                <a:solidFill>
                  <a:schemeClr val="bg1">
                    <a:lumMod val="75000"/>
                  </a:schemeClr>
                </a:solidFill>
              </a:rPr>
              <a:t>14733</a:t>
            </a:r>
            <a:endParaRPr lang="en-AU" sz="600" dirty="0">
              <a:solidFill>
                <a:schemeClr val="bg1">
                  <a:lumMod val="75000"/>
                </a:schemeClr>
              </a:solidFill>
            </a:endParaRPr>
          </a:p>
        </p:txBody>
      </p:sp>
    </p:spTree>
    <p:extLst>
      <p:ext uri="{BB962C8B-B14F-4D97-AF65-F5344CB8AC3E}">
        <p14:creationId xmlns:p14="http://schemas.microsoft.com/office/powerpoint/2010/main" val="2713671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custDataLst>
              <p:tags r:id="rId1"/>
            </p:custDataLst>
          </p:nvPr>
        </p:nvSpPr>
        <p:spPr>
          <a:xfrm>
            <a:off x="395288" y="258763"/>
            <a:ext cx="8208962" cy="647700"/>
          </a:xfrm>
        </p:spPr>
        <p:txBody>
          <a:bodyPr/>
          <a:lstStyle/>
          <a:p>
            <a:pPr eaLnBrk="1" hangingPunct="1"/>
            <a:r>
              <a:rPr lang="en-AU" smtClean="0"/>
              <a:t>Senior Statement</a:t>
            </a:r>
          </a:p>
        </p:txBody>
      </p:sp>
      <p:sp>
        <p:nvSpPr>
          <p:cNvPr id="12291" name="Rectangle 3"/>
          <p:cNvSpPr>
            <a:spLocks noGrp="1" noChangeArrowheads="1"/>
          </p:cNvSpPr>
          <p:nvPr>
            <p:ph type="body" idx="1"/>
            <p:custDataLst>
              <p:tags r:id="rId2"/>
            </p:custDataLst>
          </p:nvPr>
        </p:nvSpPr>
        <p:spPr>
          <a:xfrm>
            <a:off x="468313" y="1049338"/>
            <a:ext cx="7991475" cy="3960812"/>
          </a:xfrm>
        </p:spPr>
        <p:txBody>
          <a:bodyPr/>
          <a:lstStyle/>
          <a:p>
            <a:pPr marL="0" indent="0" eaLnBrk="1" hangingPunct="1">
              <a:spcBef>
                <a:spcPts val="700"/>
              </a:spcBef>
              <a:defRPr/>
            </a:pPr>
            <a:r>
              <a:rPr lang="en-AU" dirty="0" smtClean="0"/>
              <a:t>Legislation requires that students who finished Year 12 will receive a Senior Statement, regardless of whether they have met the requirements for the award of a QCE at that time.</a:t>
            </a:r>
          </a:p>
          <a:p>
            <a:pPr marL="0" indent="0" eaLnBrk="1" hangingPunct="1">
              <a:spcBef>
                <a:spcPts val="700"/>
              </a:spcBef>
              <a:defRPr/>
            </a:pPr>
            <a:r>
              <a:rPr lang="en-AU" dirty="0" smtClean="0"/>
              <a:t>This statement is a transcript of the learning account that records QCE-contributing studies and the results achieved.</a:t>
            </a:r>
          </a:p>
          <a:p>
            <a:pPr marL="87313" indent="-87313" eaLnBrk="1" hangingPunct="1">
              <a:spcBef>
                <a:spcPts val="700"/>
              </a:spcBef>
              <a:defRPr/>
            </a:pPr>
            <a:endParaRPr lang="en-AU" dirty="0" smtClean="0"/>
          </a:p>
        </p:txBody>
      </p:sp>
    </p:spTree>
    <p:extLst>
      <p:ext uri="{BB962C8B-B14F-4D97-AF65-F5344CB8AC3E}">
        <p14:creationId xmlns:p14="http://schemas.microsoft.com/office/powerpoint/2010/main" val="19760601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2018" name="Rectangle 2"/>
          <p:cNvSpPr>
            <a:spLocks noGrp="1" noChangeArrowheads="1"/>
          </p:cNvSpPr>
          <p:nvPr>
            <p:ph type="body" idx="1"/>
          </p:nvPr>
        </p:nvSpPr>
        <p:spPr>
          <a:xfrm>
            <a:off x="323850" y="981075"/>
            <a:ext cx="7920038" cy="5184775"/>
          </a:xfrm>
        </p:spPr>
        <p:txBody>
          <a:bodyPr/>
          <a:lstStyle/>
          <a:p>
            <a:pPr eaLnBrk="1" hangingPunct="1">
              <a:spcBef>
                <a:spcPts val="700"/>
              </a:spcBef>
              <a:defRPr/>
            </a:pPr>
            <a:r>
              <a:rPr lang="en-AU" dirty="0" smtClean="0"/>
              <a:t>Students who:</a:t>
            </a:r>
          </a:p>
          <a:p>
            <a:pPr eaLnBrk="1" hangingPunct="1">
              <a:spcBef>
                <a:spcPts val="700"/>
              </a:spcBef>
              <a:buFontTx/>
              <a:buChar char="•"/>
              <a:defRPr/>
            </a:pPr>
            <a:r>
              <a:rPr lang="en-AU" dirty="0" smtClean="0"/>
              <a:t>are nominated by the principal of the school</a:t>
            </a:r>
          </a:p>
          <a:p>
            <a:pPr eaLnBrk="1" hangingPunct="1">
              <a:spcBef>
                <a:spcPts val="700"/>
              </a:spcBef>
              <a:buFontTx/>
              <a:buChar char="•"/>
              <a:defRPr/>
            </a:pPr>
            <a:r>
              <a:rPr lang="en-AU" dirty="0" smtClean="0"/>
              <a:t>undertake studies that are part of an individualised learning program</a:t>
            </a:r>
          </a:p>
          <a:p>
            <a:pPr eaLnBrk="1" hangingPunct="1">
              <a:spcBef>
                <a:spcPts val="700"/>
              </a:spcBef>
              <a:buFontTx/>
              <a:buChar char="•"/>
              <a:defRPr/>
            </a:pPr>
            <a:r>
              <a:rPr lang="en-AU" dirty="0" smtClean="0"/>
              <a:t>have an impairment or difficulties in learning that are not primarily due to socioeconomic, cultural and/or linguistic factors</a:t>
            </a:r>
          </a:p>
          <a:p>
            <a:pPr eaLnBrk="1" hangingPunct="1">
              <a:spcBef>
                <a:spcPts val="700"/>
              </a:spcBef>
              <a:buFontTx/>
              <a:buChar char="•"/>
              <a:defRPr/>
            </a:pPr>
            <a:r>
              <a:rPr lang="en-AU" dirty="0" smtClean="0"/>
              <a:t>have at least 12 years of schooling</a:t>
            </a:r>
          </a:p>
          <a:p>
            <a:pPr eaLnBrk="1" hangingPunct="1">
              <a:spcBef>
                <a:spcPts val="700"/>
              </a:spcBef>
              <a:buFontTx/>
              <a:buChar char="•"/>
              <a:defRPr/>
            </a:pPr>
            <a:r>
              <a:rPr lang="en-AU" dirty="0" smtClean="0"/>
              <a:t>are enrolled at school until the date specified as the end of Year 12.</a:t>
            </a:r>
            <a:r>
              <a:rPr lang="en-AU" sz="2400" b="1" i="1" dirty="0" smtClean="0">
                <a:solidFill>
                  <a:srgbClr val="14918F"/>
                </a:solidFill>
                <a:effectLst>
                  <a:outerShdw blurRad="38100" dist="38100" dir="2700000" algn="tl">
                    <a:srgbClr val="C0C0C0"/>
                  </a:outerShdw>
                </a:effectLst>
              </a:rPr>
              <a:t>	</a:t>
            </a:r>
            <a:r>
              <a:rPr lang="en-AU" sz="2400" b="1" i="1" dirty="0" smtClean="0">
                <a:solidFill>
                  <a:srgbClr val="14918F"/>
                </a:solidFill>
              </a:rPr>
              <a:t>		</a:t>
            </a:r>
          </a:p>
          <a:p>
            <a:pPr eaLnBrk="1" hangingPunct="1">
              <a:spcBef>
                <a:spcPts val="700"/>
              </a:spcBef>
              <a:defRPr/>
            </a:pPr>
            <a:endParaRPr lang="en-AU" sz="600" b="1" dirty="0" smtClean="0">
              <a:solidFill>
                <a:srgbClr val="14918F"/>
              </a:solidFill>
            </a:endParaRPr>
          </a:p>
        </p:txBody>
      </p:sp>
      <p:sp>
        <p:nvSpPr>
          <p:cNvPr id="13315" name="Rectangle 3"/>
          <p:cNvSpPr>
            <a:spLocks noChangeArrowheads="1"/>
          </p:cNvSpPr>
          <p:nvPr>
            <p:custDataLst>
              <p:tags r:id="rId1"/>
            </p:custDataLst>
          </p:nvPr>
        </p:nvSpPr>
        <p:spPr bwMode="auto">
          <a:xfrm>
            <a:off x="323850" y="258763"/>
            <a:ext cx="8569325"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r>
              <a:rPr lang="en-AU" sz="3200" b="1" dirty="0"/>
              <a:t>Who is eligible to receive the QCIA?</a:t>
            </a:r>
          </a:p>
        </p:txBody>
      </p:sp>
    </p:spTree>
    <p:extLst>
      <p:ext uri="{BB962C8B-B14F-4D97-AF65-F5344CB8AC3E}">
        <p14:creationId xmlns:p14="http://schemas.microsoft.com/office/powerpoint/2010/main" val="16896291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2"/>
          <p:cNvSpPr>
            <a:spLocks noGrp="1" noChangeArrowheads="1"/>
          </p:cNvSpPr>
          <p:nvPr>
            <p:ph type="title"/>
            <p:custDataLst>
              <p:tags r:id="rId1"/>
            </p:custDataLst>
          </p:nvPr>
        </p:nvSpPr>
        <p:spPr>
          <a:xfrm>
            <a:off x="468313" y="258763"/>
            <a:ext cx="8424862" cy="1154112"/>
          </a:xfrm>
        </p:spPr>
        <p:txBody>
          <a:bodyPr/>
          <a:lstStyle/>
          <a:p>
            <a:pPr eaLnBrk="1" hangingPunct="1">
              <a:defRPr/>
            </a:pPr>
            <a:r>
              <a:rPr lang="en-AU" dirty="0" smtClean="0"/>
              <a:t>What achievements are included on this certificate?</a:t>
            </a:r>
            <a:endParaRPr lang="en-AU" b="0" dirty="0" smtClean="0">
              <a:solidFill>
                <a:srgbClr val="006666"/>
              </a:solidFill>
              <a:effectLst>
                <a:outerShdw blurRad="38100" dist="38100" dir="2700000" algn="tl">
                  <a:srgbClr val="C0C0C0"/>
                </a:outerShdw>
              </a:effectLst>
            </a:endParaRPr>
          </a:p>
        </p:txBody>
      </p:sp>
      <p:sp>
        <p:nvSpPr>
          <p:cNvPr id="14339" name="Rectangle 3"/>
          <p:cNvSpPr>
            <a:spLocks noGrp="1" noChangeArrowheads="1"/>
          </p:cNvSpPr>
          <p:nvPr>
            <p:ph type="body" idx="1"/>
            <p:custDataLst>
              <p:tags r:id="rId2"/>
            </p:custDataLst>
          </p:nvPr>
        </p:nvSpPr>
        <p:spPr>
          <a:xfrm>
            <a:off x="468313" y="1412875"/>
            <a:ext cx="8424862" cy="3887788"/>
          </a:xfrm>
        </p:spPr>
        <p:txBody>
          <a:bodyPr/>
          <a:lstStyle/>
          <a:p>
            <a:pPr marL="0" indent="0" eaLnBrk="1" hangingPunct="1">
              <a:spcBef>
                <a:spcPts val="700"/>
              </a:spcBef>
            </a:pPr>
            <a:r>
              <a:rPr lang="en-AU" dirty="0" smtClean="0"/>
              <a:t>The QCIA contributing studies are: </a:t>
            </a:r>
          </a:p>
          <a:p>
            <a:pPr marL="0" indent="0" eaLnBrk="1" hangingPunct="1">
              <a:spcBef>
                <a:spcPts val="700"/>
              </a:spcBef>
              <a:buFontTx/>
              <a:buChar char="•"/>
            </a:pPr>
            <a:r>
              <a:rPr lang="en-AU" dirty="0" smtClean="0"/>
              <a:t>   Statement of Achievement</a:t>
            </a:r>
          </a:p>
          <a:p>
            <a:pPr marL="0" indent="0" eaLnBrk="1" hangingPunct="1">
              <a:spcBef>
                <a:spcPts val="700"/>
              </a:spcBef>
              <a:buFontTx/>
              <a:buChar char="•"/>
            </a:pPr>
            <a:r>
              <a:rPr lang="en-AU" dirty="0" smtClean="0"/>
              <a:t>   Statement of Participation.</a:t>
            </a:r>
            <a:br>
              <a:rPr lang="en-AU" dirty="0" smtClean="0"/>
            </a:br>
            <a:endParaRPr lang="en-AU" dirty="0" smtClean="0"/>
          </a:p>
          <a:p>
            <a:pPr marL="0" indent="0" eaLnBrk="1" hangingPunct="1">
              <a:spcBef>
                <a:spcPts val="700"/>
              </a:spcBef>
              <a:buClr>
                <a:srgbClr val="008080"/>
              </a:buClr>
            </a:pPr>
            <a:r>
              <a:rPr lang="en-AU" dirty="0" smtClean="0"/>
              <a:t>Statements of Achievement are subject to guidelines and quality processes defined by the QCAA.</a:t>
            </a:r>
            <a:r>
              <a:rPr lang="en-AU" b="1" dirty="0" smtClean="0"/>
              <a:t> </a:t>
            </a:r>
          </a:p>
          <a:p>
            <a:pPr marL="0" indent="0" eaLnBrk="1" hangingPunct="1">
              <a:spcBef>
                <a:spcPts val="700"/>
              </a:spcBef>
            </a:pPr>
            <a:endParaRPr lang="en-AU" dirty="0" smtClean="0"/>
          </a:p>
        </p:txBody>
      </p:sp>
    </p:spTree>
    <p:extLst>
      <p:ext uri="{BB962C8B-B14F-4D97-AF65-F5344CB8AC3E}">
        <p14:creationId xmlns:p14="http://schemas.microsoft.com/office/powerpoint/2010/main" val="26744542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95288" y="258763"/>
            <a:ext cx="7993062" cy="720725"/>
          </a:xfrm>
        </p:spPr>
        <p:txBody>
          <a:bodyPr/>
          <a:lstStyle/>
          <a:p>
            <a:pPr eaLnBrk="1" hangingPunct="1"/>
            <a:r>
              <a:rPr lang="en-AU" smtClean="0"/>
              <a:t>Statement of Achievement</a:t>
            </a:r>
          </a:p>
        </p:txBody>
      </p:sp>
      <p:sp>
        <p:nvSpPr>
          <p:cNvPr id="15363" name="Rectangle 3"/>
          <p:cNvSpPr>
            <a:spLocks noGrp="1" noChangeArrowheads="1"/>
          </p:cNvSpPr>
          <p:nvPr>
            <p:ph type="body" idx="1"/>
          </p:nvPr>
        </p:nvSpPr>
        <p:spPr>
          <a:xfrm>
            <a:off x="395288" y="1049338"/>
            <a:ext cx="7777162" cy="4895850"/>
          </a:xfrm>
        </p:spPr>
        <p:txBody>
          <a:bodyPr/>
          <a:lstStyle/>
          <a:p>
            <a:pPr eaLnBrk="1" hangingPunct="1">
              <a:spcBef>
                <a:spcPts val="700"/>
              </a:spcBef>
              <a:buFontTx/>
              <a:buChar char="•"/>
            </a:pPr>
            <a:r>
              <a:rPr lang="en-AU" dirty="0" smtClean="0"/>
              <a:t>Free-form text statements of demonstrated knowledge and skill</a:t>
            </a:r>
          </a:p>
          <a:p>
            <a:pPr eaLnBrk="1" hangingPunct="1">
              <a:spcBef>
                <a:spcPts val="700"/>
              </a:spcBef>
              <a:buFontTx/>
              <a:buChar char="•"/>
            </a:pPr>
            <a:r>
              <a:rPr lang="en-AU" dirty="0" smtClean="0"/>
              <a:t>Holistic picture of demonstrated knowledge and skill</a:t>
            </a:r>
          </a:p>
          <a:p>
            <a:pPr eaLnBrk="1" hangingPunct="1">
              <a:spcBef>
                <a:spcPts val="700"/>
              </a:spcBef>
              <a:buFontTx/>
              <a:buChar char="•"/>
            </a:pPr>
            <a:r>
              <a:rPr lang="en-AU" dirty="0" smtClean="0"/>
              <a:t>Written in a standard format</a:t>
            </a:r>
          </a:p>
          <a:p>
            <a:pPr eaLnBrk="1" hangingPunct="1">
              <a:spcBef>
                <a:spcPts val="700"/>
              </a:spcBef>
              <a:buFontTx/>
              <a:buChar char="•"/>
            </a:pPr>
            <a:r>
              <a:rPr lang="en-AU" dirty="0" smtClean="0"/>
              <a:t>Achievements shown under six curriculum organisers or categories</a:t>
            </a:r>
          </a:p>
          <a:p>
            <a:pPr eaLnBrk="1" hangingPunct="1">
              <a:spcBef>
                <a:spcPts val="700"/>
              </a:spcBef>
              <a:buFontTx/>
              <a:buChar char="•"/>
            </a:pPr>
            <a:r>
              <a:rPr lang="en-AU" dirty="0" smtClean="0"/>
              <a:t>Schools choose all or some of the six curriculum organisers or categories</a:t>
            </a:r>
          </a:p>
          <a:p>
            <a:pPr eaLnBrk="1" hangingPunct="1">
              <a:spcBef>
                <a:spcPts val="700"/>
              </a:spcBef>
            </a:pPr>
            <a:endParaRPr lang="en-AU" dirty="0" smtClean="0"/>
          </a:p>
        </p:txBody>
      </p:sp>
    </p:spTree>
    <p:extLst>
      <p:ext uri="{BB962C8B-B14F-4D97-AF65-F5344CB8AC3E}">
        <p14:creationId xmlns:p14="http://schemas.microsoft.com/office/powerpoint/2010/main" val="2812973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1"/>
            </p:custDataLst>
          </p:nvPr>
        </p:nvSpPr>
        <p:spPr>
          <a:xfrm>
            <a:off x="468313" y="258763"/>
            <a:ext cx="8424862" cy="577850"/>
          </a:xfrm>
        </p:spPr>
        <p:txBody>
          <a:bodyPr/>
          <a:lstStyle/>
          <a:p>
            <a:pPr eaLnBrk="1" hangingPunct="1"/>
            <a:r>
              <a:rPr lang="en-AU" smtClean="0"/>
              <a:t>Statement of Achievement</a:t>
            </a:r>
          </a:p>
        </p:txBody>
      </p:sp>
      <p:sp>
        <p:nvSpPr>
          <p:cNvPr id="16387" name="Rectangle 3"/>
          <p:cNvSpPr>
            <a:spLocks noGrp="1" noChangeArrowheads="1"/>
          </p:cNvSpPr>
          <p:nvPr>
            <p:ph type="body" idx="1"/>
            <p:custDataLst>
              <p:tags r:id="rId2"/>
            </p:custDataLst>
          </p:nvPr>
        </p:nvSpPr>
        <p:spPr>
          <a:xfrm>
            <a:off x="468313" y="1050925"/>
            <a:ext cx="8496300" cy="4826000"/>
          </a:xfrm>
        </p:spPr>
        <p:txBody>
          <a:bodyPr/>
          <a:lstStyle/>
          <a:p>
            <a:pPr marL="0" lvl="1" indent="0" defTabSz="261938" eaLnBrk="1" hangingPunct="1">
              <a:spcBef>
                <a:spcPts val="700"/>
              </a:spcBef>
              <a:buClr>
                <a:srgbClr val="008080"/>
              </a:buClr>
              <a:buFontTx/>
              <a:buNone/>
              <a:defRPr/>
            </a:pPr>
            <a:r>
              <a:rPr lang="en-AU" dirty="0" smtClean="0"/>
              <a:t>The six curriculum organisers or categories are:</a:t>
            </a:r>
          </a:p>
          <a:p>
            <a:pPr marL="363538" lvl="1" indent="-363538" defTabSz="261938" eaLnBrk="1" hangingPunct="1">
              <a:spcBef>
                <a:spcPts val="700"/>
              </a:spcBef>
              <a:buFontTx/>
              <a:buChar char="•"/>
              <a:defRPr/>
            </a:pPr>
            <a:r>
              <a:rPr lang="en-AU" dirty="0" smtClean="0"/>
              <a:t>Areas of study and learning (ASL)</a:t>
            </a:r>
          </a:p>
          <a:p>
            <a:pPr marL="363538" lvl="1" indent="-363538" defTabSz="261938" eaLnBrk="1" hangingPunct="1">
              <a:spcBef>
                <a:spcPts val="700"/>
              </a:spcBef>
              <a:buFontTx/>
              <a:buChar char="•"/>
              <a:defRPr/>
            </a:pPr>
            <a:r>
              <a:rPr lang="en-AU" dirty="0" smtClean="0"/>
              <a:t>Communication and technologies (CT)</a:t>
            </a:r>
          </a:p>
          <a:p>
            <a:pPr marL="363538" lvl="1" indent="-363538" defTabSz="261938" eaLnBrk="1" hangingPunct="1">
              <a:spcBef>
                <a:spcPts val="700"/>
              </a:spcBef>
              <a:buFontTx/>
              <a:buChar char="•"/>
              <a:defRPr/>
            </a:pPr>
            <a:r>
              <a:rPr lang="en-AU" dirty="0" smtClean="0"/>
              <a:t>Community, citizenship and the environment (CCE)</a:t>
            </a:r>
          </a:p>
          <a:p>
            <a:pPr marL="363538" lvl="1" indent="-363538" defTabSz="261938" eaLnBrk="1" hangingPunct="1">
              <a:spcBef>
                <a:spcPts val="700"/>
              </a:spcBef>
              <a:buFontTx/>
              <a:buChar char="•"/>
              <a:defRPr/>
            </a:pPr>
            <a:r>
              <a:rPr lang="en-AU" dirty="0" smtClean="0"/>
              <a:t>Leisure and recreation (LR)</a:t>
            </a:r>
          </a:p>
          <a:p>
            <a:pPr marL="363538" lvl="1" indent="-363538" defTabSz="261938" eaLnBrk="1" hangingPunct="1">
              <a:spcBef>
                <a:spcPts val="700"/>
              </a:spcBef>
              <a:buFontTx/>
              <a:buChar char="•"/>
              <a:defRPr/>
            </a:pPr>
            <a:r>
              <a:rPr lang="en-AU" dirty="0" smtClean="0"/>
              <a:t>Personal and living dimensions (PLD)</a:t>
            </a:r>
          </a:p>
          <a:p>
            <a:pPr marL="363538" lvl="1" indent="-363538" defTabSz="261938" eaLnBrk="1" hangingPunct="1">
              <a:spcBef>
                <a:spcPts val="700"/>
              </a:spcBef>
              <a:buFontTx/>
              <a:buChar char="•"/>
              <a:defRPr/>
            </a:pPr>
            <a:r>
              <a:rPr lang="en-AU" dirty="0" smtClean="0"/>
              <a:t>Vocational and transition activities (VTA)</a:t>
            </a:r>
          </a:p>
          <a:p>
            <a:pPr defTabSz="261938" eaLnBrk="1" hangingPunct="1">
              <a:spcBef>
                <a:spcPts val="700"/>
              </a:spcBef>
              <a:defRPr/>
            </a:pPr>
            <a:endParaRPr lang="en-AU" sz="2400" dirty="0" smtClean="0">
              <a:solidFill>
                <a:srgbClr val="14918F"/>
              </a:solidFill>
            </a:endParaRPr>
          </a:p>
          <a:p>
            <a:pPr defTabSz="261938" eaLnBrk="1" hangingPunct="1">
              <a:spcBef>
                <a:spcPts val="700"/>
              </a:spcBef>
              <a:defRPr/>
            </a:pPr>
            <a:endParaRPr lang="en-AU" dirty="0" smtClean="0">
              <a:solidFill>
                <a:srgbClr val="14918F"/>
              </a:solidFill>
            </a:endParaRPr>
          </a:p>
        </p:txBody>
      </p:sp>
    </p:spTree>
    <p:extLst>
      <p:ext uri="{BB962C8B-B14F-4D97-AF65-F5344CB8AC3E}">
        <p14:creationId xmlns:p14="http://schemas.microsoft.com/office/powerpoint/2010/main" val="8804130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09APR09jk-5"/>
          <p:cNvPicPr>
            <a:picLocks noChangeAspect="1" noChangeArrowheads="1"/>
          </p:cNvPicPr>
          <p:nvPr/>
        </p:nvPicPr>
        <p:blipFill>
          <a:blip r:embed="rId4"/>
          <a:srcRect/>
          <a:stretch>
            <a:fillRect/>
          </a:stretch>
        </p:blipFill>
        <p:spPr bwMode="auto">
          <a:xfrm>
            <a:off x="2484438" y="3933825"/>
            <a:ext cx="3743325" cy="24939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Grp="1" noChangeArrowheads="1"/>
          </p:cNvSpPr>
          <p:nvPr>
            <p:ph type="title"/>
            <p:custDataLst>
              <p:tags r:id="rId1"/>
            </p:custDataLst>
          </p:nvPr>
        </p:nvSpPr>
        <p:spPr>
          <a:xfrm>
            <a:off x="395288" y="258763"/>
            <a:ext cx="8497887" cy="719137"/>
          </a:xfrm>
        </p:spPr>
        <p:txBody>
          <a:bodyPr/>
          <a:lstStyle/>
          <a:p>
            <a:pPr eaLnBrk="1" hangingPunct="1"/>
            <a:r>
              <a:rPr lang="en-AU" smtClean="0"/>
              <a:t>Areas of study and learning (ASL)</a:t>
            </a:r>
          </a:p>
        </p:txBody>
      </p:sp>
      <p:sp>
        <p:nvSpPr>
          <p:cNvPr id="17412" name="Rectangle 6"/>
          <p:cNvSpPr>
            <a:spLocks noGrp="1" noChangeArrowheads="1"/>
          </p:cNvSpPr>
          <p:nvPr>
            <p:ph type="body" sz="half" idx="1"/>
          </p:nvPr>
        </p:nvSpPr>
        <p:spPr>
          <a:xfrm>
            <a:off x="379413" y="882650"/>
            <a:ext cx="4210050" cy="5400675"/>
          </a:xfrm>
        </p:spPr>
        <p:txBody>
          <a:bodyPr/>
          <a:lstStyle/>
          <a:p>
            <a:pPr marL="0" indent="0" eaLnBrk="1" hangingPunct="1">
              <a:buFontTx/>
              <a:buChar char="•"/>
            </a:pPr>
            <a:endParaRPr lang="en-AU" sz="2400" b="1" smtClean="0"/>
          </a:p>
          <a:p>
            <a:pPr marL="0" indent="0" eaLnBrk="1" hangingPunct="1"/>
            <a:endParaRPr lang="en-AU" smtClean="0"/>
          </a:p>
        </p:txBody>
      </p:sp>
      <p:sp>
        <p:nvSpPr>
          <p:cNvPr id="17413" name="Rectangle 9"/>
          <p:cNvSpPr>
            <a:spLocks noGrp="1" noChangeArrowheads="1"/>
          </p:cNvSpPr>
          <p:nvPr>
            <p:ph type="body" sz="half" idx="2"/>
          </p:nvPr>
        </p:nvSpPr>
        <p:spPr>
          <a:xfrm>
            <a:off x="395288" y="1049338"/>
            <a:ext cx="8064500" cy="3673475"/>
          </a:xfrm>
        </p:spPr>
        <p:txBody>
          <a:bodyPr/>
          <a:lstStyle/>
          <a:p>
            <a:pPr marL="449263" indent="-449263" eaLnBrk="1" hangingPunct="1">
              <a:spcBef>
                <a:spcPts val="700"/>
              </a:spcBef>
              <a:buClr>
                <a:srgbClr val="008080"/>
              </a:buClr>
            </a:pPr>
            <a:r>
              <a:rPr lang="en-AU" dirty="0" smtClean="0"/>
              <a:t>This section could include information about:</a:t>
            </a:r>
          </a:p>
          <a:p>
            <a:pPr marL="449263" indent="-449263" eaLnBrk="1" hangingPunct="1">
              <a:spcBef>
                <a:spcPts val="700"/>
              </a:spcBef>
              <a:buFontTx/>
              <a:buChar char="•"/>
            </a:pPr>
            <a:r>
              <a:rPr lang="en-AU" dirty="0" smtClean="0"/>
              <a:t>performance in specific programs e.g., literacy and numeracy</a:t>
            </a:r>
          </a:p>
          <a:p>
            <a:pPr marL="449263" indent="-449263" eaLnBrk="1" hangingPunct="1">
              <a:spcBef>
                <a:spcPts val="700"/>
              </a:spcBef>
              <a:buFontTx/>
              <a:buChar char="•"/>
            </a:pPr>
            <a:r>
              <a:rPr lang="en-AU" dirty="0" smtClean="0"/>
              <a:t>broad areas of learning that the school identifies and develops to meet the educational needs of the student.</a:t>
            </a:r>
          </a:p>
        </p:txBody>
      </p:sp>
    </p:spTree>
    <p:extLst>
      <p:ext uri="{BB962C8B-B14F-4D97-AF65-F5344CB8AC3E}">
        <p14:creationId xmlns:p14="http://schemas.microsoft.com/office/powerpoint/2010/main" val="39417158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09APR09jk-186"/>
          <p:cNvPicPr>
            <a:picLocks noChangeAspect="1" noChangeArrowheads="1"/>
          </p:cNvPicPr>
          <p:nvPr/>
        </p:nvPicPr>
        <p:blipFill>
          <a:blip r:embed="rId5"/>
          <a:srcRect/>
          <a:stretch>
            <a:fillRect/>
          </a:stretch>
        </p:blipFill>
        <p:spPr bwMode="auto">
          <a:xfrm>
            <a:off x="5637213" y="2019300"/>
            <a:ext cx="3125787" cy="378618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title"/>
            <p:custDataLst>
              <p:tags r:id="rId1"/>
            </p:custDataLst>
          </p:nvPr>
        </p:nvSpPr>
        <p:spPr>
          <a:xfrm>
            <a:off x="323850" y="258763"/>
            <a:ext cx="8569325" cy="720725"/>
          </a:xfrm>
        </p:spPr>
        <p:txBody>
          <a:bodyPr/>
          <a:lstStyle/>
          <a:p>
            <a:pPr eaLnBrk="1" hangingPunct="1"/>
            <a:r>
              <a:rPr lang="en-AU" smtClean="0"/>
              <a:t>Communication and technologies (CT)</a:t>
            </a:r>
          </a:p>
        </p:txBody>
      </p:sp>
      <p:sp>
        <p:nvSpPr>
          <p:cNvPr id="18436" name="Rectangle 3"/>
          <p:cNvSpPr>
            <a:spLocks noGrp="1" noChangeArrowheads="1"/>
          </p:cNvSpPr>
          <p:nvPr>
            <p:ph type="body" idx="1"/>
            <p:custDataLst>
              <p:tags r:id="rId2"/>
            </p:custDataLst>
          </p:nvPr>
        </p:nvSpPr>
        <p:spPr>
          <a:xfrm>
            <a:off x="323850" y="977900"/>
            <a:ext cx="5184775" cy="5546725"/>
          </a:xfrm>
        </p:spPr>
        <p:txBody>
          <a:bodyPr/>
          <a:lstStyle/>
          <a:p>
            <a:pPr marL="0" indent="0" eaLnBrk="1" hangingPunct="1">
              <a:spcBef>
                <a:spcPts val="700"/>
              </a:spcBef>
              <a:buClr>
                <a:srgbClr val="008080"/>
              </a:buClr>
              <a:defRPr/>
            </a:pPr>
            <a:r>
              <a:rPr lang="en-AU" dirty="0" smtClean="0"/>
              <a:t>This section could include information about:</a:t>
            </a:r>
          </a:p>
          <a:p>
            <a:pPr>
              <a:spcBef>
                <a:spcPts val="700"/>
              </a:spcBef>
              <a:buFontTx/>
              <a:buChar char="•"/>
              <a:defRPr/>
            </a:pPr>
            <a:r>
              <a:rPr lang="en-AU" dirty="0" smtClean="0"/>
              <a:t>Communication performance in language, literacy and numeracy</a:t>
            </a:r>
          </a:p>
          <a:p>
            <a:pPr>
              <a:spcBef>
                <a:spcPts val="700"/>
              </a:spcBef>
              <a:buFontTx/>
              <a:buChar char="•"/>
              <a:defRPr/>
            </a:pPr>
            <a:r>
              <a:rPr lang="en-AU" dirty="0" smtClean="0"/>
              <a:t>the use of adaptive and augmentative devices across calculation, reading, writing, listening, speaking or speech equivalent</a:t>
            </a:r>
          </a:p>
          <a:p>
            <a:pPr>
              <a:spcBef>
                <a:spcPts val="700"/>
              </a:spcBef>
              <a:buFontTx/>
              <a:buChar char="•"/>
              <a:defRPr/>
            </a:pPr>
            <a:r>
              <a:rPr lang="en-AU" dirty="0" smtClean="0"/>
              <a:t>the use of computer and communication technologies.</a:t>
            </a:r>
          </a:p>
          <a:p>
            <a:pPr marL="0" indent="0" eaLnBrk="1" hangingPunct="1">
              <a:spcBef>
                <a:spcPts val="700"/>
              </a:spcBef>
              <a:defRPr/>
            </a:pPr>
            <a:endParaRPr lang="en-AU" dirty="0" smtClean="0">
              <a:solidFill>
                <a:srgbClr val="14918F"/>
              </a:solidFill>
            </a:endParaRPr>
          </a:p>
        </p:txBody>
      </p:sp>
    </p:spTree>
    <p:extLst>
      <p:ext uri="{BB962C8B-B14F-4D97-AF65-F5344CB8AC3E}">
        <p14:creationId xmlns:p14="http://schemas.microsoft.com/office/powerpoint/2010/main" val="42473239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custDataLst>
              <p:tags r:id="rId1"/>
            </p:custDataLst>
          </p:nvPr>
        </p:nvSpPr>
        <p:spPr>
          <a:xfrm>
            <a:off x="468313" y="258763"/>
            <a:ext cx="8424862" cy="1082675"/>
          </a:xfrm>
        </p:spPr>
        <p:txBody>
          <a:bodyPr/>
          <a:lstStyle/>
          <a:p>
            <a:pPr eaLnBrk="1" hangingPunct="1"/>
            <a:r>
              <a:rPr lang="en-AU" smtClean="0"/>
              <a:t>Community, citizenship and the environment (CCE)</a:t>
            </a:r>
          </a:p>
        </p:txBody>
      </p:sp>
      <p:sp>
        <p:nvSpPr>
          <p:cNvPr id="19459" name="Rectangle 3"/>
          <p:cNvSpPr>
            <a:spLocks noGrp="1" noChangeArrowheads="1"/>
          </p:cNvSpPr>
          <p:nvPr>
            <p:ph type="body" idx="1"/>
            <p:custDataLst>
              <p:tags r:id="rId2"/>
            </p:custDataLst>
          </p:nvPr>
        </p:nvSpPr>
        <p:spPr>
          <a:xfrm>
            <a:off x="468313" y="1412875"/>
            <a:ext cx="7775575" cy="5065713"/>
          </a:xfrm>
        </p:spPr>
        <p:txBody>
          <a:bodyPr/>
          <a:lstStyle/>
          <a:p>
            <a:pPr eaLnBrk="1" hangingPunct="1">
              <a:spcBef>
                <a:spcPts val="700"/>
              </a:spcBef>
              <a:buClr>
                <a:srgbClr val="008080"/>
              </a:buClr>
            </a:pPr>
            <a:r>
              <a:rPr lang="en-AU" dirty="0" smtClean="0"/>
              <a:t>This section could include information about:</a:t>
            </a:r>
          </a:p>
          <a:p>
            <a:pPr eaLnBrk="1" hangingPunct="1">
              <a:spcBef>
                <a:spcPts val="700"/>
              </a:spcBef>
              <a:buFontTx/>
              <a:buChar char="•"/>
            </a:pPr>
            <a:r>
              <a:rPr lang="en-AU" dirty="0" smtClean="0"/>
              <a:t>involvement in, and contribution to, the local and wider community</a:t>
            </a:r>
          </a:p>
          <a:p>
            <a:pPr eaLnBrk="1" hangingPunct="1">
              <a:spcBef>
                <a:spcPts val="700"/>
              </a:spcBef>
              <a:buFontTx/>
              <a:buChar char="•"/>
            </a:pPr>
            <a:r>
              <a:rPr lang="en-AU" dirty="0" smtClean="0"/>
              <a:t>activities that focus on the environment</a:t>
            </a:r>
          </a:p>
          <a:p>
            <a:pPr eaLnBrk="1" hangingPunct="1">
              <a:spcBef>
                <a:spcPts val="700"/>
              </a:spcBef>
              <a:buFontTx/>
              <a:buChar char="•"/>
            </a:pPr>
            <a:r>
              <a:rPr lang="en-AU" dirty="0" smtClean="0"/>
              <a:t>accessing and using community facilities.</a:t>
            </a:r>
          </a:p>
          <a:p>
            <a:pPr eaLnBrk="1" hangingPunct="1">
              <a:spcBef>
                <a:spcPts val="700"/>
              </a:spcBef>
            </a:pPr>
            <a:endParaRPr lang="en-AU" dirty="0" smtClean="0"/>
          </a:p>
        </p:txBody>
      </p:sp>
      <p:pic>
        <p:nvPicPr>
          <p:cNvPr id="19460" name="Picture 8"/>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2865" r="2202"/>
          <a:stretch/>
        </p:blipFill>
        <p:spPr bwMode="auto">
          <a:xfrm>
            <a:off x="827584" y="4089400"/>
            <a:ext cx="2683926" cy="2235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9463" name="Picture 7"/>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007"/>
          <a:stretch/>
        </p:blipFill>
        <p:spPr bwMode="auto">
          <a:xfrm>
            <a:off x="4978400" y="4097338"/>
            <a:ext cx="2835275" cy="2219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94314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custDataLst>
              <p:tags r:id="rId1"/>
            </p:custDataLst>
          </p:nvPr>
        </p:nvSpPr>
        <p:spPr>
          <a:xfrm>
            <a:off x="468313" y="258763"/>
            <a:ext cx="8497887" cy="647700"/>
          </a:xfrm>
        </p:spPr>
        <p:txBody>
          <a:bodyPr/>
          <a:lstStyle/>
          <a:p>
            <a:pPr eaLnBrk="1" hangingPunct="1"/>
            <a:r>
              <a:rPr lang="en-AU" smtClean="0"/>
              <a:t>Leisure and recreation (LR)</a:t>
            </a:r>
          </a:p>
        </p:txBody>
      </p:sp>
      <p:sp>
        <p:nvSpPr>
          <p:cNvPr id="20483" name="Rectangle 3"/>
          <p:cNvSpPr>
            <a:spLocks noGrp="1" noChangeArrowheads="1"/>
          </p:cNvSpPr>
          <p:nvPr>
            <p:ph type="body" sz="half" idx="1"/>
            <p:custDataLst>
              <p:tags r:id="rId2"/>
            </p:custDataLst>
          </p:nvPr>
        </p:nvSpPr>
        <p:spPr>
          <a:xfrm>
            <a:off x="468313" y="1054100"/>
            <a:ext cx="7848600" cy="2303463"/>
          </a:xfrm>
        </p:spPr>
        <p:txBody>
          <a:bodyPr/>
          <a:lstStyle/>
          <a:p>
            <a:pPr marL="363538" indent="-363538" eaLnBrk="1" hangingPunct="1">
              <a:spcBef>
                <a:spcPts val="700"/>
              </a:spcBef>
              <a:buClr>
                <a:srgbClr val="008080"/>
              </a:buClr>
            </a:pPr>
            <a:r>
              <a:rPr lang="en-AU" dirty="0" smtClean="0"/>
              <a:t>This section could include information about:</a:t>
            </a:r>
          </a:p>
          <a:p>
            <a:pPr marL="363538" indent="-363538" eaLnBrk="1" hangingPunct="1">
              <a:spcBef>
                <a:spcPts val="700"/>
              </a:spcBef>
              <a:buFontTx/>
              <a:buChar char="•"/>
            </a:pPr>
            <a:r>
              <a:rPr lang="en-AU" dirty="0" smtClean="0"/>
              <a:t>performance in activities, such as competitive individual and team sports, outdoor pursuits, and fitness and physical development programs</a:t>
            </a:r>
          </a:p>
          <a:p>
            <a:pPr marL="363538" indent="-363538" eaLnBrk="1" hangingPunct="1">
              <a:spcBef>
                <a:spcPts val="700"/>
              </a:spcBef>
              <a:buFontTx/>
              <a:buChar char="•"/>
            </a:pPr>
            <a:endParaRPr lang="en-AU" dirty="0" smtClean="0"/>
          </a:p>
          <a:p>
            <a:pPr marL="363538" indent="-363538" eaLnBrk="1" hangingPunct="1">
              <a:spcBef>
                <a:spcPts val="700"/>
              </a:spcBef>
              <a:buFontTx/>
              <a:buChar char="•"/>
            </a:pPr>
            <a:endParaRPr lang="en-AU" dirty="0" smtClean="0"/>
          </a:p>
          <a:p>
            <a:pPr marL="363538" indent="-363538" eaLnBrk="1" hangingPunct="1">
              <a:spcBef>
                <a:spcPts val="700"/>
              </a:spcBef>
            </a:pPr>
            <a:endParaRPr lang="en-AU" dirty="0" smtClean="0"/>
          </a:p>
        </p:txBody>
      </p:sp>
      <p:sp>
        <p:nvSpPr>
          <p:cNvPr id="20484" name="Rectangle 6"/>
          <p:cNvSpPr>
            <a:spLocks noGrp="1" noChangeArrowheads="1"/>
          </p:cNvSpPr>
          <p:nvPr>
            <p:ph type="body" sz="half" idx="2"/>
          </p:nvPr>
        </p:nvSpPr>
        <p:spPr>
          <a:xfrm>
            <a:off x="468313" y="3429000"/>
            <a:ext cx="5183187" cy="2087563"/>
          </a:xfrm>
        </p:spPr>
        <p:txBody>
          <a:bodyPr/>
          <a:lstStyle/>
          <a:p>
            <a:pPr marL="363538" indent="-363538" eaLnBrk="1" hangingPunct="1">
              <a:spcBef>
                <a:spcPts val="700"/>
              </a:spcBef>
              <a:buFontTx/>
              <a:buChar char="•"/>
            </a:pPr>
            <a:r>
              <a:rPr lang="en-AU" dirty="0" smtClean="0"/>
              <a:t>the use of school-based leisure time in active and constructive ways.</a:t>
            </a:r>
          </a:p>
          <a:p>
            <a:pPr marL="363538" indent="-363538" eaLnBrk="1" hangingPunct="1">
              <a:spcBef>
                <a:spcPts val="700"/>
              </a:spcBef>
            </a:pPr>
            <a:endParaRPr lang="en-AU" dirty="0" smtClean="0"/>
          </a:p>
        </p:txBody>
      </p:sp>
      <p:pic>
        <p:nvPicPr>
          <p:cNvPr id="20485" name="Picture 5" descr="09APR09jk-107"/>
          <p:cNvPicPr>
            <a:picLocks noChangeAspect="1" noChangeArrowheads="1"/>
          </p:cNvPicPr>
          <p:nvPr/>
        </p:nvPicPr>
        <p:blipFill>
          <a:blip r:embed="rId5"/>
          <a:srcRect/>
          <a:stretch>
            <a:fillRect/>
          </a:stretch>
        </p:blipFill>
        <p:spPr bwMode="auto">
          <a:xfrm>
            <a:off x="5464175" y="3284538"/>
            <a:ext cx="3070225" cy="2592387"/>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30511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custDataLst>
              <p:tags r:id="rId1"/>
            </p:custDataLst>
          </p:nvPr>
        </p:nvSpPr>
        <p:spPr>
          <a:xfrm>
            <a:off x="395288" y="258763"/>
            <a:ext cx="8642350" cy="647700"/>
          </a:xfrm>
        </p:spPr>
        <p:txBody>
          <a:bodyPr/>
          <a:lstStyle/>
          <a:p>
            <a:pPr eaLnBrk="1" hangingPunct="1"/>
            <a:r>
              <a:rPr lang="en-AU" smtClean="0"/>
              <a:t>Personal and living dimensions (PLD)</a:t>
            </a:r>
          </a:p>
        </p:txBody>
      </p:sp>
      <p:sp>
        <p:nvSpPr>
          <p:cNvPr id="21507" name="Rectangle 3"/>
          <p:cNvSpPr>
            <a:spLocks noGrp="1" noChangeArrowheads="1"/>
          </p:cNvSpPr>
          <p:nvPr>
            <p:ph type="body" sz="half" idx="1"/>
            <p:custDataLst>
              <p:tags r:id="rId2"/>
            </p:custDataLst>
          </p:nvPr>
        </p:nvSpPr>
        <p:spPr>
          <a:xfrm>
            <a:off x="468313" y="1049338"/>
            <a:ext cx="7991475" cy="2305050"/>
          </a:xfrm>
        </p:spPr>
        <p:txBody>
          <a:bodyPr/>
          <a:lstStyle/>
          <a:p>
            <a:pPr marL="363538" indent="-363538" eaLnBrk="1" hangingPunct="1">
              <a:spcBef>
                <a:spcPts val="700"/>
              </a:spcBef>
              <a:buClr>
                <a:srgbClr val="008080"/>
              </a:buClr>
            </a:pPr>
            <a:r>
              <a:rPr lang="en-AU" dirty="0" smtClean="0"/>
              <a:t>This section could include information about:</a:t>
            </a:r>
          </a:p>
          <a:p>
            <a:pPr marL="363538" indent="-363538" eaLnBrk="1" hangingPunct="1">
              <a:spcBef>
                <a:spcPts val="700"/>
              </a:spcBef>
              <a:buFontTx/>
              <a:buChar char="•"/>
            </a:pPr>
            <a:r>
              <a:rPr lang="en-AU" dirty="0" smtClean="0"/>
              <a:t>personal development and management, goal setting, decision making, budgeting and community mobility</a:t>
            </a:r>
          </a:p>
          <a:p>
            <a:pPr marL="363538" indent="-363538" eaLnBrk="1" hangingPunct="1">
              <a:spcBef>
                <a:spcPts val="700"/>
              </a:spcBef>
            </a:pPr>
            <a:endParaRPr lang="en-AU" dirty="0" smtClean="0"/>
          </a:p>
        </p:txBody>
      </p:sp>
      <p:sp>
        <p:nvSpPr>
          <p:cNvPr id="21508" name="Rectangle 5"/>
          <p:cNvSpPr>
            <a:spLocks noGrp="1" noChangeArrowheads="1"/>
          </p:cNvSpPr>
          <p:nvPr>
            <p:ph type="body" sz="half" idx="2"/>
          </p:nvPr>
        </p:nvSpPr>
        <p:spPr>
          <a:xfrm>
            <a:off x="468313" y="2997200"/>
            <a:ext cx="4651375" cy="2879725"/>
          </a:xfrm>
        </p:spPr>
        <p:txBody>
          <a:bodyPr/>
          <a:lstStyle/>
          <a:p>
            <a:pPr marL="449263" indent="-449263" eaLnBrk="1" hangingPunct="1">
              <a:spcBef>
                <a:spcPts val="700"/>
              </a:spcBef>
              <a:buFontTx/>
              <a:buChar char="•"/>
            </a:pPr>
            <a:r>
              <a:rPr lang="en-AU" dirty="0" smtClean="0"/>
              <a:t>health, nutrition,  interpersonal skills and independent- and cooperative-living skills.</a:t>
            </a:r>
          </a:p>
          <a:p>
            <a:pPr marL="449263" indent="-449263" eaLnBrk="1" hangingPunct="1">
              <a:spcBef>
                <a:spcPts val="700"/>
              </a:spcBef>
            </a:pPr>
            <a:endParaRPr lang="en-AU" sz="2400" dirty="0" smtClean="0"/>
          </a:p>
        </p:txBody>
      </p:sp>
      <p:pic>
        <p:nvPicPr>
          <p:cNvPr id="21509" name="Picture 8" descr="09APR09jk-113"/>
          <p:cNvPicPr>
            <a:picLocks noChangeAspect="1" noChangeArrowheads="1"/>
          </p:cNvPicPr>
          <p:nvPr/>
        </p:nvPicPr>
        <p:blipFill>
          <a:blip r:embed="rId5"/>
          <a:srcRect/>
          <a:stretch>
            <a:fillRect/>
          </a:stretch>
        </p:blipFill>
        <p:spPr bwMode="auto">
          <a:xfrm>
            <a:off x="5003800" y="3068638"/>
            <a:ext cx="3430588" cy="2600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0569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395288" y="260350"/>
            <a:ext cx="8135937" cy="792163"/>
          </a:xfrm>
        </p:spPr>
        <p:txBody>
          <a:bodyPr/>
          <a:lstStyle/>
          <a:p>
            <a:pPr eaLnBrk="1" hangingPunct="1"/>
            <a:r>
              <a:rPr lang="en-AU" dirty="0" smtClean="0">
                <a:solidFill>
                  <a:schemeClr val="tx1"/>
                </a:solidFill>
              </a:rPr>
              <a:t>The senior phase of learning</a:t>
            </a:r>
          </a:p>
        </p:txBody>
      </p:sp>
      <p:pic>
        <p:nvPicPr>
          <p:cNvPr id="5123" name="Picture 5" descr="Senior_phase_of_learning_Feb2010_v3"/>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827088" y="1052513"/>
            <a:ext cx="76327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78426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custDataLst>
              <p:tags r:id="rId1"/>
            </p:custDataLst>
          </p:nvPr>
        </p:nvSpPr>
        <p:spPr>
          <a:xfrm>
            <a:off x="395288" y="260350"/>
            <a:ext cx="8570912" cy="647700"/>
          </a:xfrm>
        </p:spPr>
        <p:txBody>
          <a:bodyPr/>
          <a:lstStyle/>
          <a:p>
            <a:pPr eaLnBrk="1" hangingPunct="1"/>
            <a:r>
              <a:rPr lang="en-AU" smtClean="0"/>
              <a:t>Vocational and transition activities (VTA)</a:t>
            </a:r>
          </a:p>
        </p:txBody>
      </p:sp>
      <p:sp>
        <p:nvSpPr>
          <p:cNvPr id="22531" name="Rectangle 3"/>
          <p:cNvSpPr>
            <a:spLocks noGrp="1" noChangeArrowheads="1"/>
          </p:cNvSpPr>
          <p:nvPr>
            <p:ph type="body" idx="1"/>
            <p:custDataLst>
              <p:tags r:id="rId2"/>
            </p:custDataLst>
          </p:nvPr>
        </p:nvSpPr>
        <p:spPr>
          <a:xfrm>
            <a:off x="395288" y="1049338"/>
            <a:ext cx="7705725" cy="5187950"/>
          </a:xfrm>
        </p:spPr>
        <p:txBody>
          <a:bodyPr/>
          <a:lstStyle/>
          <a:p>
            <a:pPr eaLnBrk="1" hangingPunct="1">
              <a:spcBef>
                <a:spcPts val="700"/>
              </a:spcBef>
              <a:buClr>
                <a:srgbClr val="008080"/>
              </a:buClr>
            </a:pPr>
            <a:r>
              <a:rPr lang="en-AU" dirty="0" smtClean="0"/>
              <a:t>This section could include information about:</a:t>
            </a:r>
          </a:p>
          <a:p>
            <a:pPr eaLnBrk="1" hangingPunct="1">
              <a:spcBef>
                <a:spcPts val="700"/>
              </a:spcBef>
              <a:buFontTx/>
              <a:buChar char="•"/>
            </a:pPr>
            <a:r>
              <a:rPr lang="en-AU" dirty="0" smtClean="0"/>
              <a:t>performance in vocational and work-oriented activities undertaken in school-based courses</a:t>
            </a:r>
          </a:p>
          <a:p>
            <a:pPr eaLnBrk="1" hangingPunct="1">
              <a:spcBef>
                <a:spcPts val="700"/>
              </a:spcBef>
              <a:buFontTx/>
              <a:buChar char="•"/>
            </a:pPr>
            <a:r>
              <a:rPr lang="en-AU" dirty="0" smtClean="0"/>
              <a:t>accessing local and community resources for planning life pathways and post-school options.</a:t>
            </a:r>
          </a:p>
          <a:p>
            <a:pPr eaLnBrk="1" hangingPunct="1">
              <a:spcBef>
                <a:spcPts val="700"/>
              </a:spcBef>
            </a:pPr>
            <a:endParaRPr lang="en-AU" dirty="0" smtClean="0"/>
          </a:p>
        </p:txBody>
      </p:sp>
      <p:pic>
        <p:nvPicPr>
          <p:cNvPr id="22532" name="Picture 7"/>
          <p:cNvPicPr>
            <a:picLocks noChangeAspect="1" noChangeArrowheads="1"/>
          </p:cNvPicPr>
          <p:nvPr/>
        </p:nvPicPr>
        <p:blipFill>
          <a:blip r:embed="rId5"/>
          <a:srcRect/>
          <a:stretch>
            <a:fillRect/>
          </a:stretch>
        </p:blipFill>
        <p:spPr bwMode="auto">
          <a:xfrm>
            <a:off x="827088" y="3933824"/>
            <a:ext cx="2844800" cy="24812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2535" name="Picture 7"/>
          <p:cNvPicPr>
            <a:picLocks noChangeAspect="1" noChangeArrowheads="1"/>
          </p:cNvPicPr>
          <p:nvPr/>
        </p:nvPicPr>
        <p:blipFill>
          <a:blip r:embed="rId6"/>
          <a:srcRect/>
          <a:stretch>
            <a:fillRect/>
          </a:stretch>
        </p:blipFill>
        <p:spPr bwMode="auto">
          <a:xfrm>
            <a:off x="5003800" y="3933825"/>
            <a:ext cx="2968625" cy="24812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74230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custDataLst>
              <p:tags r:id="rId1"/>
            </p:custDataLst>
          </p:nvPr>
        </p:nvSpPr>
        <p:spPr>
          <a:xfrm>
            <a:off x="323850" y="258763"/>
            <a:ext cx="8569325" cy="577850"/>
          </a:xfrm>
        </p:spPr>
        <p:txBody>
          <a:bodyPr/>
          <a:lstStyle/>
          <a:p>
            <a:pPr eaLnBrk="1" hangingPunct="1"/>
            <a:r>
              <a:rPr lang="en-AU" smtClean="0"/>
              <a:t>Writing Statements of Achievement</a:t>
            </a:r>
          </a:p>
        </p:txBody>
      </p:sp>
      <p:sp>
        <p:nvSpPr>
          <p:cNvPr id="23555" name="Rectangle 3"/>
          <p:cNvSpPr>
            <a:spLocks noGrp="1" noChangeArrowheads="1"/>
          </p:cNvSpPr>
          <p:nvPr>
            <p:ph type="body" idx="1"/>
            <p:custDataLst>
              <p:tags r:id="rId2"/>
            </p:custDataLst>
          </p:nvPr>
        </p:nvSpPr>
        <p:spPr>
          <a:xfrm>
            <a:off x="323850" y="1049338"/>
            <a:ext cx="7993063" cy="5040312"/>
          </a:xfrm>
        </p:spPr>
        <p:txBody>
          <a:bodyPr/>
          <a:lstStyle/>
          <a:p>
            <a:pPr eaLnBrk="1" hangingPunct="1">
              <a:spcBef>
                <a:spcPts val="700"/>
              </a:spcBef>
              <a:buFontTx/>
              <a:buChar char="•"/>
            </a:pPr>
            <a:r>
              <a:rPr lang="en-AU" dirty="0" smtClean="0"/>
              <a:t>Free-format text follows writing conventions.</a:t>
            </a:r>
          </a:p>
          <a:p>
            <a:pPr eaLnBrk="1" hangingPunct="1">
              <a:spcBef>
                <a:spcPts val="700"/>
              </a:spcBef>
              <a:buFontTx/>
              <a:buChar char="•"/>
            </a:pPr>
            <a:r>
              <a:rPr lang="en-AU" dirty="0" smtClean="0"/>
              <a:t>Include a maximum of 5 to 6 statements per curriculum organiser.</a:t>
            </a:r>
          </a:p>
          <a:p>
            <a:pPr eaLnBrk="1" hangingPunct="1">
              <a:spcBef>
                <a:spcPts val="700"/>
              </a:spcBef>
              <a:buFontTx/>
              <a:buChar char="•"/>
            </a:pPr>
            <a:r>
              <a:rPr lang="en-AU" dirty="0" smtClean="0"/>
              <a:t>Do not use lengthy sentences.</a:t>
            </a:r>
          </a:p>
          <a:p>
            <a:pPr eaLnBrk="1" hangingPunct="1">
              <a:spcBef>
                <a:spcPts val="700"/>
              </a:spcBef>
              <a:buFontTx/>
              <a:buChar char="•"/>
            </a:pPr>
            <a:r>
              <a:rPr lang="en-AU" dirty="0" smtClean="0"/>
              <a:t>Use plain language.</a:t>
            </a:r>
          </a:p>
          <a:p>
            <a:pPr eaLnBrk="1" hangingPunct="1">
              <a:spcBef>
                <a:spcPts val="700"/>
              </a:spcBef>
              <a:buFontTx/>
              <a:buChar char="•"/>
            </a:pPr>
            <a:r>
              <a:rPr lang="en-AU" dirty="0" smtClean="0"/>
              <a:t>Refer to the QCIA Handbook for guidelines.</a:t>
            </a:r>
          </a:p>
          <a:p>
            <a:pPr eaLnBrk="1" hangingPunct="1">
              <a:spcBef>
                <a:spcPts val="700"/>
              </a:spcBef>
              <a:buFontTx/>
              <a:buChar char="•"/>
            </a:pPr>
            <a:r>
              <a:rPr lang="en-AU" dirty="0" smtClean="0"/>
              <a:t>Refer to the website Comment database for statements.</a:t>
            </a:r>
          </a:p>
          <a:p>
            <a:pPr eaLnBrk="1" hangingPunct="1">
              <a:spcBef>
                <a:spcPts val="700"/>
              </a:spcBef>
              <a:buClr>
                <a:srgbClr val="008080"/>
              </a:buClr>
              <a:buFontTx/>
              <a:buChar char="•"/>
            </a:pPr>
            <a:endParaRPr lang="en-AU" dirty="0" smtClean="0"/>
          </a:p>
          <a:p>
            <a:pPr eaLnBrk="1" hangingPunct="1">
              <a:spcBef>
                <a:spcPts val="700"/>
              </a:spcBef>
            </a:pPr>
            <a:r>
              <a:rPr lang="en-AU" dirty="0" smtClean="0"/>
              <a:t> </a:t>
            </a:r>
          </a:p>
          <a:p>
            <a:pPr eaLnBrk="1" hangingPunct="1">
              <a:spcBef>
                <a:spcPts val="700"/>
              </a:spcBef>
            </a:pPr>
            <a:endParaRPr lang="en-AU" dirty="0" smtClean="0"/>
          </a:p>
        </p:txBody>
      </p:sp>
    </p:spTree>
    <p:extLst>
      <p:ext uri="{BB962C8B-B14F-4D97-AF65-F5344CB8AC3E}">
        <p14:creationId xmlns:p14="http://schemas.microsoft.com/office/powerpoint/2010/main" val="4361832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5170107"/>
          <p:cNvPicPr>
            <a:picLocks noChangeAspect="1" noChangeArrowheads="1"/>
          </p:cNvPicPr>
          <p:nvPr/>
        </p:nvPicPr>
        <p:blipFill>
          <a:blip r:embed="rId5"/>
          <a:srcRect/>
          <a:stretch>
            <a:fillRect/>
          </a:stretch>
        </p:blipFill>
        <p:spPr bwMode="auto">
          <a:xfrm>
            <a:off x="7092950" y="2924175"/>
            <a:ext cx="1376363" cy="309562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2"/>
          <p:cNvSpPr>
            <a:spLocks noGrp="1" noChangeArrowheads="1"/>
          </p:cNvSpPr>
          <p:nvPr>
            <p:ph type="title"/>
            <p:custDataLst>
              <p:tags r:id="rId1"/>
            </p:custDataLst>
          </p:nvPr>
        </p:nvSpPr>
        <p:spPr>
          <a:xfrm>
            <a:off x="323850" y="258763"/>
            <a:ext cx="8569325" cy="793750"/>
          </a:xfrm>
        </p:spPr>
        <p:txBody>
          <a:bodyPr/>
          <a:lstStyle/>
          <a:p>
            <a:pPr eaLnBrk="1" hangingPunct="1"/>
            <a:r>
              <a:rPr lang="en-AU" smtClean="0"/>
              <a:t>Statement of Participation</a:t>
            </a:r>
          </a:p>
        </p:txBody>
      </p:sp>
      <p:sp>
        <p:nvSpPr>
          <p:cNvPr id="24580" name="Rectangle 3"/>
          <p:cNvSpPr>
            <a:spLocks noGrp="1" noChangeArrowheads="1"/>
          </p:cNvSpPr>
          <p:nvPr>
            <p:ph type="body" idx="1"/>
            <p:custDataLst>
              <p:tags r:id="rId2"/>
            </p:custDataLst>
          </p:nvPr>
        </p:nvSpPr>
        <p:spPr>
          <a:xfrm>
            <a:off x="250825" y="476250"/>
            <a:ext cx="6985000" cy="4968875"/>
          </a:xfrm>
        </p:spPr>
        <p:txBody>
          <a:bodyPr/>
          <a:lstStyle/>
          <a:p>
            <a:pPr marL="0" indent="0" eaLnBrk="1" hangingPunct="1">
              <a:spcBef>
                <a:spcPts val="700"/>
              </a:spcBef>
              <a:buClr>
                <a:srgbClr val="008080"/>
              </a:buClr>
            </a:pPr>
            <a:r>
              <a:rPr lang="en-AU" dirty="0" smtClean="0"/>
              <a:t>  </a:t>
            </a:r>
          </a:p>
          <a:p>
            <a:pPr marL="711200" lvl="1" indent="-531813" eaLnBrk="1" hangingPunct="1">
              <a:spcBef>
                <a:spcPts val="700"/>
              </a:spcBef>
              <a:buSzTx/>
            </a:pPr>
            <a:r>
              <a:rPr lang="en-AU" dirty="0" smtClean="0"/>
              <a:t>Includes the names or titles of activities students have undertaken</a:t>
            </a:r>
          </a:p>
          <a:p>
            <a:pPr marL="711200" lvl="1" indent="-531813" eaLnBrk="1" hangingPunct="1">
              <a:spcBef>
                <a:spcPts val="700"/>
              </a:spcBef>
              <a:buSzTx/>
            </a:pPr>
            <a:r>
              <a:rPr lang="en-AU" dirty="0" smtClean="0"/>
              <a:t>May include community-based learning, extra-curricula activities, work experience, enrichment programs or community-access programs</a:t>
            </a:r>
          </a:p>
          <a:p>
            <a:pPr marL="711200" lvl="1" indent="-531813" eaLnBrk="1" hangingPunct="1">
              <a:spcBef>
                <a:spcPts val="700"/>
              </a:spcBef>
              <a:buSzTx/>
            </a:pPr>
            <a:r>
              <a:rPr lang="en-AU" dirty="0" smtClean="0"/>
              <a:t>Have no provision for explanation of the activity.</a:t>
            </a:r>
          </a:p>
        </p:txBody>
      </p:sp>
    </p:spTree>
    <p:extLst>
      <p:ext uri="{BB962C8B-B14F-4D97-AF65-F5344CB8AC3E}">
        <p14:creationId xmlns:p14="http://schemas.microsoft.com/office/powerpoint/2010/main" val="38611311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custDataLst>
              <p:tags r:id="rId1"/>
            </p:custDataLst>
          </p:nvPr>
        </p:nvSpPr>
        <p:spPr>
          <a:xfrm>
            <a:off x="323850" y="258763"/>
            <a:ext cx="8569325" cy="503237"/>
          </a:xfrm>
        </p:spPr>
        <p:txBody>
          <a:bodyPr/>
          <a:lstStyle/>
          <a:p>
            <a:pPr eaLnBrk="1" hangingPunct="1"/>
            <a:r>
              <a:rPr lang="en-AU" smtClean="0"/>
              <a:t>QCIA eligibility processes</a:t>
            </a:r>
          </a:p>
        </p:txBody>
      </p:sp>
      <p:sp>
        <p:nvSpPr>
          <p:cNvPr id="884739" name="Rectangle 3"/>
          <p:cNvSpPr>
            <a:spLocks noGrp="1" noChangeArrowheads="1"/>
          </p:cNvSpPr>
          <p:nvPr>
            <p:ph type="body" idx="1"/>
            <p:custDataLst>
              <p:tags r:id="rId2"/>
            </p:custDataLst>
          </p:nvPr>
        </p:nvSpPr>
        <p:spPr>
          <a:xfrm>
            <a:off x="323850" y="1049338"/>
            <a:ext cx="8208963" cy="4824412"/>
          </a:xfrm>
        </p:spPr>
        <p:txBody>
          <a:bodyPr/>
          <a:lstStyle/>
          <a:p>
            <a:pPr marL="477838" indent="-420688" eaLnBrk="1" hangingPunct="1">
              <a:spcBef>
                <a:spcPts val="700"/>
              </a:spcBef>
              <a:buClr>
                <a:srgbClr val="008080"/>
              </a:buClr>
              <a:defRPr/>
            </a:pPr>
            <a:r>
              <a:rPr lang="en-AU" sz="3000" dirty="0" smtClean="0"/>
              <a:t>Schools:</a:t>
            </a:r>
          </a:p>
          <a:p>
            <a:pPr marL="477838" indent="-420688" eaLnBrk="1" hangingPunct="1">
              <a:spcBef>
                <a:spcPts val="700"/>
              </a:spcBef>
              <a:buFontTx/>
              <a:buChar char="•"/>
              <a:defRPr/>
            </a:pPr>
            <a:r>
              <a:rPr lang="en-AU" dirty="0" smtClean="0"/>
              <a:t>identify eligible students </a:t>
            </a:r>
          </a:p>
          <a:p>
            <a:pPr marL="477838" indent="-420688" eaLnBrk="1" hangingPunct="1">
              <a:spcBef>
                <a:spcPts val="700"/>
              </a:spcBef>
              <a:buFontTx/>
              <a:buChar char="•"/>
              <a:defRPr/>
            </a:pPr>
            <a:r>
              <a:rPr lang="en-AU" dirty="0" smtClean="0"/>
              <a:t>consult with students and their parents/carers</a:t>
            </a:r>
          </a:p>
          <a:p>
            <a:pPr marL="477838" indent="-420688" eaLnBrk="1" hangingPunct="1">
              <a:spcBef>
                <a:spcPts val="700"/>
              </a:spcBef>
              <a:buFontTx/>
              <a:buChar char="•"/>
              <a:defRPr/>
            </a:pPr>
            <a:r>
              <a:rPr lang="en-AU" dirty="0" smtClean="0"/>
              <a:t>indicate eligibility for the QCIA through the Student Data Capture System (SDCS)</a:t>
            </a:r>
          </a:p>
          <a:p>
            <a:pPr marL="477838" indent="-420688" eaLnBrk="1" hangingPunct="1">
              <a:spcBef>
                <a:spcPts val="700"/>
              </a:spcBef>
              <a:buFontTx/>
              <a:buChar char="•"/>
              <a:defRPr/>
            </a:pPr>
            <a:r>
              <a:rPr lang="en-AU" dirty="0" smtClean="0"/>
              <a:t>identify the QCIA as an ILO in SLIMS</a:t>
            </a:r>
          </a:p>
          <a:p>
            <a:pPr marL="477838" indent="-420688" eaLnBrk="1" hangingPunct="1">
              <a:spcBef>
                <a:spcPts val="700"/>
              </a:spcBef>
              <a:buFontTx/>
              <a:buChar char="•"/>
              <a:defRPr/>
            </a:pPr>
            <a:r>
              <a:rPr lang="en-AU" dirty="0" smtClean="0"/>
              <a:t>communicate eligibility to QCAA using the eligibility form and curriculum plan.</a:t>
            </a:r>
          </a:p>
          <a:p>
            <a:pPr eaLnBrk="1" hangingPunct="1">
              <a:spcBef>
                <a:spcPts val="700"/>
              </a:spcBef>
              <a:defRPr/>
            </a:pPr>
            <a:endParaRPr lang="en-AU" sz="1800" dirty="0" smtClean="0"/>
          </a:p>
          <a:p>
            <a:pPr eaLnBrk="1" hangingPunct="1">
              <a:spcBef>
                <a:spcPts val="700"/>
              </a:spcBef>
              <a:defRPr/>
            </a:pPr>
            <a:r>
              <a:rPr lang="en-AU" sz="1800" dirty="0" smtClean="0"/>
              <a:t>	</a:t>
            </a:r>
            <a:r>
              <a:rPr lang="en-AU" sz="1600" b="1" i="1" dirty="0" smtClean="0">
                <a:solidFill>
                  <a:srgbClr val="FF9900"/>
                </a:solidFill>
                <a:effectLst>
                  <a:outerShdw blurRad="38100" dist="38100" dir="2700000" algn="tl">
                    <a:srgbClr val="C0C0C0"/>
                  </a:outerShdw>
                </a:effectLst>
              </a:rPr>
              <a:t>	</a:t>
            </a:r>
          </a:p>
        </p:txBody>
      </p:sp>
    </p:spTree>
    <p:extLst>
      <p:ext uri="{BB962C8B-B14F-4D97-AF65-F5344CB8AC3E}">
        <p14:creationId xmlns:p14="http://schemas.microsoft.com/office/powerpoint/2010/main" val="10909334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custDataLst>
              <p:tags r:id="rId1"/>
            </p:custDataLst>
          </p:nvPr>
        </p:nvSpPr>
        <p:spPr>
          <a:xfrm>
            <a:off x="323850" y="258763"/>
            <a:ext cx="8496300" cy="938212"/>
          </a:xfrm>
        </p:spPr>
        <p:txBody>
          <a:bodyPr/>
          <a:lstStyle/>
          <a:p>
            <a:pPr eaLnBrk="1" hangingPunct="1">
              <a:defRPr/>
            </a:pPr>
            <a:r>
              <a:rPr lang="en-AU" dirty="0" smtClean="0"/>
              <a:t>Eligibility</a:t>
            </a:r>
            <a:r>
              <a:rPr lang="en-AU" sz="3050" dirty="0" smtClean="0"/>
              <a:t> form and curriculum plan procedures</a:t>
            </a:r>
          </a:p>
        </p:txBody>
      </p:sp>
      <p:sp>
        <p:nvSpPr>
          <p:cNvPr id="26627" name="Rectangle 3"/>
          <p:cNvSpPr>
            <a:spLocks noGrp="1" noChangeArrowheads="1"/>
          </p:cNvSpPr>
          <p:nvPr>
            <p:ph type="body" idx="1"/>
            <p:custDataLst>
              <p:tags r:id="rId2"/>
            </p:custDataLst>
          </p:nvPr>
        </p:nvSpPr>
        <p:spPr>
          <a:xfrm>
            <a:off x="323850" y="1341438"/>
            <a:ext cx="8496300" cy="4967287"/>
          </a:xfrm>
        </p:spPr>
        <p:txBody>
          <a:bodyPr/>
          <a:lstStyle/>
          <a:p>
            <a:pPr eaLnBrk="1" hangingPunct="1">
              <a:spcBef>
                <a:spcPts val="700"/>
              </a:spcBef>
              <a:buFontTx/>
              <a:buChar char="•"/>
            </a:pPr>
            <a:r>
              <a:rPr lang="en-AU" dirty="0" smtClean="0"/>
              <a:t>Download the form from the QCAA website at www.qcaa.qld.edu.au/2647.html   </a:t>
            </a:r>
          </a:p>
          <a:p>
            <a:pPr eaLnBrk="1" hangingPunct="1">
              <a:spcBef>
                <a:spcPts val="700"/>
              </a:spcBef>
              <a:buFontTx/>
              <a:buChar char="•"/>
            </a:pPr>
            <a:r>
              <a:rPr lang="en-AU" dirty="0" smtClean="0"/>
              <a:t>Complete a plan for each student</a:t>
            </a:r>
          </a:p>
          <a:p>
            <a:pPr eaLnBrk="1" hangingPunct="1">
              <a:spcBef>
                <a:spcPts val="700"/>
              </a:spcBef>
              <a:buFontTx/>
              <a:buChar char="•"/>
            </a:pPr>
            <a:r>
              <a:rPr lang="en-AU" dirty="0" smtClean="0"/>
              <a:t>Sample curriculum plans are available on the QCAA website</a:t>
            </a:r>
          </a:p>
          <a:p>
            <a:pPr eaLnBrk="1" hangingPunct="1">
              <a:spcBef>
                <a:spcPts val="700"/>
              </a:spcBef>
              <a:buFontTx/>
              <a:buChar char="•"/>
            </a:pPr>
            <a:r>
              <a:rPr lang="en-AU" dirty="0" smtClean="0"/>
              <a:t>Ensure the principal signs the form</a:t>
            </a:r>
          </a:p>
          <a:p>
            <a:pPr eaLnBrk="1" hangingPunct="1">
              <a:spcBef>
                <a:spcPts val="700"/>
              </a:spcBef>
              <a:buFontTx/>
              <a:buChar char="•"/>
            </a:pPr>
            <a:r>
              <a:rPr lang="en-AU" dirty="0" smtClean="0"/>
              <a:t>Retain a copy and send original to the QCAA.</a:t>
            </a:r>
          </a:p>
          <a:p>
            <a:pPr eaLnBrk="1" hangingPunct="1">
              <a:spcBef>
                <a:spcPts val="700"/>
              </a:spcBef>
              <a:buClr>
                <a:srgbClr val="008080"/>
              </a:buClr>
              <a:buFontTx/>
              <a:buChar char="•"/>
            </a:pPr>
            <a:endParaRPr lang="en-AU" dirty="0" smtClean="0"/>
          </a:p>
          <a:p>
            <a:pPr eaLnBrk="1" hangingPunct="1">
              <a:spcBef>
                <a:spcPts val="700"/>
              </a:spcBef>
            </a:pPr>
            <a:endParaRPr lang="en-AU" dirty="0" smtClean="0"/>
          </a:p>
        </p:txBody>
      </p:sp>
    </p:spTree>
    <p:extLst>
      <p:ext uri="{BB962C8B-B14F-4D97-AF65-F5344CB8AC3E}">
        <p14:creationId xmlns:p14="http://schemas.microsoft.com/office/powerpoint/2010/main" val="41121929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23850" y="258763"/>
            <a:ext cx="8785225" cy="936625"/>
          </a:xfrm>
        </p:spPr>
        <p:txBody>
          <a:bodyPr/>
          <a:lstStyle/>
          <a:p>
            <a:pPr eaLnBrk="1" hangingPunct="1"/>
            <a:r>
              <a:rPr lang="en-AU" smtClean="0"/>
              <a:t>Quality-assurance processes</a:t>
            </a:r>
            <a:br>
              <a:rPr lang="en-AU" smtClean="0"/>
            </a:br>
            <a:endParaRPr lang="en-AU" smtClean="0"/>
          </a:p>
        </p:txBody>
      </p:sp>
      <p:pic>
        <p:nvPicPr>
          <p:cNvPr id="27651" name="Picture 3" descr="Quality-assurance_process_diagram_Feb2010"/>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468313" y="1196975"/>
            <a:ext cx="8456612"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38423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custDataLst>
              <p:tags r:id="rId1"/>
            </p:custDataLst>
          </p:nvPr>
        </p:nvSpPr>
        <p:spPr>
          <a:xfrm>
            <a:off x="323850" y="258763"/>
            <a:ext cx="8569325" cy="647700"/>
          </a:xfrm>
        </p:spPr>
        <p:txBody>
          <a:bodyPr/>
          <a:lstStyle/>
          <a:p>
            <a:pPr eaLnBrk="1" hangingPunct="1"/>
            <a:r>
              <a:rPr lang="en-US" smtClean="0"/>
              <a:t>Quality-assurance processes</a:t>
            </a:r>
            <a:endParaRPr lang="en-AU" smtClean="0"/>
          </a:p>
        </p:txBody>
      </p:sp>
      <p:sp>
        <p:nvSpPr>
          <p:cNvPr id="910339" name="Rectangle 3"/>
          <p:cNvSpPr>
            <a:spLocks noGrp="1" noChangeArrowheads="1"/>
          </p:cNvSpPr>
          <p:nvPr>
            <p:ph type="body" idx="1"/>
            <p:custDataLst>
              <p:tags r:id="rId2"/>
            </p:custDataLst>
          </p:nvPr>
        </p:nvSpPr>
        <p:spPr>
          <a:xfrm>
            <a:off x="323850" y="1049338"/>
            <a:ext cx="7991475" cy="4683125"/>
          </a:xfrm>
        </p:spPr>
        <p:txBody>
          <a:bodyPr/>
          <a:lstStyle/>
          <a:p>
            <a:pPr eaLnBrk="1" hangingPunct="1">
              <a:spcBef>
                <a:spcPts val="700"/>
              </a:spcBef>
              <a:buFontTx/>
              <a:buChar char="•"/>
              <a:defRPr/>
            </a:pPr>
            <a:r>
              <a:rPr lang="en-US" dirty="0" smtClean="0"/>
              <a:t>Eligibility form and curriculum plan (May) </a:t>
            </a:r>
          </a:p>
          <a:p>
            <a:pPr eaLnBrk="1" hangingPunct="1">
              <a:spcBef>
                <a:spcPts val="700"/>
              </a:spcBef>
              <a:buFontTx/>
              <a:buChar char="•"/>
              <a:defRPr/>
            </a:pPr>
            <a:r>
              <a:rPr lang="en-US" dirty="0" smtClean="0"/>
              <a:t>Internal school processes </a:t>
            </a:r>
          </a:p>
          <a:p>
            <a:pPr eaLnBrk="1" hangingPunct="1">
              <a:spcBef>
                <a:spcPts val="700"/>
              </a:spcBef>
              <a:buFontTx/>
              <a:buChar char="•"/>
              <a:defRPr/>
            </a:pPr>
            <a:r>
              <a:rPr lang="en-US" dirty="0" smtClean="0"/>
              <a:t>District verification meetings to review draft certificates and evidence (August)</a:t>
            </a:r>
            <a:endParaRPr lang="en-US" i="1" dirty="0" smtClean="0">
              <a:effectLst>
                <a:outerShdw blurRad="38100" dist="38100" dir="2700000" algn="tl">
                  <a:srgbClr val="C0C0C0"/>
                </a:outerShdw>
              </a:effectLst>
            </a:endParaRPr>
          </a:p>
          <a:p>
            <a:pPr eaLnBrk="1" hangingPunct="1">
              <a:spcBef>
                <a:spcPts val="700"/>
              </a:spcBef>
              <a:buFontTx/>
              <a:buChar char="•"/>
              <a:defRPr/>
            </a:pPr>
            <a:r>
              <a:rPr lang="en-US" dirty="0" smtClean="0"/>
              <a:t>State review of provisional certificates (October)</a:t>
            </a:r>
            <a:r>
              <a:rPr lang="en-US" dirty="0" smtClean="0">
                <a:effectLst>
                  <a:outerShdw blurRad="38100" dist="38100" dir="2700000" algn="tl">
                    <a:srgbClr val="C0C0C0"/>
                  </a:outerShdw>
                </a:effectLst>
              </a:rPr>
              <a:t> </a:t>
            </a:r>
          </a:p>
          <a:p>
            <a:pPr eaLnBrk="1" hangingPunct="1">
              <a:spcBef>
                <a:spcPts val="700"/>
              </a:spcBef>
              <a:buFontTx/>
              <a:buChar char="•"/>
              <a:defRPr/>
            </a:pPr>
            <a:r>
              <a:rPr lang="en-US" dirty="0" smtClean="0"/>
              <a:t>Pre-production checks (November)</a:t>
            </a:r>
            <a:endParaRPr lang="en-AU" dirty="0" smtClean="0"/>
          </a:p>
        </p:txBody>
      </p:sp>
    </p:spTree>
    <p:extLst>
      <p:ext uri="{BB962C8B-B14F-4D97-AF65-F5344CB8AC3E}">
        <p14:creationId xmlns:p14="http://schemas.microsoft.com/office/powerpoint/2010/main" val="18104487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custDataLst>
              <p:tags r:id="rId1"/>
            </p:custDataLst>
          </p:nvPr>
        </p:nvSpPr>
        <p:spPr>
          <a:xfrm>
            <a:off x="395288" y="258763"/>
            <a:ext cx="8497887" cy="647700"/>
          </a:xfrm>
        </p:spPr>
        <p:txBody>
          <a:bodyPr/>
          <a:lstStyle/>
          <a:p>
            <a:pPr eaLnBrk="1" hangingPunct="1"/>
            <a:r>
              <a:rPr lang="en-AU" smtClean="0"/>
              <a:t>Internal school processes</a:t>
            </a:r>
          </a:p>
        </p:txBody>
      </p:sp>
      <p:sp>
        <p:nvSpPr>
          <p:cNvPr id="31747" name="Rectangle 3"/>
          <p:cNvSpPr>
            <a:spLocks noGrp="1" noChangeArrowheads="1"/>
          </p:cNvSpPr>
          <p:nvPr>
            <p:ph type="body" idx="1"/>
            <p:custDataLst>
              <p:tags r:id="rId2"/>
            </p:custDataLst>
          </p:nvPr>
        </p:nvSpPr>
        <p:spPr>
          <a:xfrm>
            <a:off x="395288" y="1052513"/>
            <a:ext cx="8497887" cy="5049837"/>
          </a:xfrm>
        </p:spPr>
        <p:txBody>
          <a:bodyPr/>
          <a:lstStyle/>
          <a:p>
            <a:pPr marL="363538" lvl="1" indent="-363538" eaLnBrk="1" hangingPunct="1">
              <a:spcBef>
                <a:spcPts val="700"/>
              </a:spcBef>
              <a:buSzTx/>
              <a:buFontTx/>
              <a:buChar char="•"/>
              <a:defRPr/>
            </a:pPr>
            <a:r>
              <a:rPr lang="en-AU" dirty="0" smtClean="0"/>
              <a:t>What currently occurs in your school?</a:t>
            </a:r>
          </a:p>
          <a:p>
            <a:pPr marL="363538" lvl="1" indent="-363538" eaLnBrk="1" hangingPunct="1">
              <a:spcBef>
                <a:spcPts val="700"/>
              </a:spcBef>
              <a:buSzTx/>
              <a:buFontTx/>
              <a:buChar char="•"/>
              <a:defRPr/>
            </a:pPr>
            <a:r>
              <a:rPr lang="en-AU" dirty="0" smtClean="0"/>
              <a:t>What improvements could be made or alternative processes used?</a:t>
            </a:r>
          </a:p>
          <a:p>
            <a:pPr marL="0" lvl="1" indent="0" eaLnBrk="1" hangingPunct="1">
              <a:spcBef>
                <a:spcPts val="700"/>
              </a:spcBef>
              <a:buClr>
                <a:srgbClr val="008080"/>
              </a:buClr>
              <a:buSzTx/>
              <a:buNone/>
              <a:defRPr/>
            </a:pPr>
            <a:endParaRPr lang="en-AU" dirty="0" smtClean="0"/>
          </a:p>
          <a:p>
            <a:pPr marL="0" indent="0" eaLnBrk="1" hangingPunct="1">
              <a:spcBef>
                <a:spcPts val="700"/>
              </a:spcBef>
              <a:buClr>
                <a:srgbClr val="008080"/>
              </a:buClr>
              <a:defRPr/>
            </a:pPr>
            <a:r>
              <a:rPr lang="en-AU" dirty="0" smtClean="0"/>
              <a:t>Schools </a:t>
            </a:r>
            <a:r>
              <a:rPr lang="en-AU" i="1" dirty="0" smtClean="0"/>
              <a:t>must</a:t>
            </a:r>
            <a:r>
              <a:rPr lang="en-AU" dirty="0" smtClean="0"/>
              <a:t> keep evidence of achievement to substantiate the certificate statements of achievement.</a:t>
            </a:r>
          </a:p>
          <a:p>
            <a:pPr marL="363538" lvl="1" indent="-363538" eaLnBrk="1" hangingPunct="1">
              <a:spcBef>
                <a:spcPts val="700"/>
              </a:spcBef>
              <a:buSzTx/>
              <a:buFontTx/>
              <a:buChar char="•"/>
              <a:defRPr/>
            </a:pPr>
            <a:r>
              <a:rPr lang="en-AU" dirty="0" smtClean="0"/>
              <a:t>How is this information/evidence stored?</a:t>
            </a:r>
          </a:p>
          <a:p>
            <a:pPr marL="363538" lvl="1" indent="-363538" eaLnBrk="1" hangingPunct="1">
              <a:spcBef>
                <a:spcPts val="700"/>
              </a:spcBef>
              <a:buSzTx/>
              <a:buFontTx/>
              <a:buChar char="•"/>
              <a:defRPr/>
            </a:pPr>
            <a:r>
              <a:rPr lang="en-AU" dirty="0" smtClean="0"/>
              <a:t>How do you ensure that there is accurate data submitted to the QCAA?</a:t>
            </a:r>
          </a:p>
          <a:p>
            <a:pPr eaLnBrk="1" hangingPunct="1">
              <a:lnSpc>
                <a:spcPct val="90000"/>
              </a:lnSpc>
              <a:spcBef>
                <a:spcPts val="700"/>
              </a:spcBef>
              <a:defRPr/>
            </a:pPr>
            <a:endParaRPr lang="en-AU" dirty="0" smtClean="0"/>
          </a:p>
        </p:txBody>
      </p:sp>
    </p:spTree>
    <p:extLst>
      <p:ext uri="{BB962C8B-B14F-4D97-AF65-F5344CB8AC3E}">
        <p14:creationId xmlns:p14="http://schemas.microsoft.com/office/powerpoint/2010/main" val="34751961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custDataLst>
              <p:tags r:id="rId1"/>
            </p:custDataLst>
          </p:nvPr>
        </p:nvSpPr>
        <p:spPr>
          <a:xfrm>
            <a:off x="395288" y="258763"/>
            <a:ext cx="8497887" cy="649287"/>
          </a:xfrm>
        </p:spPr>
        <p:txBody>
          <a:bodyPr/>
          <a:lstStyle/>
          <a:p>
            <a:pPr eaLnBrk="1" hangingPunct="1"/>
            <a:r>
              <a:rPr lang="en-AU" smtClean="0"/>
              <a:t>Validation of certificate information</a:t>
            </a:r>
            <a:br>
              <a:rPr lang="en-AU" smtClean="0"/>
            </a:br>
            <a:endParaRPr lang="en-AU" smtClean="0"/>
          </a:p>
        </p:txBody>
      </p:sp>
      <p:sp>
        <p:nvSpPr>
          <p:cNvPr id="30723" name="Rectangle 3"/>
          <p:cNvSpPr>
            <a:spLocks noGrp="1" noChangeArrowheads="1"/>
          </p:cNvSpPr>
          <p:nvPr>
            <p:ph type="body" idx="1"/>
            <p:custDataLst>
              <p:tags r:id="rId2"/>
            </p:custDataLst>
          </p:nvPr>
        </p:nvSpPr>
        <p:spPr>
          <a:xfrm>
            <a:off x="395288" y="981075"/>
            <a:ext cx="8137525" cy="5113338"/>
          </a:xfrm>
        </p:spPr>
        <p:txBody>
          <a:bodyPr/>
          <a:lstStyle/>
          <a:p>
            <a:pPr eaLnBrk="1" hangingPunct="1">
              <a:spcBef>
                <a:spcPts val="700"/>
              </a:spcBef>
              <a:buClr>
                <a:srgbClr val="008080"/>
              </a:buClr>
            </a:pPr>
            <a:r>
              <a:rPr lang="en-AU" dirty="0" smtClean="0"/>
              <a:t>District verification:</a:t>
            </a:r>
          </a:p>
          <a:p>
            <a:pPr eaLnBrk="1" hangingPunct="1">
              <a:spcBef>
                <a:spcPts val="700"/>
              </a:spcBef>
              <a:buFontTx/>
              <a:buChar char="•"/>
            </a:pPr>
            <a:r>
              <a:rPr lang="en-AU" dirty="0" smtClean="0"/>
              <a:t>involves the peer review of:</a:t>
            </a:r>
          </a:p>
          <a:p>
            <a:pPr marL="877888" lvl="1" indent="-420688" eaLnBrk="1" hangingPunct="1">
              <a:spcBef>
                <a:spcPts val="700"/>
              </a:spcBef>
              <a:buSzTx/>
              <a:buFont typeface="Symbol" pitchFamily="18" charset="2"/>
              <a:buChar char="-"/>
            </a:pPr>
            <a:r>
              <a:rPr lang="en-AU" dirty="0" smtClean="0"/>
              <a:t>draft certificate information </a:t>
            </a:r>
          </a:p>
          <a:p>
            <a:pPr marL="877888" lvl="1" indent="-420688" eaLnBrk="1" hangingPunct="1">
              <a:spcBef>
                <a:spcPts val="700"/>
              </a:spcBef>
              <a:buSzTx/>
              <a:buFont typeface="Symbol" pitchFamily="18" charset="2"/>
              <a:buChar char="-"/>
            </a:pPr>
            <a:r>
              <a:rPr lang="en-AU" dirty="0" smtClean="0"/>
              <a:t>samples of evidence to support the Statement of Achievement</a:t>
            </a:r>
          </a:p>
          <a:p>
            <a:pPr marL="877888" lvl="1" indent="-420688" eaLnBrk="1" hangingPunct="1">
              <a:spcBef>
                <a:spcPts val="700"/>
              </a:spcBef>
              <a:buSzTx/>
              <a:buFont typeface="Symbol" pitchFamily="18" charset="2"/>
              <a:buChar char="-"/>
            </a:pPr>
            <a:r>
              <a:rPr lang="en-AU" dirty="0" smtClean="0"/>
              <a:t>the match between the intended learning outcomes and the Statement of Achievement</a:t>
            </a:r>
          </a:p>
          <a:p>
            <a:pPr eaLnBrk="1" hangingPunct="1">
              <a:spcBef>
                <a:spcPts val="700"/>
              </a:spcBef>
              <a:buFontTx/>
              <a:buChar char="•"/>
            </a:pPr>
            <a:r>
              <a:rPr lang="en-AU" dirty="0" smtClean="0"/>
              <a:t>is held in August of the exit year</a:t>
            </a:r>
          </a:p>
          <a:p>
            <a:pPr eaLnBrk="1" hangingPunct="1">
              <a:spcBef>
                <a:spcPts val="700"/>
              </a:spcBef>
              <a:buFontTx/>
              <a:buChar char="•"/>
            </a:pPr>
            <a:r>
              <a:rPr lang="en-AU" dirty="0" smtClean="0"/>
              <a:t>is mandatory for all schools with exiting students</a:t>
            </a:r>
          </a:p>
          <a:p>
            <a:pPr eaLnBrk="1" hangingPunct="1">
              <a:spcBef>
                <a:spcPts val="700"/>
              </a:spcBef>
              <a:buFontTx/>
              <a:buChar char="•"/>
            </a:pPr>
            <a:r>
              <a:rPr lang="en-AU" dirty="0" smtClean="0"/>
              <a:t>provides feedback to schools.</a:t>
            </a:r>
          </a:p>
          <a:p>
            <a:pPr eaLnBrk="1" hangingPunct="1">
              <a:spcBef>
                <a:spcPts val="700"/>
              </a:spcBef>
            </a:pPr>
            <a:endParaRPr lang="en-AU" dirty="0" smtClean="0"/>
          </a:p>
        </p:txBody>
      </p:sp>
    </p:spTree>
    <p:extLst>
      <p:ext uri="{BB962C8B-B14F-4D97-AF65-F5344CB8AC3E}">
        <p14:creationId xmlns:p14="http://schemas.microsoft.com/office/powerpoint/2010/main" val="4471502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95288" y="258763"/>
            <a:ext cx="8497887" cy="649287"/>
          </a:xfrm>
        </p:spPr>
        <p:txBody>
          <a:bodyPr/>
          <a:lstStyle/>
          <a:p>
            <a:r>
              <a:rPr lang="en-AU" smtClean="0"/>
              <a:t>Draft QCIA for verification</a:t>
            </a:r>
          </a:p>
        </p:txBody>
      </p:sp>
      <p:sp>
        <p:nvSpPr>
          <p:cNvPr id="3" name="Content Placeholder 2"/>
          <p:cNvSpPr>
            <a:spLocks noGrp="1"/>
          </p:cNvSpPr>
          <p:nvPr>
            <p:ph idx="1"/>
          </p:nvPr>
        </p:nvSpPr>
        <p:spPr>
          <a:xfrm>
            <a:off x="468313" y="1079500"/>
            <a:ext cx="8064500" cy="5111750"/>
          </a:xfrm>
        </p:spPr>
        <p:txBody>
          <a:bodyPr/>
          <a:lstStyle/>
          <a:p>
            <a:pPr marL="0" indent="0">
              <a:spcBef>
                <a:spcPts val="600"/>
              </a:spcBef>
              <a:defRPr/>
            </a:pPr>
            <a:r>
              <a:rPr lang="en-AU" dirty="0"/>
              <a:t>The </a:t>
            </a:r>
            <a:r>
              <a:rPr lang="en-AU" dirty="0" smtClean="0"/>
              <a:t>draft QCIA achievements are </a:t>
            </a:r>
            <a:r>
              <a:rPr lang="en-AU" dirty="0"/>
              <a:t>entered in SLIMS </a:t>
            </a:r>
            <a:r>
              <a:rPr lang="en-AU" dirty="0" smtClean="0"/>
              <a:t>— RABS. </a:t>
            </a:r>
            <a:endParaRPr lang="en-AU" dirty="0"/>
          </a:p>
          <a:p>
            <a:pPr marL="0" indent="0">
              <a:spcBef>
                <a:spcPts val="600"/>
              </a:spcBef>
              <a:defRPr/>
            </a:pPr>
            <a:r>
              <a:rPr lang="en-AU" dirty="0" smtClean="0"/>
              <a:t>The Statement </a:t>
            </a:r>
            <a:r>
              <a:rPr lang="en-AU" dirty="0"/>
              <a:t>of Achievement comments database is incorporated in </a:t>
            </a:r>
            <a:r>
              <a:rPr lang="en-AU" dirty="0" smtClean="0"/>
              <a:t>SLIMS — RABS.</a:t>
            </a:r>
          </a:p>
          <a:p>
            <a:pPr marL="361950" indent="-361950">
              <a:spcBef>
                <a:spcPts val="600"/>
              </a:spcBef>
              <a:buFont typeface="Arial" pitchFamily="34" charset="0"/>
              <a:buChar char="•"/>
              <a:defRPr/>
            </a:pPr>
            <a:r>
              <a:rPr lang="en-AU" dirty="0" smtClean="0"/>
              <a:t>Check </a:t>
            </a:r>
            <a:r>
              <a:rPr lang="en-AU" dirty="0"/>
              <a:t>the </a:t>
            </a:r>
            <a:r>
              <a:rPr lang="en-AU" dirty="0" smtClean="0"/>
              <a:t>QCAA </a:t>
            </a:r>
            <a:r>
              <a:rPr lang="en-AU" dirty="0"/>
              <a:t>website </a:t>
            </a:r>
            <a:r>
              <a:rPr lang="en-AU" dirty="0" smtClean="0"/>
              <a:t>at www.qcaa.qld.edu.au/1161.html for the </a:t>
            </a:r>
            <a:r>
              <a:rPr lang="en-AU" i="1" dirty="0"/>
              <a:t>SLIMS and QCIA data </a:t>
            </a:r>
            <a:r>
              <a:rPr lang="en-AU" i="1" dirty="0" smtClean="0"/>
              <a:t>user guide .</a:t>
            </a:r>
            <a:endParaRPr lang="en-AU" dirty="0"/>
          </a:p>
        </p:txBody>
      </p:sp>
    </p:spTree>
    <p:extLst>
      <p:ext uri="{BB962C8B-B14F-4D97-AF65-F5344CB8AC3E}">
        <p14:creationId xmlns:p14="http://schemas.microsoft.com/office/powerpoint/2010/main" val="2842355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9750" y="404813"/>
            <a:ext cx="8353425" cy="647700"/>
          </a:xfrm>
        </p:spPr>
        <p:txBody>
          <a:bodyPr/>
          <a:lstStyle/>
          <a:p>
            <a:pPr eaLnBrk="1" hangingPunct="1"/>
            <a:r>
              <a:rPr lang="en-AU" sz="3600" smtClean="0"/>
              <a:t>The planning process–SET Plan</a:t>
            </a:r>
          </a:p>
        </p:txBody>
      </p:sp>
      <p:pic>
        <p:nvPicPr>
          <p:cNvPr id="6147" name="Picture 4" descr="A_Partnership_Oct2010_v2"/>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1835150" y="1424781"/>
            <a:ext cx="4975225"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85670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23850" y="258763"/>
            <a:ext cx="8424863" cy="504825"/>
          </a:xfrm>
        </p:spPr>
        <p:txBody>
          <a:bodyPr/>
          <a:lstStyle/>
          <a:p>
            <a:r>
              <a:rPr lang="en-AU" smtClean="0"/>
              <a:t>Entering statements in SLIMS — RABS</a:t>
            </a:r>
          </a:p>
        </p:txBody>
      </p:sp>
      <p:sp>
        <p:nvSpPr>
          <p:cNvPr id="3" name="Content Placeholder 2"/>
          <p:cNvSpPr>
            <a:spLocks noGrp="1"/>
          </p:cNvSpPr>
          <p:nvPr>
            <p:ph idx="1"/>
          </p:nvPr>
        </p:nvSpPr>
        <p:spPr>
          <a:xfrm>
            <a:off x="323850" y="1079500"/>
            <a:ext cx="8640763" cy="5184775"/>
          </a:xfrm>
        </p:spPr>
        <p:txBody>
          <a:bodyPr/>
          <a:lstStyle/>
          <a:p>
            <a:pPr marL="0" indent="0">
              <a:spcBef>
                <a:spcPts val="600"/>
              </a:spcBef>
              <a:buClr>
                <a:srgbClr val="006666"/>
              </a:buClr>
              <a:defRPr/>
            </a:pPr>
            <a:r>
              <a:rPr lang="en-AU" dirty="0"/>
              <a:t>Statements of Achievement may be entered by:</a:t>
            </a:r>
          </a:p>
          <a:p>
            <a:pPr marL="361950" indent="-361950">
              <a:spcBef>
                <a:spcPts val="600"/>
              </a:spcBef>
              <a:buFont typeface="Arial" pitchFamily="34" charset="0"/>
              <a:buChar char="•"/>
              <a:defRPr/>
            </a:pPr>
            <a:r>
              <a:rPr lang="en-AU" dirty="0"/>
              <a:t>either selecting a statement from the comments database</a:t>
            </a:r>
          </a:p>
          <a:p>
            <a:pPr marL="361950" indent="-361950">
              <a:spcBef>
                <a:spcPts val="600"/>
              </a:spcBef>
              <a:buFont typeface="Arial" pitchFamily="34" charset="0"/>
              <a:buChar char="•"/>
              <a:defRPr/>
            </a:pPr>
            <a:r>
              <a:rPr lang="en-AU" dirty="0"/>
              <a:t>or adding your own free-form text statement that reflects the achievement of </a:t>
            </a:r>
            <a:r>
              <a:rPr lang="en-AU" dirty="0" smtClean="0"/>
              <a:t>the </a:t>
            </a:r>
            <a:r>
              <a:rPr lang="en-AU" dirty="0"/>
              <a:t>student</a:t>
            </a:r>
            <a:r>
              <a:rPr lang="en-AU" dirty="0" smtClean="0"/>
              <a:t>.</a:t>
            </a:r>
          </a:p>
          <a:p>
            <a:pPr marL="361950" indent="-361950">
              <a:spcBef>
                <a:spcPts val="600"/>
              </a:spcBef>
              <a:buFont typeface="Arial" pitchFamily="34" charset="0"/>
              <a:buChar char="•"/>
              <a:defRPr/>
            </a:pPr>
            <a:endParaRPr lang="en-AU" sz="1400" dirty="0" smtClean="0"/>
          </a:p>
          <a:p>
            <a:pPr marL="0" indent="0">
              <a:spcBef>
                <a:spcPts val="600"/>
              </a:spcBef>
              <a:buClr>
                <a:srgbClr val="006666"/>
              </a:buClr>
              <a:defRPr/>
            </a:pPr>
            <a:r>
              <a:rPr lang="en-AU" dirty="0" smtClean="0"/>
              <a:t>Statements of Participation are:</a:t>
            </a:r>
          </a:p>
          <a:p>
            <a:pPr marL="361950" indent="-361950">
              <a:spcBef>
                <a:spcPts val="600"/>
              </a:spcBef>
              <a:buFont typeface="Arial" pitchFamily="34" charset="0"/>
              <a:buChar char="•"/>
              <a:defRPr/>
            </a:pPr>
            <a:r>
              <a:rPr lang="en-AU" dirty="0" smtClean="0"/>
              <a:t>selected from a “pick list”</a:t>
            </a:r>
          </a:p>
          <a:p>
            <a:pPr marL="361950" indent="-361950">
              <a:spcBef>
                <a:spcPts val="600"/>
              </a:spcBef>
              <a:buFont typeface="Arial" pitchFamily="34" charset="0"/>
              <a:buChar char="•"/>
              <a:defRPr/>
            </a:pPr>
            <a:r>
              <a:rPr lang="en-AU" dirty="0"/>
              <a:t>n</a:t>
            </a:r>
            <a:r>
              <a:rPr lang="en-AU" dirty="0" smtClean="0"/>
              <a:t>ot able to be entered manually.</a:t>
            </a:r>
            <a:endParaRPr lang="en-AU" dirty="0"/>
          </a:p>
        </p:txBody>
      </p:sp>
    </p:spTree>
    <p:extLst>
      <p:ext uri="{BB962C8B-B14F-4D97-AF65-F5344CB8AC3E}">
        <p14:creationId xmlns:p14="http://schemas.microsoft.com/office/powerpoint/2010/main" val="13569501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custDataLst>
              <p:tags r:id="rId1"/>
            </p:custDataLst>
          </p:nvPr>
        </p:nvSpPr>
        <p:spPr>
          <a:xfrm>
            <a:off x="468313" y="258763"/>
            <a:ext cx="8424862" cy="792162"/>
          </a:xfrm>
        </p:spPr>
        <p:txBody>
          <a:bodyPr/>
          <a:lstStyle/>
          <a:p>
            <a:pPr eaLnBrk="1" hangingPunct="1"/>
            <a:r>
              <a:rPr lang="en-AU" smtClean="0"/>
              <a:t>Folio of evidence of achievement</a:t>
            </a:r>
          </a:p>
        </p:txBody>
      </p:sp>
      <p:sp>
        <p:nvSpPr>
          <p:cNvPr id="33795" name="Rectangle 3"/>
          <p:cNvSpPr>
            <a:spLocks noGrp="1" noChangeArrowheads="1"/>
          </p:cNvSpPr>
          <p:nvPr>
            <p:ph type="body" idx="1"/>
            <p:custDataLst>
              <p:tags r:id="rId2"/>
            </p:custDataLst>
          </p:nvPr>
        </p:nvSpPr>
        <p:spPr>
          <a:xfrm>
            <a:off x="468313" y="1049338"/>
            <a:ext cx="7991475" cy="4683125"/>
          </a:xfrm>
        </p:spPr>
        <p:txBody>
          <a:bodyPr/>
          <a:lstStyle/>
          <a:p>
            <a:pPr eaLnBrk="1" hangingPunct="1">
              <a:spcBef>
                <a:spcPts val="700"/>
              </a:spcBef>
              <a:buClr>
                <a:srgbClr val="008080"/>
              </a:buClr>
            </a:pPr>
            <a:r>
              <a:rPr lang="en-AU" dirty="0" smtClean="0"/>
              <a:t>This evidence:</a:t>
            </a:r>
          </a:p>
          <a:p>
            <a:pPr eaLnBrk="1" hangingPunct="1">
              <a:spcBef>
                <a:spcPts val="700"/>
              </a:spcBef>
              <a:buFontTx/>
              <a:buChar char="•"/>
            </a:pPr>
            <a:r>
              <a:rPr lang="en-AU" dirty="0" smtClean="0"/>
              <a:t>matches the intended learning outcomes outlined in the curriculum plan</a:t>
            </a:r>
          </a:p>
          <a:p>
            <a:pPr eaLnBrk="1" hangingPunct="1">
              <a:spcBef>
                <a:spcPts val="700"/>
              </a:spcBef>
              <a:buFontTx/>
              <a:buChar char="•"/>
            </a:pPr>
            <a:r>
              <a:rPr lang="en-AU" dirty="0" smtClean="0"/>
              <a:t>is collected for all nominated eligible students</a:t>
            </a:r>
          </a:p>
          <a:p>
            <a:pPr eaLnBrk="1" hangingPunct="1">
              <a:spcBef>
                <a:spcPts val="700"/>
              </a:spcBef>
              <a:buFontTx/>
              <a:buChar char="•"/>
            </a:pPr>
            <a:r>
              <a:rPr lang="en-AU" dirty="0" smtClean="0"/>
              <a:t>is used to substantiate the final certificate information</a:t>
            </a:r>
          </a:p>
          <a:p>
            <a:pPr eaLnBrk="1" hangingPunct="1">
              <a:spcBef>
                <a:spcPts val="700"/>
              </a:spcBef>
              <a:buFontTx/>
              <a:buChar char="•"/>
            </a:pPr>
            <a:r>
              <a:rPr lang="en-AU" dirty="0" smtClean="0"/>
              <a:t>is best organised in the curriculum organisers</a:t>
            </a:r>
          </a:p>
          <a:p>
            <a:pPr eaLnBrk="1" hangingPunct="1">
              <a:spcBef>
                <a:spcPts val="700"/>
              </a:spcBef>
              <a:buFontTx/>
              <a:buChar char="•"/>
            </a:pPr>
            <a:r>
              <a:rPr lang="en-AU" dirty="0" smtClean="0"/>
              <a:t>uses a variety of evidence, e.g. checklists, photographs, learning logs.</a:t>
            </a:r>
          </a:p>
          <a:p>
            <a:pPr eaLnBrk="1" hangingPunct="1">
              <a:spcBef>
                <a:spcPts val="700"/>
              </a:spcBef>
            </a:pPr>
            <a:endParaRPr lang="en-AU" dirty="0" smtClean="0"/>
          </a:p>
        </p:txBody>
      </p:sp>
    </p:spTree>
    <p:extLst>
      <p:ext uri="{BB962C8B-B14F-4D97-AF65-F5344CB8AC3E}">
        <p14:creationId xmlns:p14="http://schemas.microsoft.com/office/powerpoint/2010/main" val="7147943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custDataLst>
              <p:tags r:id="rId1"/>
            </p:custDataLst>
          </p:nvPr>
        </p:nvSpPr>
        <p:spPr>
          <a:xfrm>
            <a:off x="468313" y="258763"/>
            <a:ext cx="8424862" cy="577850"/>
          </a:xfrm>
        </p:spPr>
        <p:txBody>
          <a:bodyPr/>
          <a:lstStyle/>
          <a:p>
            <a:pPr eaLnBrk="1" hangingPunct="1"/>
            <a:r>
              <a:rPr lang="en-AU" smtClean="0"/>
              <a:t>Evidence of achievement</a:t>
            </a:r>
          </a:p>
        </p:txBody>
      </p:sp>
      <p:sp>
        <p:nvSpPr>
          <p:cNvPr id="34819" name="Rectangle 3"/>
          <p:cNvSpPr>
            <a:spLocks noGrp="1" noChangeArrowheads="1"/>
          </p:cNvSpPr>
          <p:nvPr>
            <p:ph type="body" idx="1"/>
            <p:custDataLst>
              <p:tags r:id="rId2"/>
            </p:custDataLst>
          </p:nvPr>
        </p:nvSpPr>
        <p:spPr>
          <a:xfrm>
            <a:off x="468313" y="1052513"/>
            <a:ext cx="7920037" cy="4751387"/>
          </a:xfrm>
        </p:spPr>
        <p:txBody>
          <a:bodyPr/>
          <a:lstStyle/>
          <a:p>
            <a:pPr marL="0" indent="0" eaLnBrk="1" hangingPunct="1">
              <a:spcBef>
                <a:spcPts val="700"/>
              </a:spcBef>
              <a:buClr>
                <a:srgbClr val="008080"/>
              </a:buClr>
              <a:defRPr/>
            </a:pPr>
            <a:r>
              <a:rPr lang="en-AU" dirty="0" smtClean="0"/>
              <a:t>Legislation states students are entitled to query the results on their certificates.</a:t>
            </a:r>
          </a:p>
          <a:p>
            <a:pPr marL="0" indent="0" eaLnBrk="1" hangingPunct="1">
              <a:spcBef>
                <a:spcPts val="700"/>
              </a:spcBef>
              <a:buClr>
                <a:srgbClr val="008080"/>
              </a:buClr>
              <a:defRPr/>
            </a:pPr>
            <a:r>
              <a:rPr lang="en-AU" dirty="0" smtClean="0"/>
              <a:t>Evidence of achievement must be kept for:</a:t>
            </a:r>
          </a:p>
          <a:p>
            <a:pPr marL="363538" lvl="1" indent="-363538" eaLnBrk="1" hangingPunct="1">
              <a:spcBef>
                <a:spcPts val="700"/>
              </a:spcBef>
              <a:buSzTx/>
              <a:buFontTx/>
              <a:buChar char="•"/>
              <a:defRPr/>
            </a:pPr>
            <a:r>
              <a:rPr lang="en-AU" dirty="0" smtClean="0"/>
              <a:t>verification of certificate information at district meetings</a:t>
            </a:r>
          </a:p>
          <a:p>
            <a:pPr marL="363538" lvl="1" indent="-363538" eaLnBrk="1" hangingPunct="1">
              <a:spcBef>
                <a:spcPts val="700"/>
              </a:spcBef>
              <a:buSzTx/>
              <a:buFontTx/>
              <a:buChar char="•"/>
              <a:defRPr/>
            </a:pPr>
            <a:r>
              <a:rPr lang="en-AU" dirty="0" smtClean="0"/>
              <a:t>response to any student queries to verify certificate information</a:t>
            </a:r>
          </a:p>
          <a:p>
            <a:pPr marL="363538" lvl="1" indent="-363538" eaLnBrk="1" hangingPunct="1">
              <a:spcBef>
                <a:spcPts val="700"/>
              </a:spcBef>
              <a:buSzTx/>
              <a:buFontTx/>
              <a:buChar char="•"/>
              <a:defRPr/>
            </a:pPr>
            <a:r>
              <a:rPr lang="en-AU" dirty="0" smtClean="0"/>
              <a:t>one term after the students have been issued their certificates.</a:t>
            </a:r>
          </a:p>
          <a:p>
            <a:pPr eaLnBrk="1" hangingPunct="1">
              <a:spcBef>
                <a:spcPts val="700"/>
              </a:spcBef>
              <a:defRPr/>
            </a:pPr>
            <a:endParaRPr lang="en-AU" dirty="0" smtClean="0"/>
          </a:p>
        </p:txBody>
      </p:sp>
    </p:spTree>
    <p:extLst>
      <p:ext uri="{BB962C8B-B14F-4D97-AF65-F5344CB8AC3E}">
        <p14:creationId xmlns:p14="http://schemas.microsoft.com/office/powerpoint/2010/main" val="32722133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custDataLst>
              <p:tags r:id="rId1"/>
            </p:custDataLst>
          </p:nvPr>
        </p:nvSpPr>
        <p:spPr>
          <a:xfrm>
            <a:off x="323850" y="258763"/>
            <a:ext cx="8569325" cy="504825"/>
          </a:xfrm>
        </p:spPr>
        <p:txBody>
          <a:bodyPr/>
          <a:lstStyle/>
          <a:p>
            <a:pPr eaLnBrk="1" hangingPunct="1"/>
            <a:r>
              <a:rPr lang="en-AU" smtClean="0"/>
              <a:t>State review processes</a:t>
            </a:r>
          </a:p>
        </p:txBody>
      </p:sp>
      <p:sp>
        <p:nvSpPr>
          <p:cNvPr id="35843" name="Rectangle 3"/>
          <p:cNvSpPr>
            <a:spLocks noGrp="1" noChangeArrowheads="1"/>
          </p:cNvSpPr>
          <p:nvPr>
            <p:ph type="body" idx="1"/>
            <p:custDataLst>
              <p:tags r:id="rId2"/>
            </p:custDataLst>
          </p:nvPr>
        </p:nvSpPr>
        <p:spPr>
          <a:xfrm>
            <a:off x="323850" y="1049338"/>
            <a:ext cx="7991475" cy="4895850"/>
          </a:xfrm>
        </p:spPr>
        <p:txBody>
          <a:bodyPr/>
          <a:lstStyle/>
          <a:p>
            <a:pPr marL="0" indent="0" eaLnBrk="1" hangingPunct="1">
              <a:spcBef>
                <a:spcPts val="700"/>
              </a:spcBef>
            </a:pPr>
            <a:r>
              <a:rPr lang="en-AU" dirty="0" smtClean="0">
                <a:solidFill>
                  <a:schemeClr val="tx1"/>
                </a:solidFill>
              </a:rPr>
              <a:t>In October of the exit year, district advisers review:</a:t>
            </a:r>
          </a:p>
          <a:p>
            <a:pPr lvl="1" eaLnBrk="1" hangingPunct="1">
              <a:spcBef>
                <a:spcPts val="700"/>
              </a:spcBef>
              <a:buSzPct val="90000"/>
            </a:pPr>
            <a:r>
              <a:rPr lang="en-AU" dirty="0" smtClean="0">
                <a:solidFill>
                  <a:schemeClr val="tx1"/>
                </a:solidFill>
              </a:rPr>
              <a:t>certificate information submitted by the school in the SLIMS — Registration and banking to QCAA </a:t>
            </a:r>
          </a:p>
          <a:p>
            <a:pPr lvl="1" eaLnBrk="1" hangingPunct="1">
              <a:spcBef>
                <a:spcPts val="700"/>
              </a:spcBef>
              <a:buSzPct val="90000"/>
            </a:pPr>
            <a:r>
              <a:rPr lang="en-AU" dirty="0" smtClean="0">
                <a:solidFill>
                  <a:schemeClr val="tx1"/>
                </a:solidFill>
              </a:rPr>
              <a:t>information for all sections of the certificate</a:t>
            </a:r>
          </a:p>
          <a:p>
            <a:pPr lvl="1" eaLnBrk="1" hangingPunct="1">
              <a:spcBef>
                <a:spcPts val="700"/>
              </a:spcBef>
              <a:buSzPct val="90000"/>
            </a:pPr>
            <a:r>
              <a:rPr lang="en-AU" dirty="0" smtClean="0">
                <a:solidFill>
                  <a:schemeClr val="tx1"/>
                </a:solidFill>
              </a:rPr>
              <a:t>duplication issues and the quality of written statements.</a:t>
            </a:r>
          </a:p>
          <a:p>
            <a:pPr marL="0" indent="0" eaLnBrk="1" hangingPunct="1">
              <a:spcBef>
                <a:spcPts val="700"/>
              </a:spcBef>
            </a:pPr>
            <a:r>
              <a:rPr lang="en-AU" dirty="0" smtClean="0">
                <a:solidFill>
                  <a:schemeClr val="tx1"/>
                </a:solidFill>
              </a:rPr>
              <a:t>Feedback and advice is provided to schools.</a:t>
            </a:r>
          </a:p>
          <a:p>
            <a:pPr eaLnBrk="1" hangingPunct="1">
              <a:spcBef>
                <a:spcPts val="700"/>
              </a:spcBef>
            </a:pPr>
            <a:endParaRPr lang="en-AU" dirty="0" smtClean="0"/>
          </a:p>
        </p:txBody>
      </p:sp>
    </p:spTree>
    <p:extLst>
      <p:ext uri="{BB962C8B-B14F-4D97-AF65-F5344CB8AC3E}">
        <p14:creationId xmlns:p14="http://schemas.microsoft.com/office/powerpoint/2010/main" val="21559900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custDataLst>
              <p:tags r:id="rId1"/>
            </p:custDataLst>
          </p:nvPr>
        </p:nvSpPr>
        <p:spPr>
          <a:xfrm>
            <a:off x="323528" y="258763"/>
            <a:ext cx="8424862" cy="649287"/>
          </a:xfrm>
        </p:spPr>
        <p:txBody>
          <a:bodyPr/>
          <a:lstStyle/>
          <a:p>
            <a:pPr eaLnBrk="1" hangingPunct="1"/>
            <a:r>
              <a:rPr lang="en-AU" smtClean="0"/>
              <a:t>Pre-production checks</a:t>
            </a:r>
          </a:p>
        </p:txBody>
      </p:sp>
      <p:sp>
        <p:nvSpPr>
          <p:cNvPr id="36867" name="Rectangle 3"/>
          <p:cNvSpPr>
            <a:spLocks noGrp="1" noChangeArrowheads="1"/>
          </p:cNvSpPr>
          <p:nvPr>
            <p:ph type="body" idx="1"/>
            <p:custDataLst>
              <p:tags r:id="rId2"/>
            </p:custDataLst>
          </p:nvPr>
        </p:nvSpPr>
        <p:spPr>
          <a:xfrm>
            <a:off x="323528" y="1049338"/>
            <a:ext cx="7847012" cy="4899025"/>
          </a:xfrm>
        </p:spPr>
        <p:txBody>
          <a:bodyPr/>
          <a:lstStyle/>
          <a:p>
            <a:pPr marL="0" indent="0" defTabSz="536575" eaLnBrk="1" hangingPunct="1">
              <a:spcBef>
                <a:spcPts val="700"/>
              </a:spcBef>
              <a:buClr>
                <a:srgbClr val="008885"/>
              </a:buClr>
            </a:pPr>
            <a:r>
              <a:rPr lang="en-AU" dirty="0" smtClean="0"/>
              <a:t>In December of the exit year, QCAA staff:</a:t>
            </a:r>
          </a:p>
          <a:p>
            <a:pPr marL="363538" lvl="1" indent="-363538" defTabSz="536575" eaLnBrk="1" hangingPunct="1">
              <a:spcBef>
                <a:spcPts val="700"/>
              </a:spcBef>
              <a:buSzTx/>
              <a:buFontTx/>
              <a:buChar char="•"/>
            </a:pPr>
            <a:r>
              <a:rPr lang="en-AU" dirty="0" smtClean="0"/>
              <a:t>check the final certificate information submitted by schools through SLIMS–RABS</a:t>
            </a:r>
          </a:p>
          <a:p>
            <a:pPr marL="363538" lvl="1" indent="-363538" defTabSz="536575" eaLnBrk="1" hangingPunct="1">
              <a:spcBef>
                <a:spcPts val="700"/>
              </a:spcBef>
              <a:buSzTx/>
              <a:buFontTx/>
              <a:buChar char="•"/>
            </a:pPr>
            <a:r>
              <a:rPr lang="en-AU" dirty="0" smtClean="0"/>
              <a:t>proofread certificate information</a:t>
            </a:r>
          </a:p>
          <a:p>
            <a:pPr marL="363538" lvl="1" indent="-363538" defTabSz="536575" eaLnBrk="1" hangingPunct="1">
              <a:spcBef>
                <a:spcPts val="700"/>
              </a:spcBef>
              <a:buSzTx/>
              <a:buFontTx/>
              <a:buChar char="•"/>
            </a:pPr>
            <a:r>
              <a:rPr lang="en-AU" dirty="0" smtClean="0"/>
              <a:t>check the printed certificates before posting.</a:t>
            </a:r>
          </a:p>
        </p:txBody>
      </p:sp>
    </p:spTree>
    <p:extLst>
      <p:ext uri="{BB962C8B-B14F-4D97-AF65-F5344CB8AC3E}">
        <p14:creationId xmlns:p14="http://schemas.microsoft.com/office/powerpoint/2010/main" val="27004286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7"/>
          <p:cNvSpPr>
            <a:spLocks noGrp="1" noChangeArrowheads="1"/>
          </p:cNvSpPr>
          <p:nvPr>
            <p:ph type="title"/>
          </p:nvPr>
        </p:nvSpPr>
        <p:spPr>
          <a:xfrm>
            <a:off x="323850" y="260350"/>
            <a:ext cx="8137525" cy="792163"/>
          </a:xfrm>
        </p:spPr>
        <p:txBody>
          <a:bodyPr/>
          <a:lstStyle/>
          <a:p>
            <a:pPr eaLnBrk="1" hangingPunct="1"/>
            <a:r>
              <a:rPr lang="en-AU" smtClean="0"/>
              <a:t>Where to find QCIA information</a:t>
            </a:r>
            <a:br>
              <a:rPr lang="en-AU" smtClean="0"/>
            </a:br>
            <a:endParaRPr lang="en-AU" smtClean="0"/>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2488" t="10532" r="3554" b="18827"/>
          <a:stretch/>
        </p:blipFill>
        <p:spPr bwMode="auto">
          <a:xfrm>
            <a:off x="1115616" y="1205481"/>
            <a:ext cx="6873215" cy="41340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214286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More information</a:t>
            </a:r>
          </a:p>
        </p:txBody>
      </p:sp>
      <p:sp>
        <p:nvSpPr>
          <p:cNvPr id="4" name="Rectangle 3"/>
          <p:cNvSpPr txBox="1">
            <a:spLocks noChangeArrowheads="1"/>
          </p:cNvSpPr>
          <p:nvPr>
            <p:custDataLst>
              <p:tags r:id="rId1"/>
            </p:custDataLst>
          </p:nvPr>
        </p:nvSpPr>
        <p:spPr bwMode="auto">
          <a:xfrm>
            <a:off x="323850" y="1049338"/>
            <a:ext cx="8351838" cy="468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2"/>
                </a:solidFill>
                <a:latin typeface="+mn-lt"/>
                <a:ea typeface="+mn-ea"/>
                <a:cs typeface="+mn-cs"/>
              </a:defRPr>
            </a:lvl1pPr>
            <a:lvl2pPr marL="360000" marR="0" indent="-360000" algn="l" defTabSz="914400" rtl="0" eaLnBrk="0" fontAlgn="base" latinLnBrk="0" hangingPunct="0">
              <a:lnSpc>
                <a:spcPct val="100000"/>
              </a:lnSpc>
              <a:spcBef>
                <a:spcPct val="20000"/>
              </a:spcBef>
              <a:spcAft>
                <a:spcPct val="0"/>
              </a:spcAft>
              <a:buClrTx/>
              <a:buSzTx/>
              <a:buFontTx/>
              <a:buChar char="•"/>
              <a:tabLst/>
              <a:defRPr sz="2800">
                <a:solidFill>
                  <a:schemeClr val="tx2"/>
                </a:solidFill>
                <a:latin typeface="+mn-lt"/>
              </a:defRPr>
            </a:lvl2pPr>
            <a:lvl3pPr marL="792000" indent="-396000" algn="l" rtl="0" eaLnBrk="0" fontAlgn="base" hangingPunct="0">
              <a:spcBef>
                <a:spcPct val="20000"/>
              </a:spcBef>
              <a:spcAft>
                <a:spcPct val="0"/>
              </a:spcAft>
              <a:buFont typeface="Arial" charset="0"/>
              <a:buChar char="–"/>
              <a:defRPr sz="2800">
                <a:solidFill>
                  <a:schemeClr val="tx2"/>
                </a:solidFill>
                <a:latin typeface="+mn-lt"/>
              </a:defRPr>
            </a:lvl3pPr>
            <a:lvl4pPr marL="1080000" indent="0" algn="l" rtl="0" eaLnBrk="0" fontAlgn="base" hangingPunct="0">
              <a:spcBef>
                <a:spcPct val="20000"/>
              </a:spcBef>
              <a:spcAft>
                <a:spcPct val="0"/>
              </a:spcAft>
              <a:buFontTx/>
              <a:buNone/>
              <a:defRPr sz="2800">
                <a:solidFill>
                  <a:schemeClr val="tx2"/>
                </a:solidFill>
                <a:latin typeface="+mn-lt"/>
              </a:defRPr>
            </a:lvl4pPr>
            <a:lvl5pPr marL="1800000" indent="-228600" algn="l" rtl="0" eaLnBrk="0" fontAlgn="base" hangingPunct="0">
              <a:spcBef>
                <a:spcPct val="20000"/>
              </a:spcBef>
              <a:spcAft>
                <a:spcPct val="0"/>
              </a:spcAft>
              <a:buChar char="»"/>
              <a:defRPr>
                <a:solidFill>
                  <a:schemeClr val="tx2"/>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eaLnBrk="1" hangingPunct="1">
              <a:lnSpc>
                <a:spcPct val="95000"/>
              </a:lnSpc>
              <a:spcBef>
                <a:spcPct val="30000"/>
              </a:spcBef>
              <a:buFontTx/>
              <a:buChar char="•"/>
            </a:pPr>
            <a:r>
              <a:rPr lang="en-AU" dirty="0" smtClean="0">
                <a:solidFill>
                  <a:schemeClr val="tx1"/>
                </a:solidFill>
              </a:rPr>
              <a:t>QCAA’s website: </a:t>
            </a:r>
            <a:r>
              <a:rPr lang="en-AU" dirty="0" smtClean="0">
                <a:solidFill>
                  <a:schemeClr val="tx1"/>
                </a:solidFill>
                <a:hlinkClick r:id="rId4"/>
              </a:rPr>
              <a:t>www.qcaa.qld.edu.au</a:t>
            </a:r>
            <a:endParaRPr lang="en-AU" dirty="0" smtClean="0">
              <a:solidFill>
                <a:schemeClr val="tx1"/>
              </a:solidFill>
            </a:endParaRPr>
          </a:p>
          <a:p>
            <a:pPr eaLnBrk="1" hangingPunct="1">
              <a:lnSpc>
                <a:spcPct val="95000"/>
              </a:lnSpc>
              <a:spcBef>
                <a:spcPct val="30000"/>
              </a:spcBef>
              <a:buFontTx/>
              <a:buChar char="•"/>
            </a:pPr>
            <a:r>
              <a:rPr lang="en-AU" dirty="0" smtClean="0">
                <a:solidFill>
                  <a:schemeClr val="tx1"/>
                </a:solidFill>
              </a:rPr>
              <a:t>Email: </a:t>
            </a:r>
            <a:r>
              <a:rPr lang="en-AU" dirty="0" smtClean="0">
                <a:solidFill>
                  <a:schemeClr val="tx1"/>
                </a:solidFill>
                <a:hlinkClick r:id="rId5"/>
              </a:rPr>
              <a:t>qcia@qcaa.qld.edu.au</a:t>
            </a:r>
            <a:endParaRPr lang="en-AU" dirty="0" smtClean="0">
              <a:solidFill>
                <a:schemeClr val="tx1"/>
              </a:solidFill>
            </a:endParaRPr>
          </a:p>
          <a:p>
            <a:pPr eaLnBrk="1" hangingPunct="1">
              <a:lnSpc>
                <a:spcPct val="95000"/>
              </a:lnSpc>
              <a:spcBef>
                <a:spcPct val="30000"/>
              </a:spcBef>
              <a:buFontTx/>
              <a:buChar char="•"/>
            </a:pPr>
            <a:r>
              <a:rPr lang="en-AU" dirty="0" smtClean="0">
                <a:solidFill>
                  <a:schemeClr val="tx1"/>
                </a:solidFill>
              </a:rPr>
              <a:t>Direct link to QCIA information: </a:t>
            </a:r>
            <a:r>
              <a:rPr lang="en-AU" dirty="0" smtClean="0">
                <a:solidFill>
                  <a:schemeClr val="tx1"/>
                </a:solidFill>
                <a:hlinkClick r:id="rId4"/>
              </a:rPr>
              <a:t>www.qcaa.qld.edu.au </a:t>
            </a:r>
            <a:r>
              <a:rPr lang="en-AU" dirty="0" smtClean="0">
                <a:solidFill>
                  <a:schemeClr val="tx1"/>
                </a:solidFill>
              </a:rPr>
              <a:t>&gt; Senior Secondary &gt; Certificates &amp; qualifications &gt; Queensland Certificate of Individual Achievement</a:t>
            </a:r>
          </a:p>
          <a:p>
            <a:pPr eaLnBrk="1" hangingPunct="1">
              <a:lnSpc>
                <a:spcPct val="95000"/>
              </a:lnSpc>
              <a:spcBef>
                <a:spcPct val="30000"/>
              </a:spcBef>
              <a:buFontTx/>
              <a:buChar char="•"/>
            </a:pPr>
            <a:r>
              <a:rPr lang="en-AU" dirty="0" smtClean="0">
                <a:solidFill>
                  <a:schemeClr val="tx1"/>
                </a:solidFill>
              </a:rPr>
              <a:t>Direct link to QCE information: </a:t>
            </a:r>
            <a:r>
              <a:rPr lang="en-AU" dirty="0" smtClean="0">
                <a:solidFill>
                  <a:schemeClr val="tx1"/>
                </a:solidFill>
                <a:hlinkClick r:id="rId4"/>
              </a:rPr>
              <a:t>www.qcaa.qld.edu.au</a:t>
            </a:r>
            <a:r>
              <a:rPr lang="en-AU" dirty="0" smtClean="0">
                <a:solidFill>
                  <a:schemeClr val="tx1"/>
                </a:solidFill>
              </a:rPr>
              <a:t>&gt; Senior Secondary &gt; Certificates &amp; qualifications &gt; Queensland Certificate of Education</a:t>
            </a:r>
            <a:endParaRPr lang="en-AU" dirty="0" smtClean="0">
              <a:solidFill>
                <a:schemeClr val="tx1"/>
              </a:solidFill>
            </a:endParaRPr>
          </a:p>
        </p:txBody>
      </p:sp>
    </p:spTree>
    <p:extLst>
      <p:ext uri="{BB962C8B-B14F-4D97-AF65-F5344CB8AC3E}">
        <p14:creationId xmlns:p14="http://schemas.microsoft.com/office/powerpoint/2010/main" val="573618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custDataLst>
              <p:tags r:id="rId1"/>
            </p:custDataLst>
          </p:nvPr>
        </p:nvSpPr>
        <p:spPr>
          <a:xfrm>
            <a:off x="323850" y="258763"/>
            <a:ext cx="8569325" cy="577850"/>
          </a:xfrm>
        </p:spPr>
        <p:txBody>
          <a:bodyPr/>
          <a:lstStyle/>
          <a:p>
            <a:pPr eaLnBrk="1" hangingPunct="1"/>
            <a:r>
              <a:rPr lang="en-AU" dirty="0" smtClean="0">
                <a:solidFill>
                  <a:schemeClr val="tx1"/>
                </a:solidFill>
              </a:rPr>
              <a:t>Certificate overview</a:t>
            </a:r>
          </a:p>
        </p:txBody>
      </p:sp>
      <p:sp>
        <p:nvSpPr>
          <p:cNvPr id="7171" name="Rectangle 6"/>
          <p:cNvSpPr>
            <a:spLocks noGrp="1" noChangeArrowheads="1"/>
          </p:cNvSpPr>
          <p:nvPr>
            <p:ph type="body" idx="1"/>
          </p:nvPr>
        </p:nvSpPr>
        <p:spPr>
          <a:xfrm>
            <a:off x="323850" y="1052513"/>
            <a:ext cx="8064500" cy="2016125"/>
          </a:xfrm>
        </p:spPr>
        <p:txBody>
          <a:bodyPr/>
          <a:lstStyle/>
          <a:p>
            <a:pPr marL="0" indent="0" eaLnBrk="1" hangingPunct="1">
              <a:lnSpc>
                <a:spcPct val="115000"/>
              </a:lnSpc>
            </a:pPr>
            <a:r>
              <a:rPr lang="en-AU" dirty="0" smtClean="0"/>
              <a:t>The Queensland Certificate of Individual Achievement (QCIA) recognises the learning achievements of students who undertake individualised learning programs. The QCIA is:</a:t>
            </a:r>
          </a:p>
        </p:txBody>
      </p:sp>
      <p:sp>
        <p:nvSpPr>
          <p:cNvPr id="7172" name="Rectangle 7"/>
          <p:cNvSpPr>
            <a:spLocks noChangeArrowheads="1"/>
          </p:cNvSpPr>
          <p:nvPr>
            <p:custDataLst>
              <p:tags r:id="rId2"/>
            </p:custDataLst>
          </p:nvPr>
        </p:nvSpPr>
        <p:spPr bwMode="auto">
          <a:xfrm>
            <a:off x="381000" y="3240088"/>
            <a:ext cx="7446963" cy="184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342900" indent="-342900">
              <a:lnSpc>
                <a:spcPct val="115000"/>
              </a:lnSpc>
              <a:spcBef>
                <a:spcPct val="20000"/>
              </a:spcBef>
              <a:buFontTx/>
              <a:buChar char="•"/>
            </a:pPr>
            <a:r>
              <a:rPr lang="en-AU" sz="2800" dirty="0"/>
              <a:t>an official record that students have completed at least 12 years of education</a:t>
            </a:r>
          </a:p>
          <a:p>
            <a:pPr marL="342900" indent="-342900">
              <a:lnSpc>
                <a:spcPct val="115000"/>
              </a:lnSpc>
              <a:spcBef>
                <a:spcPct val="20000"/>
              </a:spcBef>
              <a:buFontTx/>
              <a:buChar char="•"/>
            </a:pPr>
            <a:r>
              <a:rPr lang="en-AU" sz="2800" dirty="0"/>
              <a:t>a summary of their knowledge and skills that they may present to employers or training providers.</a:t>
            </a:r>
          </a:p>
        </p:txBody>
      </p:sp>
    </p:spTree>
    <p:extLst>
      <p:ext uri="{BB962C8B-B14F-4D97-AF65-F5344CB8AC3E}">
        <p14:creationId xmlns:p14="http://schemas.microsoft.com/office/powerpoint/2010/main" val="1622895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5"/>
          <p:cNvSpPr>
            <a:spLocks noChangeArrowheads="1"/>
          </p:cNvSpPr>
          <p:nvPr>
            <p:custDataLst>
              <p:tags r:id="rId1"/>
            </p:custDataLst>
          </p:nvPr>
        </p:nvSpPr>
        <p:spPr bwMode="auto">
          <a:xfrm>
            <a:off x="323850" y="258763"/>
            <a:ext cx="4681538"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r>
              <a:rPr lang="en-AU" sz="3200" b="1" dirty="0"/>
              <a:t>Certificate format</a:t>
            </a:r>
          </a:p>
        </p:txBody>
      </p:sp>
      <p:pic>
        <p:nvPicPr>
          <p:cNvPr id="1026"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83968" y="548680"/>
            <a:ext cx="3820639" cy="540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6204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custDataLst>
              <p:tags r:id="rId1"/>
            </p:custDataLst>
          </p:nvPr>
        </p:nvSpPr>
        <p:spPr>
          <a:xfrm>
            <a:off x="395288" y="258763"/>
            <a:ext cx="8497887" cy="722312"/>
          </a:xfrm>
        </p:spPr>
        <p:txBody>
          <a:bodyPr/>
          <a:lstStyle/>
          <a:p>
            <a:pPr eaLnBrk="1" hangingPunct="1"/>
            <a:r>
              <a:rPr lang="en-AU" smtClean="0"/>
              <a:t>Documents posted to students</a:t>
            </a:r>
            <a:r>
              <a:rPr lang="en-AU" sz="3800" smtClean="0"/>
              <a:t/>
            </a:r>
            <a:br>
              <a:rPr lang="en-AU" sz="3800" smtClean="0"/>
            </a:br>
            <a:endParaRPr lang="en-AU" sz="3800" smtClean="0"/>
          </a:p>
        </p:txBody>
      </p:sp>
      <p:sp>
        <p:nvSpPr>
          <p:cNvPr id="9220" name="Rectangle 3"/>
          <p:cNvSpPr>
            <a:spLocks noGrp="1" noChangeArrowheads="1"/>
          </p:cNvSpPr>
          <p:nvPr>
            <p:ph type="body" idx="1"/>
            <p:custDataLst>
              <p:tags r:id="rId2"/>
            </p:custDataLst>
          </p:nvPr>
        </p:nvSpPr>
        <p:spPr>
          <a:xfrm>
            <a:off x="395536" y="1340768"/>
            <a:ext cx="5688880" cy="3892550"/>
          </a:xfrm>
        </p:spPr>
        <p:txBody>
          <a:bodyPr/>
          <a:lstStyle/>
          <a:p>
            <a:pPr marL="457200" indent="-457200" eaLnBrk="1" hangingPunct="1">
              <a:spcBef>
                <a:spcPts val="700"/>
              </a:spcBef>
              <a:buFont typeface="Arial" pitchFamily="34" charset="0"/>
              <a:buChar char="•"/>
            </a:pPr>
            <a:r>
              <a:rPr lang="en-AU" dirty="0" smtClean="0"/>
              <a:t>QCIA</a:t>
            </a:r>
          </a:p>
          <a:p>
            <a:pPr marL="457200" indent="-457200" eaLnBrk="1" hangingPunct="1">
              <a:spcBef>
                <a:spcPts val="700"/>
              </a:spcBef>
              <a:buFont typeface="Arial" pitchFamily="34" charset="0"/>
              <a:buChar char="•"/>
            </a:pPr>
            <a:r>
              <a:rPr lang="en-AU" dirty="0" smtClean="0"/>
              <a:t>Senior Statement</a:t>
            </a:r>
          </a:p>
          <a:p>
            <a:pPr marL="457200" indent="-457200" eaLnBrk="1" hangingPunct="1">
              <a:spcBef>
                <a:spcPts val="700"/>
              </a:spcBef>
              <a:buFont typeface="Arial" pitchFamily="34" charset="0"/>
              <a:buChar char="•"/>
            </a:pPr>
            <a:r>
              <a:rPr lang="en-AU" dirty="0" smtClean="0"/>
              <a:t>Application for verification or review of information</a:t>
            </a:r>
          </a:p>
          <a:p>
            <a:pPr marL="457200" indent="-457200" eaLnBrk="1" hangingPunct="1">
              <a:spcBef>
                <a:spcPts val="700"/>
              </a:spcBef>
              <a:buFont typeface="Arial" pitchFamily="34" charset="0"/>
              <a:buChar char="•"/>
            </a:pPr>
            <a:r>
              <a:rPr lang="en-AU" i="1" dirty="0" smtClean="0"/>
              <a:t>Student Connect </a:t>
            </a:r>
            <a:r>
              <a:rPr lang="en-AU" dirty="0" smtClean="0"/>
              <a:t>magazine</a:t>
            </a:r>
          </a:p>
          <a:p>
            <a:pPr marL="457200" indent="-457200" eaLnBrk="1" hangingPunct="1">
              <a:spcBef>
                <a:spcPts val="700"/>
              </a:spcBef>
              <a:buFont typeface="Arial" pitchFamily="34" charset="0"/>
              <a:buChar char="•"/>
            </a:pPr>
            <a:r>
              <a:rPr lang="en-AU" dirty="0" smtClean="0"/>
              <a:t>QCIA factsheet</a:t>
            </a:r>
          </a:p>
        </p:txBody>
      </p:sp>
    </p:spTree>
    <p:extLst>
      <p:ext uri="{BB962C8B-B14F-4D97-AF65-F5344CB8AC3E}">
        <p14:creationId xmlns:p14="http://schemas.microsoft.com/office/powerpoint/2010/main" val="3659861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custDataLst>
              <p:tags r:id="rId1"/>
            </p:custDataLst>
          </p:nvPr>
        </p:nvSpPr>
        <p:spPr>
          <a:xfrm>
            <a:off x="323850" y="258763"/>
            <a:ext cx="8569325" cy="1150937"/>
          </a:xfrm>
        </p:spPr>
        <p:txBody>
          <a:bodyPr/>
          <a:lstStyle/>
          <a:p>
            <a:pPr eaLnBrk="1" hangingPunct="1"/>
            <a:r>
              <a:rPr lang="en-AU" smtClean="0"/>
              <a:t>Other documentation posted with the QCIA</a:t>
            </a:r>
          </a:p>
        </p:txBody>
      </p:sp>
      <p:sp>
        <p:nvSpPr>
          <p:cNvPr id="10243" name="Rectangle 3"/>
          <p:cNvSpPr>
            <a:spLocks noGrp="1" noChangeArrowheads="1"/>
          </p:cNvSpPr>
          <p:nvPr>
            <p:ph type="body" idx="1"/>
            <p:custDataLst>
              <p:tags r:id="rId2"/>
            </p:custDataLst>
          </p:nvPr>
        </p:nvSpPr>
        <p:spPr>
          <a:xfrm>
            <a:off x="0" y="1049338"/>
            <a:ext cx="7632700" cy="4392612"/>
          </a:xfrm>
        </p:spPr>
        <p:txBody>
          <a:bodyPr/>
          <a:lstStyle/>
          <a:p>
            <a:pPr eaLnBrk="1" hangingPunct="1"/>
            <a:r>
              <a:rPr lang="en-AU" dirty="0" smtClean="0">
                <a:solidFill>
                  <a:srgbClr val="006666"/>
                </a:solidFill>
              </a:rPr>
              <a:t>	</a:t>
            </a:r>
            <a:r>
              <a:rPr lang="en-AU" dirty="0" smtClean="0"/>
              <a:t>An </a:t>
            </a:r>
            <a:r>
              <a:rPr lang="en-AU" dirty="0"/>
              <a:t>A</a:t>
            </a:r>
            <a:r>
              <a:rPr lang="en-AU" dirty="0" smtClean="0"/>
              <a:t>pplication for verification or review of information on the QCIA is included in the envelope posted to students.</a:t>
            </a:r>
          </a:p>
          <a:p>
            <a:pPr eaLnBrk="1" hangingPunct="1"/>
            <a:r>
              <a:rPr lang="en-AU" dirty="0" smtClean="0"/>
              <a:t>	This form is only used if there is an error in the student’s name or certificate information.</a:t>
            </a:r>
          </a:p>
          <a:p>
            <a:pPr eaLnBrk="1" hangingPunct="1"/>
            <a:r>
              <a:rPr lang="en-AU" b="1" dirty="0" smtClean="0"/>
              <a:t>	</a:t>
            </a:r>
            <a:r>
              <a:rPr lang="en-AU" dirty="0"/>
              <a:t>A sample of this form may be found in the QCIA Handbook and on the website.</a:t>
            </a:r>
          </a:p>
          <a:p>
            <a:pPr eaLnBrk="1" hangingPunct="1"/>
            <a:endParaRPr lang="en-AU" sz="2000" u="sng" dirty="0" smtClean="0"/>
          </a:p>
        </p:txBody>
      </p:sp>
    </p:spTree>
    <p:extLst>
      <p:ext uri="{BB962C8B-B14F-4D97-AF65-F5344CB8AC3E}">
        <p14:creationId xmlns:p14="http://schemas.microsoft.com/office/powerpoint/2010/main" val="33694681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55776" y="260648"/>
            <a:ext cx="4072064" cy="5760000"/>
          </a:xfrm>
          <a:prstGeom prst="rect">
            <a:avLst/>
          </a:prstGeom>
          <a:ln>
            <a:noFill/>
          </a:ln>
          <a:effectLst>
            <a:outerShdw blurRad="292100" dist="139700" dir="2700000" algn="tl" rotWithShape="0">
              <a:srgbClr val="333333">
                <a:alpha val="65000"/>
              </a:srgbClr>
            </a:outerShdw>
          </a:effectLst>
        </p:spPr>
      </p:pic>
      <p:sp>
        <p:nvSpPr>
          <p:cNvPr id="11267" name="AutoShape 5"/>
          <p:cNvSpPr>
            <a:spLocks noChangeArrowheads="1"/>
          </p:cNvSpPr>
          <p:nvPr/>
        </p:nvSpPr>
        <p:spPr bwMode="auto">
          <a:xfrm>
            <a:off x="755576" y="2060848"/>
            <a:ext cx="2052637" cy="792162"/>
          </a:xfrm>
          <a:prstGeom prst="wedgeEllipseCallout">
            <a:avLst>
              <a:gd name="adj1" fmla="val 67942"/>
              <a:gd name="adj2" fmla="val 64828"/>
            </a:avLst>
          </a:prstGeom>
          <a:solidFill>
            <a:schemeClr val="accent2">
              <a:lumMod val="20000"/>
              <a:lumOff val="80000"/>
            </a:schemeClr>
          </a:solidFill>
          <a:ln w="3175">
            <a:solidFill>
              <a:schemeClr val="accent2">
                <a:lumMod val="40000"/>
                <a:lumOff val="60000"/>
              </a:schemeClr>
            </a:solidFill>
            <a:miter lim="800000"/>
            <a:headEnd/>
            <a:tailEnd/>
          </a:ln>
          <a:effectLst/>
          <a:extLst/>
        </p:spPr>
        <p:txBody>
          <a:bodyPr/>
          <a:lstStyle/>
          <a:p>
            <a:pPr algn="ctr"/>
            <a:r>
              <a:rPr lang="en-AU" sz="1600" b="1" dirty="0"/>
              <a:t>Indicate here for QCIA </a:t>
            </a:r>
          </a:p>
        </p:txBody>
      </p:sp>
    </p:spTree>
    <p:extLst>
      <p:ext uri="{BB962C8B-B14F-4D97-AF65-F5344CB8AC3E}">
        <p14:creationId xmlns:p14="http://schemas.microsoft.com/office/powerpoint/2010/main" val="14871042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X:\B_Policy_Coordination\Policy and Secretariat\Policy Coordination\Rebranding QCAA docs\Graphics for PowerPoints\14063_QCAA_Senior Statement_example_nv.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2877" y="332656"/>
            <a:ext cx="4075347" cy="576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5157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Heading 1"/>
</p:tagLst>
</file>

<file path=ppt/tags/tag10.xml><?xml version="1.0" encoding="utf-8"?>
<p:tagLst xmlns:a="http://schemas.openxmlformats.org/drawingml/2006/main" xmlns:r="http://schemas.openxmlformats.org/officeDocument/2006/relationships" xmlns:p="http://schemas.openxmlformats.org/presentationml/2006/main">
  <p:tag name="RNRSTYLE" val="Heading 1"/>
</p:tagLst>
</file>

<file path=ppt/tags/tag11.xml><?xml version="1.0" encoding="utf-8"?>
<p:tagLst xmlns:a="http://schemas.openxmlformats.org/drawingml/2006/main" xmlns:r="http://schemas.openxmlformats.org/officeDocument/2006/relationships" xmlns:p="http://schemas.openxmlformats.org/presentationml/2006/main">
  <p:tag name="RNRSTYLE" val="Heading 1"/>
</p:tagLst>
</file>

<file path=ppt/tags/tag12.xml><?xml version="1.0" encoding="utf-8"?>
<p:tagLst xmlns:a="http://schemas.openxmlformats.org/drawingml/2006/main" xmlns:r="http://schemas.openxmlformats.org/officeDocument/2006/relationships" xmlns:p="http://schemas.openxmlformats.org/presentationml/2006/main">
  <p:tag name="RNRSTYLE" val="Body text"/>
</p:tagLst>
</file>

<file path=ppt/tags/tag13.xml><?xml version="1.0" encoding="utf-8"?>
<p:tagLst xmlns:a="http://schemas.openxmlformats.org/drawingml/2006/main" xmlns:r="http://schemas.openxmlformats.org/officeDocument/2006/relationships" xmlns:p="http://schemas.openxmlformats.org/presentationml/2006/main">
  <p:tag name="RNRSTYLE" val="Heading 1"/>
</p:tagLst>
</file>

<file path=ppt/tags/tag14.xml><?xml version="1.0" encoding="utf-8"?>
<p:tagLst xmlns:a="http://schemas.openxmlformats.org/drawingml/2006/main" xmlns:r="http://schemas.openxmlformats.org/officeDocument/2006/relationships" xmlns:p="http://schemas.openxmlformats.org/presentationml/2006/main">
  <p:tag name="RNRSTYLE" val="Body text"/>
</p:tagLst>
</file>

<file path=ppt/tags/tag15.xml><?xml version="1.0" encoding="utf-8"?>
<p:tagLst xmlns:a="http://schemas.openxmlformats.org/drawingml/2006/main" xmlns:r="http://schemas.openxmlformats.org/officeDocument/2006/relationships" xmlns:p="http://schemas.openxmlformats.org/presentationml/2006/main">
  <p:tag name="RNRSTYLE" val="Heading 1"/>
</p:tagLst>
</file>

<file path=ppt/tags/tag16.xml><?xml version="1.0" encoding="utf-8"?>
<p:tagLst xmlns:a="http://schemas.openxmlformats.org/drawingml/2006/main" xmlns:r="http://schemas.openxmlformats.org/officeDocument/2006/relationships" xmlns:p="http://schemas.openxmlformats.org/presentationml/2006/main">
  <p:tag name="RNRSTYLE" val="Heading 1"/>
</p:tagLst>
</file>

<file path=ppt/tags/tag17.xml><?xml version="1.0" encoding="utf-8"?>
<p:tagLst xmlns:a="http://schemas.openxmlformats.org/drawingml/2006/main" xmlns:r="http://schemas.openxmlformats.org/officeDocument/2006/relationships" xmlns:p="http://schemas.openxmlformats.org/presentationml/2006/main">
  <p:tag name="RNRSTYLE" val="Body text"/>
</p:tagLst>
</file>

<file path=ppt/tags/tag18.xml><?xml version="1.0" encoding="utf-8"?>
<p:tagLst xmlns:a="http://schemas.openxmlformats.org/drawingml/2006/main" xmlns:r="http://schemas.openxmlformats.org/officeDocument/2006/relationships" xmlns:p="http://schemas.openxmlformats.org/presentationml/2006/main">
  <p:tag name="RNRSTYLE" val="Heading 1"/>
</p:tagLst>
</file>

<file path=ppt/tags/tag19.xml><?xml version="1.0" encoding="utf-8"?>
<p:tagLst xmlns:a="http://schemas.openxmlformats.org/drawingml/2006/main" xmlns:r="http://schemas.openxmlformats.org/officeDocument/2006/relationships" xmlns:p="http://schemas.openxmlformats.org/presentationml/2006/main">
  <p:tag name="RNRSTYLE" val="Body text"/>
</p:tagLst>
</file>

<file path=ppt/tags/tag2.xml><?xml version="1.0" encoding="utf-8"?>
<p:tagLst xmlns:a="http://schemas.openxmlformats.org/drawingml/2006/main" xmlns:r="http://schemas.openxmlformats.org/officeDocument/2006/relationships" xmlns:p="http://schemas.openxmlformats.org/presentationml/2006/main">
  <p:tag name="RNRSTYLE" val="Body text"/>
</p:tagLst>
</file>

<file path=ppt/tags/tag20.xml><?xml version="1.0" encoding="utf-8"?>
<p:tagLst xmlns:a="http://schemas.openxmlformats.org/drawingml/2006/main" xmlns:r="http://schemas.openxmlformats.org/officeDocument/2006/relationships" xmlns:p="http://schemas.openxmlformats.org/presentationml/2006/main">
  <p:tag name="RNRSTYLE" val="Heading 1"/>
</p:tagLst>
</file>

<file path=ppt/tags/tag21.xml><?xml version="1.0" encoding="utf-8"?>
<p:tagLst xmlns:a="http://schemas.openxmlformats.org/drawingml/2006/main" xmlns:r="http://schemas.openxmlformats.org/officeDocument/2006/relationships" xmlns:p="http://schemas.openxmlformats.org/presentationml/2006/main">
  <p:tag name="RNRSTYLE" val="Body text"/>
</p:tagLst>
</file>

<file path=ppt/tags/tag22.xml><?xml version="1.0" encoding="utf-8"?>
<p:tagLst xmlns:a="http://schemas.openxmlformats.org/drawingml/2006/main" xmlns:r="http://schemas.openxmlformats.org/officeDocument/2006/relationships" xmlns:p="http://schemas.openxmlformats.org/presentationml/2006/main">
  <p:tag name="RNRSTYLE" val="Heading 1"/>
</p:tagLst>
</file>

<file path=ppt/tags/tag23.xml><?xml version="1.0" encoding="utf-8"?>
<p:tagLst xmlns:a="http://schemas.openxmlformats.org/drawingml/2006/main" xmlns:r="http://schemas.openxmlformats.org/officeDocument/2006/relationships" xmlns:p="http://schemas.openxmlformats.org/presentationml/2006/main">
  <p:tag name="RNRSTYLE" val="Body text"/>
</p:tagLst>
</file>

<file path=ppt/tags/tag24.xml><?xml version="1.0" encoding="utf-8"?>
<p:tagLst xmlns:a="http://schemas.openxmlformats.org/drawingml/2006/main" xmlns:r="http://schemas.openxmlformats.org/officeDocument/2006/relationships" xmlns:p="http://schemas.openxmlformats.org/presentationml/2006/main">
  <p:tag name="RNRSTYLE" val="Heading 1"/>
</p:tagLst>
</file>

<file path=ppt/tags/tag25.xml><?xml version="1.0" encoding="utf-8"?>
<p:tagLst xmlns:a="http://schemas.openxmlformats.org/drawingml/2006/main" xmlns:r="http://schemas.openxmlformats.org/officeDocument/2006/relationships" xmlns:p="http://schemas.openxmlformats.org/presentationml/2006/main">
  <p:tag name="RNRSTYLE" val="Body text"/>
</p:tagLst>
</file>

<file path=ppt/tags/tag26.xml><?xml version="1.0" encoding="utf-8"?>
<p:tagLst xmlns:a="http://schemas.openxmlformats.org/drawingml/2006/main" xmlns:r="http://schemas.openxmlformats.org/officeDocument/2006/relationships" xmlns:p="http://schemas.openxmlformats.org/presentationml/2006/main">
  <p:tag name="RNRSTYLE" val="Heading 1"/>
</p:tagLst>
</file>

<file path=ppt/tags/tag27.xml><?xml version="1.0" encoding="utf-8"?>
<p:tagLst xmlns:a="http://schemas.openxmlformats.org/drawingml/2006/main" xmlns:r="http://schemas.openxmlformats.org/officeDocument/2006/relationships" xmlns:p="http://schemas.openxmlformats.org/presentationml/2006/main">
  <p:tag name="RNRSTYLE" val="Body text"/>
</p:tagLst>
</file>

<file path=ppt/tags/tag28.xml><?xml version="1.0" encoding="utf-8"?>
<p:tagLst xmlns:a="http://schemas.openxmlformats.org/drawingml/2006/main" xmlns:r="http://schemas.openxmlformats.org/officeDocument/2006/relationships" xmlns:p="http://schemas.openxmlformats.org/presentationml/2006/main">
  <p:tag name="RNRSTYLE" val="Heading 1"/>
</p:tagLst>
</file>

<file path=ppt/tags/tag29.xml><?xml version="1.0" encoding="utf-8"?>
<p:tagLst xmlns:a="http://schemas.openxmlformats.org/drawingml/2006/main" xmlns:r="http://schemas.openxmlformats.org/officeDocument/2006/relationships" xmlns:p="http://schemas.openxmlformats.org/presentationml/2006/main">
  <p:tag name="RNRSTYLE" val="Body text"/>
</p:tagLst>
</file>

<file path=ppt/tags/tag3.xml><?xml version="1.0" encoding="utf-8"?>
<p:tagLst xmlns:a="http://schemas.openxmlformats.org/drawingml/2006/main" xmlns:r="http://schemas.openxmlformats.org/officeDocument/2006/relationships" xmlns:p="http://schemas.openxmlformats.org/presentationml/2006/main">
  <p:tag name="RNRSTYLE" val="Heading 1"/>
</p:tagLst>
</file>

<file path=ppt/tags/tag30.xml><?xml version="1.0" encoding="utf-8"?>
<p:tagLst xmlns:a="http://schemas.openxmlformats.org/drawingml/2006/main" xmlns:r="http://schemas.openxmlformats.org/officeDocument/2006/relationships" xmlns:p="http://schemas.openxmlformats.org/presentationml/2006/main">
  <p:tag name="RNRSTYLE" val="Heading 1"/>
</p:tagLst>
</file>

<file path=ppt/tags/tag31.xml><?xml version="1.0" encoding="utf-8"?>
<p:tagLst xmlns:a="http://schemas.openxmlformats.org/drawingml/2006/main" xmlns:r="http://schemas.openxmlformats.org/officeDocument/2006/relationships" xmlns:p="http://schemas.openxmlformats.org/presentationml/2006/main">
  <p:tag name="RNRSTYLE" val="Body text"/>
</p:tagLst>
</file>

<file path=ppt/tags/tag32.xml><?xml version="1.0" encoding="utf-8"?>
<p:tagLst xmlns:a="http://schemas.openxmlformats.org/drawingml/2006/main" xmlns:r="http://schemas.openxmlformats.org/officeDocument/2006/relationships" xmlns:p="http://schemas.openxmlformats.org/presentationml/2006/main">
  <p:tag name="RNRSTYLE" val="Heading 1"/>
</p:tagLst>
</file>

<file path=ppt/tags/tag33.xml><?xml version="1.0" encoding="utf-8"?>
<p:tagLst xmlns:a="http://schemas.openxmlformats.org/drawingml/2006/main" xmlns:r="http://schemas.openxmlformats.org/officeDocument/2006/relationships" xmlns:p="http://schemas.openxmlformats.org/presentationml/2006/main">
  <p:tag name="RNRSTYLE" val="Body text"/>
</p:tagLst>
</file>

<file path=ppt/tags/tag34.xml><?xml version="1.0" encoding="utf-8"?>
<p:tagLst xmlns:a="http://schemas.openxmlformats.org/drawingml/2006/main" xmlns:r="http://schemas.openxmlformats.org/officeDocument/2006/relationships" xmlns:p="http://schemas.openxmlformats.org/presentationml/2006/main">
  <p:tag name="RNRSTYLE" val="Heading 1"/>
</p:tagLst>
</file>

<file path=ppt/tags/tag35.xml><?xml version="1.0" encoding="utf-8"?>
<p:tagLst xmlns:a="http://schemas.openxmlformats.org/drawingml/2006/main" xmlns:r="http://schemas.openxmlformats.org/officeDocument/2006/relationships" xmlns:p="http://schemas.openxmlformats.org/presentationml/2006/main">
  <p:tag name="RNRSTYLE" val="Body text"/>
</p:tagLst>
</file>

<file path=ppt/tags/tag36.xml><?xml version="1.0" encoding="utf-8"?>
<p:tagLst xmlns:a="http://schemas.openxmlformats.org/drawingml/2006/main" xmlns:r="http://schemas.openxmlformats.org/officeDocument/2006/relationships" xmlns:p="http://schemas.openxmlformats.org/presentationml/2006/main">
  <p:tag name="RNRSTYLE" val="Heading 1"/>
</p:tagLst>
</file>

<file path=ppt/tags/tag37.xml><?xml version="1.0" encoding="utf-8"?>
<p:tagLst xmlns:a="http://schemas.openxmlformats.org/drawingml/2006/main" xmlns:r="http://schemas.openxmlformats.org/officeDocument/2006/relationships" xmlns:p="http://schemas.openxmlformats.org/presentationml/2006/main">
  <p:tag name="RNRSTYLE" val="Body text"/>
</p:tagLst>
</file>

<file path=ppt/tags/tag38.xml><?xml version="1.0" encoding="utf-8"?>
<p:tagLst xmlns:a="http://schemas.openxmlformats.org/drawingml/2006/main" xmlns:r="http://schemas.openxmlformats.org/officeDocument/2006/relationships" xmlns:p="http://schemas.openxmlformats.org/presentationml/2006/main">
  <p:tag name="RNRSTYLE" val="Heading 1"/>
</p:tagLst>
</file>

<file path=ppt/tags/tag39.xml><?xml version="1.0" encoding="utf-8"?>
<p:tagLst xmlns:a="http://schemas.openxmlformats.org/drawingml/2006/main" xmlns:r="http://schemas.openxmlformats.org/officeDocument/2006/relationships" xmlns:p="http://schemas.openxmlformats.org/presentationml/2006/main">
  <p:tag name="RNRSTYLE" val="Body text"/>
</p:tagLst>
</file>

<file path=ppt/tags/tag4.xml><?xml version="1.0" encoding="utf-8"?>
<p:tagLst xmlns:a="http://schemas.openxmlformats.org/drawingml/2006/main" xmlns:r="http://schemas.openxmlformats.org/officeDocument/2006/relationships" xmlns:p="http://schemas.openxmlformats.org/presentationml/2006/main">
  <p:tag name="RNRSTYLE" val="Heading 1"/>
</p:tagLst>
</file>

<file path=ppt/tags/tag40.xml><?xml version="1.0" encoding="utf-8"?>
<p:tagLst xmlns:a="http://schemas.openxmlformats.org/drawingml/2006/main" xmlns:r="http://schemas.openxmlformats.org/officeDocument/2006/relationships" xmlns:p="http://schemas.openxmlformats.org/presentationml/2006/main">
  <p:tag name="RNRSTYLE" val="Heading 1"/>
</p:tagLst>
</file>

<file path=ppt/tags/tag41.xml><?xml version="1.0" encoding="utf-8"?>
<p:tagLst xmlns:a="http://schemas.openxmlformats.org/drawingml/2006/main" xmlns:r="http://schemas.openxmlformats.org/officeDocument/2006/relationships" xmlns:p="http://schemas.openxmlformats.org/presentationml/2006/main">
  <p:tag name="RNRSTYLE" val="Body text"/>
</p:tagLst>
</file>

<file path=ppt/tags/tag42.xml><?xml version="1.0" encoding="utf-8"?>
<p:tagLst xmlns:a="http://schemas.openxmlformats.org/drawingml/2006/main" xmlns:r="http://schemas.openxmlformats.org/officeDocument/2006/relationships" xmlns:p="http://schemas.openxmlformats.org/presentationml/2006/main">
  <p:tag name="RNRSTYLE" val="Heading 1"/>
</p:tagLst>
</file>

<file path=ppt/tags/tag43.xml><?xml version="1.0" encoding="utf-8"?>
<p:tagLst xmlns:a="http://schemas.openxmlformats.org/drawingml/2006/main" xmlns:r="http://schemas.openxmlformats.org/officeDocument/2006/relationships" xmlns:p="http://schemas.openxmlformats.org/presentationml/2006/main">
  <p:tag name="RNRSTYLE" val="Body text"/>
</p:tagLst>
</file>

<file path=ppt/tags/tag44.xml><?xml version="1.0" encoding="utf-8"?>
<p:tagLst xmlns:a="http://schemas.openxmlformats.org/drawingml/2006/main" xmlns:r="http://schemas.openxmlformats.org/officeDocument/2006/relationships" xmlns:p="http://schemas.openxmlformats.org/presentationml/2006/main">
  <p:tag name="RNRSTYLE" val="Heading 1"/>
</p:tagLst>
</file>

<file path=ppt/tags/tag45.xml><?xml version="1.0" encoding="utf-8"?>
<p:tagLst xmlns:a="http://schemas.openxmlformats.org/drawingml/2006/main" xmlns:r="http://schemas.openxmlformats.org/officeDocument/2006/relationships" xmlns:p="http://schemas.openxmlformats.org/presentationml/2006/main">
  <p:tag name="RNRSTYLE" val="Body text"/>
</p:tagLst>
</file>

<file path=ppt/tags/tag46.xml><?xml version="1.0" encoding="utf-8"?>
<p:tagLst xmlns:a="http://schemas.openxmlformats.org/drawingml/2006/main" xmlns:r="http://schemas.openxmlformats.org/officeDocument/2006/relationships" xmlns:p="http://schemas.openxmlformats.org/presentationml/2006/main">
  <p:tag name="RNRSTYLE" val="Heading 1"/>
</p:tagLst>
</file>

<file path=ppt/tags/tag47.xml><?xml version="1.0" encoding="utf-8"?>
<p:tagLst xmlns:a="http://schemas.openxmlformats.org/drawingml/2006/main" xmlns:r="http://schemas.openxmlformats.org/officeDocument/2006/relationships" xmlns:p="http://schemas.openxmlformats.org/presentationml/2006/main">
  <p:tag name="RNRSTYLE" val="Body text"/>
</p:tagLst>
</file>

<file path=ppt/tags/tag48.xml><?xml version="1.0" encoding="utf-8"?>
<p:tagLst xmlns:a="http://schemas.openxmlformats.org/drawingml/2006/main" xmlns:r="http://schemas.openxmlformats.org/officeDocument/2006/relationships" xmlns:p="http://schemas.openxmlformats.org/presentationml/2006/main">
  <p:tag name="RNRSTYLE" val="Body text"/>
</p:tagLst>
</file>

<file path=ppt/tags/tag5.xml><?xml version="1.0" encoding="utf-8"?>
<p:tagLst xmlns:a="http://schemas.openxmlformats.org/drawingml/2006/main" xmlns:r="http://schemas.openxmlformats.org/officeDocument/2006/relationships" xmlns:p="http://schemas.openxmlformats.org/presentationml/2006/main">
  <p:tag name="RNRSTYLE" val="Body text"/>
</p:tagLst>
</file>

<file path=ppt/tags/tag6.xml><?xml version="1.0" encoding="utf-8"?>
<p:tagLst xmlns:a="http://schemas.openxmlformats.org/drawingml/2006/main" xmlns:r="http://schemas.openxmlformats.org/officeDocument/2006/relationships" xmlns:p="http://schemas.openxmlformats.org/presentationml/2006/main">
  <p:tag name="RNRSTYLE" val="Heading 1"/>
</p:tagLst>
</file>

<file path=ppt/tags/tag7.xml><?xml version="1.0" encoding="utf-8"?>
<p:tagLst xmlns:a="http://schemas.openxmlformats.org/drawingml/2006/main" xmlns:r="http://schemas.openxmlformats.org/officeDocument/2006/relationships" xmlns:p="http://schemas.openxmlformats.org/presentationml/2006/main">
  <p:tag name="RNRSTYLE" val="Body text"/>
</p:tagLst>
</file>

<file path=ppt/tags/tag8.xml><?xml version="1.0" encoding="utf-8"?>
<p:tagLst xmlns:a="http://schemas.openxmlformats.org/drawingml/2006/main" xmlns:r="http://schemas.openxmlformats.org/officeDocument/2006/relationships" xmlns:p="http://schemas.openxmlformats.org/presentationml/2006/main">
  <p:tag name="RNRSTYLE" val="Heading 1"/>
</p:tagLst>
</file>

<file path=ppt/tags/tag9.xml><?xml version="1.0" encoding="utf-8"?>
<p:tagLst xmlns:a="http://schemas.openxmlformats.org/drawingml/2006/main" xmlns:r="http://schemas.openxmlformats.org/officeDocument/2006/relationships" xmlns:p="http://schemas.openxmlformats.org/presentationml/2006/main">
  <p:tag name="RNRSTYLE" val="Body text"/>
</p:tagLst>
</file>

<file path=ppt/theme/theme1.xml><?xml version="1.0" encoding="utf-8"?>
<a:theme xmlns:a="http://schemas.openxmlformats.org/drawingml/2006/main" name="QCAA templates">
  <a:themeElements>
    <a:clrScheme name="QCAA test palette">
      <a:dk1>
        <a:srgbClr val="FFFFFF"/>
      </a:dk1>
      <a:lt1>
        <a:srgbClr val="FFFFFF"/>
      </a:lt1>
      <a:dk2>
        <a:srgbClr val="000000"/>
      </a:dk2>
      <a:lt2>
        <a:srgbClr val="A5A5A5"/>
      </a:lt2>
      <a:accent1>
        <a:srgbClr val="D52B1E"/>
      </a:accent1>
      <a:accent2>
        <a:srgbClr val="21578A"/>
      </a:accent2>
      <a:accent3>
        <a:srgbClr val="E17000"/>
      </a:accent3>
      <a:accent4>
        <a:srgbClr val="738639"/>
      </a:accent4>
      <a:accent5>
        <a:srgbClr val="865F7F"/>
      </a:accent5>
      <a:accent6>
        <a:srgbClr val="2D2D8A"/>
      </a:accent6>
      <a:hlink>
        <a:srgbClr val="0066FF"/>
      </a:hlink>
      <a:folHlink>
        <a:srgbClr val="33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cover - teacher staffroom">
  <a:themeElements>
    <a:clrScheme name="QCAA test palette">
      <a:dk1>
        <a:srgbClr val="FFFFFF"/>
      </a:dk1>
      <a:lt1>
        <a:srgbClr val="FFFFFF"/>
      </a:lt1>
      <a:dk2>
        <a:srgbClr val="000000"/>
      </a:dk2>
      <a:lt2>
        <a:srgbClr val="A5A5A5"/>
      </a:lt2>
      <a:accent1>
        <a:srgbClr val="D52B1E"/>
      </a:accent1>
      <a:accent2>
        <a:srgbClr val="21578A"/>
      </a:accent2>
      <a:accent3>
        <a:srgbClr val="E17000"/>
      </a:accent3>
      <a:accent4>
        <a:srgbClr val="738639"/>
      </a:accent4>
      <a:accent5>
        <a:srgbClr val="865F7F"/>
      </a:accent5>
      <a:accent6>
        <a:srgbClr val="2D2D8A"/>
      </a:accent6>
      <a:hlink>
        <a:srgbClr val="0066FF"/>
      </a:hlink>
      <a:folHlink>
        <a:srgbClr val="33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cover - Year 5">
  <a:themeElements>
    <a:clrScheme name="QCAA test palette">
      <a:dk1>
        <a:srgbClr val="FFFFFF"/>
      </a:dk1>
      <a:lt1>
        <a:srgbClr val="FFFFFF"/>
      </a:lt1>
      <a:dk2>
        <a:srgbClr val="000000"/>
      </a:dk2>
      <a:lt2>
        <a:srgbClr val="A5A5A5"/>
      </a:lt2>
      <a:accent1>
        <a:srgbClr val="D52B1E"/>
      </a:accent1>
      <a:accent2>
        <a:srgbClr val="21578A"/>
      </a:accent2>
      <a:accent3>
        <a:srgbClr val="E17000"/>
      </a:accent3>
      <a:accent4>
        <a:srgbClr val="738639"/>
      </a:accent4>
      <a:accent5>
        <a:srgbClr val="865F7F"/>
      </a:accent5>
      <a:accent6>
        <a:srgbClr val="2D2D8A"/>
      </a:accent6>
      <a:hlink>
        <a:srgbClr val="0066FF"/>
      </a:hlink>
      <a:folHlink>
        <a:srgbClr val="33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cover - senior">
  <a:themeElements>
    <a:clrScheme name="QCAA test palette">
      <a:dk1>
        <a:srgbClr val="FFFFFF"/>
      </a:dk1>
      <a:lt1>
        <a:srgbClr val="FFFFFF"/>
      </a:lt1>
      <a:dk2>
        <a:srgbClr val="000000"/>
      </a:dk2>
      <a:lt2>
        <a:srgbClr val="A5A5A5"/>
      </a:lt2>
      <a:accent1>
        <a:srgbClr val="D52B1E"/>
      </a:accent1>
      <a:accent2>
        <a:srgbClr val="21578A"/>
      </a:accent2>
      <a:accent3>
        <a:srgbClr val="E17000"/>
      </a:accent3>
      <a:accent4>
        <a:srgbClr val="738639"/>
      </a:accent4>
      <a:accent5>
        <a:srgbClr val="865F7F"/>
      </a:accent5>
      <a:accent6>
        <a:srgbClr val="2D2D8A"/>
      </a:accent6>
      <a:hlink>
        <a:srgbClr val="0066FF"/>
      </a:hlink>
      <a:folHlink>
        <a:srgbClr val="33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cover - teacher staffroom 2">
  <a:themeElements>
    <a:clrScheme name="QCAA test palette">
      <a:dk1>
        <a:srgbClr val="FFFFFF"/>
      </a:dk1>
      <a:lt1>
        <a:srgbClr val="FFFFFF"/>
      </a:lt1>
      <a:dk2>
        <a:srgbClr val="000000"/>
      </a:dk2>
      <a:lt2>
        <a:srgbClr val="A5A5A5"/>
      </a:lt2>
      <a:accent1>
        <a:srgbClr val="D52B1E"/>
      </a:accent1>
      <a:accent2>
        <a:srgbClr val="21578A"/>
      </a:accent2>
      <a:accent3>
        <a:srgbClr val="E17000"/>
      </a:accent3>
      <a:accent4>
        <a:srgbClr val="738639"/>
      </a:accent4>
      <a:accent5>
        <a:srgbClr val="865F7F"/>
      </a:accent5>
      <a:accent6>
        <a:srgbClr val="2D2D8A"/>
      </a:accent6>
      <a:hlink>
        <a:srgbClr val="0066FF"/>
      </a:hlink>
      <a:folHlink>
        <a:srgbClr val="33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cover - goal">
  <a:themeElements>
    <a:clrScheme name="QCAA test palette">
      <a:dk1>
        <a:srgbClr val="FFFFFF"/>
      </a:dk1>
      <a:lt1>
        <a:srgbClr val="FFFFFF"/>
      </a:lt1>
      <a:dk2>
        <a:srgbClr val="000000"/>
      </a:dk2>
      <a:lt2>
        <a:srgbClr val="A5A5A5"/>
      </a:lt2>
      <a:accent1>
        <a:srgbClr val="D52B1E"/>
      </a:accent1>
      <a:accent2>
        <a:srgbClr val="21578A"/>
      </a:accent2>
      <a:accent3>
        <a:srgbClr val="E17000"/>
      </a:accent3>
      <a:accent4>
        <a:srgbClr val="738639"/>
      </a:accent4>
      <a:accent5>
        <a:srgbClr val="865F7F"/>
      </a:accent5>
      <a:accent6>
        <a:srgbClr val="2D2D8A"/>
      </a:accent6>
      <a:hlink>
        <a:srgbClr val="0066FF"/>
      </a:hlink>
      <a:folHlink>
        <a:srgbClr val="33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Cover - assessment 2">
  <a:themeElements>
    <a:clrScheme name="QCAA test palette">
      <a:dk1>
        <a:srgbClr val="FFFFFF"/>
      </a:dk1>
      <a:lt1>
        <a:srgbClr val="FFFFFF"/>
      </a:lt1>
      <a:dk2>
        <a:srgbClr val="000000"/>
      </a:dk2>
      <a:lt2>
        <a:srgbClr val="A5A5A5"/>
      </a:lt2>
      <a:accent1>
        <a:srgbClr val="D52B1E"/>
      </a:accent1>
      <a:accent2>
        <a:srgbClr val="21578A"/>
      </a:accent2>
      <a:accent3>
        <a:srgbClr val="E17000"/>
      </a:accent3>
      <a:accent4>
        <a:srgbClr val="738639"/>
      </a:accent4>
      <a:accent5>
        <a:srgbClr val="865F7F"/>
      </a:accent5>
      <a:accent6>
        <a:srgbClr val="2D2D8A"/>
      </a:accent6>
      <a:hlink>
        <a:srgbClr val="0066FF"/>
      </a:hlink>
      <a:folHlink>
        <a:srgbClr val="33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cover - senior2">
  <a:themeElements>
    <a:clrScheme name="QCAA test palette">
      <a:dk1>
        <a:srgbClr val="FFFFFF"/>
      </a:dk1>
      <a:lt1>
        <a:srgbClr val="FFFFFF"/>
      </a:lt1>
      <a:dk2>
        <a:srgbClr val="000000"/>
      </a:dk2>
      <a:lt2>
        <a:srgbClr val="A5A5A5"/>
      </a:lt2>
      <a:accent1>
        <a:srgbClr val="D52B1E"/>
      </a:accent1>
      <a:accent2>
        <a:srgbClr val="21578A"/>
      </a:accent2>
      <a:accent3>
        <a:srgbClr val="E17000"/>
      </a:accent3>
      <a:accent4>
        <a:srgbClr val="738639"/>
      </a:accent4>
      <a:accent5>
        <a:srgbClr val="865F7F"/>
      </a:accent5>
      <a:accent6>
        <a:srgbClr val="2D2D8A"/>
      </a:accent6>
      <a:hlink>
        <a:srgbClr val="0066FF"/>
      </a:hlink>
      <a:folHlink>
        <a:srgbClr val="33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cover - VET hospitality">
  <a:themeElements>
    <a:clrScheme name="QCAA test palette">
      <a:dk1>
        <a:srgbClr val="FFFFFF"/>
      </a:dk1>
      <a:lt1>
        <a:srgbClr val="FFFFFF"/>
      </a:lt1>
      <a:dk2>
        <a:srgbClr val="000000"/>
      </a:dk2>
      <a:lt2>
        <a:srgbClr val="A5A5A5"/>
      </a:lt2>
      <a:accent1>
        <a:srgbClr val="D52B1E"/>
      </a:accent1>
      <a:accent2>
        <a:srgbClr val="21578A"/>
      </a:accent2>
      <a:accent3>
        <a:srgbClr val="E17000"/>
      </a:accent3>
      <a:accent4>
        <a:srgbClr val="738639"/>
      </a:accent4>
      <a:accent5>
        <a:srgbClr val="865F7F"/>
      </a:accent5>
      <a:accent6>
        <a:srgbClr val="2D2D8A"/>
      </a:accent6>
      <a:hlink>
        <a:srgbClr val="0066FF"/>
      </a:hlink>
      <a:folHlink>
        <a:srgbClr val="33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cover - VET ">
  <a:themeElements>
    <a:clrScheme name="QCAA test palette">
      <a:dk1>
        <a:srgbClr val="FFFFFF"/>
      </a:dk1>
      <a:lt1>
        <a:srgbClr val="FFFFFF"/>
      </a:lt1>
      <a:dk2>
        <a:srgbClr val="000000"/>
      </a:dk2>
      <a:lt2>
        <a:srgbClr val="A5A5A5"/>
      </a:lt2>
      <a:accent1>
        <a:srgbClr val="D52B1E"/>
      </a:accent1>
      <a:accent2>
        <a:srgbClr val="21578A"/>
      </a:accent2>
      <a:accent3>
        <a:srgbClr val="E17000"/>
      </a:accent3>
      <a:accent4>
        <a:srgbClr val="738639"/>
      </a:accent4>
      <a:accent5>
        <a:srgbClr val="865F7F"/>
      </a:accent5>
      <a:accent6>
        <a:srgbClr val="2D2D8A"/>
      </a:accent6>
      <a:hlink>
        <a:srgbClr val="0066FF"/>
      </a:hlink>
      <a:folHlink>
        <a:srgbClr val="33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cover - VET furniture">
  <a:themeElements>
    <a:clrScheme name="QCAA test palette">
      <a:dk1>
        <a:srgbClr val="FFFFFF"/>
      </a:dk1>
      <a:lt1>
        <a:srgbClr val="FFFFFF"/>
      </a:lt1>
      <a:dk2>
        <a:srgbClr val="000000"/>
      </a:dk2>
      <a:lt2>
        <a:srgbClr val="A5A5A5"/>
      </a:lt2>
      <a:accent1>
        <a:srgbClr val="D52B1E"/>
      </a:accent1>
      <a:accent2>
        <a:srgbClr val="21578A"/>
      </a:accent2>
      <a:accent3>
        <a:srgbClr val="E17000"/>
      </a:accent3>
      <a:accent4>
        <a:srgbClr val="738639"/>
      </a:accent4>
      <a:accent5>
        <a:srgbClr val="865F7F"/>
      </a:accent5>
      <a:accent6>
        <a:srgbClr val="2D2D8A"/>
      </a:accent6>
      <a:hlink>
        <a:srgbClr val="0066FF"/>
      </a:hlink>
      <a:folHlink>
        <a:srgbClr val="33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ver- Kindy">
  <a:themeElements>
    <a:clrScheme name="QCAA test palette">
      <a:dk1>
        <a:srgbClr val="FFFFFF"/>
      </a:dk1>
      <a:lt1>
        <a:srgbClr val="FFFFFF"/>
      </a:lt1>
      <a:dk2>
        <a:srgbClr val="000000"/>
      </a:dk2>
      <a:lt2>
        <a:srgbClr val="A5A5A5"/>
      </a:lt2>
      <a:accent1>
        <a:srgbClr val="D52B1E"/>
      </a:accent1>
      <a:accent2>
        <a:srgbClr val="21578A"/>
      </a:accent2>
      <a:accent3>
        <a:srgbClr val="E17000"/>
      </a:accent3>
      <a:accent4>
        <a:srgbClr val="738639"/>
      </a:accent4>
      <a:accent5>
        <a:srgbClr val="865F7F"/>
      </a:accent5>
      <a:accent6>
        <a:srgbClr val="2D2D8A"/>
      </a:accent6>
      <a:hlink>
        <a:srgbClr val="0066FF"/>
      </a:hlink>
      <a:folHlink>
        <a:srgbClr val="33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cover - hospitality 2">
  <a:themeElements>
    <a:clrScheme name="QCAA test palette">
      <a:dk1>
        <a:srgbClr val="FFFFFF"/>
      </a:dk1>
      <a:lt1>
        <a:srgbClr val="FFFFFF"/>
      </a:lt1>
      <a:dk2>
        <a:srgbClr val="000000"/>
      </a:dk2>
      <a:lt2>
        <a:srgbClr val="A5A5A5"/>
      </a:lt2>
      <a:accent1>
        <a:srgbClr val="D52B1E"/>
      </a:accent1>
      <a:accent2>
        <a:srgbClr val="21578A"/>
      </a:accent2>
      <a:accent3>
        <a:srgbClr val="E17000"/>
      </a:accent3>
      <a:accent4>
        <a:srgbClr val="738639"/>
      </a:accent4>
      <a:accent5>
        <a:srgbClr val="865F7F"/>
      </a:accent5>
      <a:accent6>
        <a:srgbClr val="2D2D8A"/>
      </a:accent6>
      <a:hlink>
        <a:srgbClr val="0066FF"/>
      </a:hlink>
      <a:folHlink>
        <a:srgbClr val="33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cover - VET automotive">
  <a:themeElements>
    <a:clrScheme name="QCAA test palette">
      <a:dk1>
        <a:srgbClr val="FFFFFF"/>
      </a:dk1>
      <a:lt1>
        <a:srgbClr val="FFFFFF"/>
      </a:lt1>
      <a:dk2>
        <a:srgbClr val="000000"/>
      </a:dk2>
      <a:lt2>
        <a:srgbClr val="A5A5A5"/>
      </a:lt2>
      <a:accent1>
        <a:srgbClr val="D52B1E"/>
      </a:accent1>
      <a:accent2>
        <a:srgbClr val="21578A"/>
      </a:accent2>
      <a:accent3>
        <a:srgbClr val="E17000"/>
      </a:accent3>
      <a:accent4>
        <a:srgbClr val="738639"/>
      </a:accent4>
      <a:accent5>
        <a:srgbClr val="865F7F"/>
      </a:accent5>
      <a:accent6>
        <a:srgbClr val="2D2D8A"/>
      </a:accent6>
      <a:hlink>
        <a:srgbClr val="0066FF"/>
      </a:hlink>
      <a:folHlink>
        <a:srgbClr val="33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cover - VET construction">
  <a:themeElements>
    <a:clrScheme name="QCAA test palette">
      <a:dk1>
        <a:srgbClr val="FFFFFF"/>
      </a:dk1>
      <a:lt1>
        <a:srgbClr val="FFFFFF"/>
      </a:lt1>
      <a:dk2>
        <a:srgbClr val="000000"/>
      </a:dk2>
      <a:lt2>
        <a:srgbClr val="A5A5A5"/>
      </a:lt2>
      <a:accent1>
        <a:srgbClr val="D52B1E"/>
      </a:accent1>
      <a:accent2>
        <a:srgbClr val="21578A"/>
      </a:accent2>
      <a:accent3>
        <a:srgbClr val="E17000"/>
      </a:accent3>
      <a:accent4>
        <a:srgbClr val="738639"/>
      </a:accent4>
      <a:accent5>
        <a:srgbClr val="865F7F"/>
      </a:accent5>
      <a:accent6>
        <a:srgbClr val="2D2D8A"/>
      </a:accent6>
      <a:hlink>
        <a:srgbClr val="0066FF"/>
      </a:hlink>
      <a:folHlink>
        <a:srgbClr val="33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cover - VET beauty">
  <a:themeElements>
    <a:clrScheme name="QCAA test palette">
      <a:dk1>
        <a:srgbClr val="FFFFFF"/>
      </a:dk1>
      <a:lt1>
        <a:srgbClr val="FFFFFF"/>
      </a:lt1>
      <a:dk2>
        <a:srgbClr val="000000"/>
      </a:dk2>
      <a:lt2>
        <a:srgbClr val="A5A5A5"/>
      </a:lt2>
      <a:accent1>
        <a:srgbClr val="D52B1E"/>
      </a:accent1>
      <a:accent2>
        <a:srgbClr val="21578A"/>
      </a:accent2>
      <a:accent3>
        <a:srgbClr val="E17000"/>
      </a:accent3>
      <a:accent4>
        <a:srgbClr val="738639"/>
      </a:accent4>
      <a:accent5>
        <a:srgbClr val="865F7F"/>
      </a:accent5>
      <a:accent6>
        <a:srgbClr val="2D2D8A"/>
      </a:accent6>
      <a:hlink>
        <a:srgbClr val="0066FF"/>
      </a:hlink>
      <a:folHlink>
        <a:srgbClr val="33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cover - VET 2">
  <a:themeElements>
    <a:clrScheme name="QCAA test palette">
      <a:dk1>
        <a:srgbClr val="FFFFFF"/>
      </a:dk1>
      <a:lt1>
        <a:srgbClr val="FFFFFF"/>
      </a:lt1>
      <a:dk2>
        <a:srgbClr val="000000"/>
      </a:dk2>
      <a:lt2>
        <a:srgbClr val="A5A5A5"/>
      </a:lt2>
      <a:accent1>
        <a:srgbClr val="D52B1E"/>
      </a:accent1>
      <a:accent2>
        <a:srgbClr val="21578A"/>
      </a:accent2>
      <a:accent3>
        <a:srgbClr val="E17000"/>
      </a:accent3>
      <a:accent4>
        <a:srgbClr val="738639"/>
      </a:accent4>
      <a:accent5>
        <a:srgbClr val="865F7F"/>
      </a:accent5>
      <a:accent6>
        <a:srgbClr val="2D2D8A"/>
      </a:accent6>
      <a:hlink>
        <a:srgbClr val="0066FF"/>
      </a:hlink>
      <a:folHlink>
        <a:srgbClr val="33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_presentations_powerpoint">
  <a:themeElements>
    <a:clrScheme name="QCAA test palette">
      <a:dk1>
        <a:srgbClr val="FFFFFF"/>
      </a:dk1>
      <a:lt1>
        <a:srgbClr val="FFFFFF"/>
      </a:lt1>
      <a:dk2>
        <a:srgbClr val="000000"/>
      </a:dk2>
      <a:lt2>
        <a:srgbClr val="A5A5A5"/>
      </a:lt2>
      <a:accent1>
        <a:srgbClr val="D52B1E"/>
      </a:accent1>
      <a:accent2>
        <a:srgbClr val="21578A"/>
      </a:accent2>
      <a:accent3>
        <a:srgbClr val="E17000"/>
      </a:accent3>
      <a:accent4>
        <a:srgbClr val="738639"/>
      </a:accent4>
      <a:accent5>
        <a:srgbClr val="865F7F"/>
      </a:accent5>
      <a:accent6>
        <a:srgbClr val="2D2D8A"/>
      </a:accent6>
      <a:hlink>
        <a:srgbClr val="0066FF"/>
      </a:hlink>
      <a:folHlink>
        <a:srgbClr val="33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Basic page_individual">
  <a:themeElements>
    <a:clrScheme name="QCAA colour palette">
      <a:dk1>
        <a:srgbClr val="000000"/>
      </a:dk1>
      <a:lt1>
        <a:srgbClr val="FFFFFF"/>
      </a:lt1>
      <a:dk2>
        <a:srgbClr val="000000"/>
      </a:dk2>
      <a:lt2>
        <a:srgbClr val="B5B5B5"/>
      </a:lt2>
      <a:accent1>
        <a:srgbClr val="D52B1E"/>
      </a:accent1>
      <a:accent2>
        <a:srgbClr val="21578A"/>
      </a:accent2>
      <a:accent3>
        <a:srgbClr val="8995B7"/>
      </a:accent3>
      <a:accent4>
        <a:srgbClr val="E17000"/>
      </a:accent4>
      <a:accent5>
        <a:srgbClr val="738639"/>
      </a:accent5>
      <a:accent6>
        <a:srgbClr val="865F7F"/>
      </a:accent6>
      <a:hlink>
        <a:srgbClr val="0000FF"/>
      </a:hlink>
      <a:folHlink>
        <a:srgbClr val="800080"/>
      </a:folHlink>
    </a:clrScheme>
    <a:fontScheme name="Basic page_individu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Basic page_individu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sic page_individu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sic page_individu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sic page_individu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sic page_individu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sic page_individu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sic page_individu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sic page_individu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sic page_individu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sic page_individu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sic page_individu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sic page_individu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ver - prep">
  <a:themeElements>
    <a:clrScheme name="QCAA test palette">
      <a:dk1>
        <a:srgbClr val="FFFFFF"/>
      </a:dk1>
      <a:lt1>
        <a:srgbClr val="FFFFFF"/>
      </a:lt1>
      <a:dk2>
        <a:srgbClr val="000000"/>
      </a:dk2>
      <a:lt2>
        <a:srgbClr val="A5A5A5"/>
      </a:lt2>
      <a:accent1>
        <a:srgbClr val="D52B1E"/>
      </a:accent1>
      <a:accent2>
        <a:srgbClr val="21578A"/>
      </a:accent2>
      <a:accent3>
        <a:srgbClr val="E17000"/>
      </a:accent3>
      <a:accent4>
        <a:srgbClr val="738639"/>
      </a:accent4>
      <a:accent5>
        <a:srgbClr val="865F7F"/>
      </a:accent5>
      <a:accent6>
        <a:srgbClr val="2D2D8A"/>
      </a:accent6>
      <a:hlink>
        <a:srgbClr val="0066FF"/>
      </a:hlink>
      <a:folHlink>
        <a:srgbClr val="33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ver - Year 1">
  <a:themeElements>
    <a:clrScheme name="QCAA test palette">
      <a:dk1>
        <a:srgbClr val="FFFFFF"/>
      </a:dk1>
      <a:lt1>
        <a:srgbClr val="FFFFFF"/>
      </a:lt1>
      <a:dk2>
        <a:srgbClr val="000000"/>
      </a:dk2>
      <a:lt2>
        <a:srgbClr val="A5A5A5"/>
      </a:lt2>
      <a:accent1>
        <a:srgbClr val="D52B1E"/>
      </a:accent1>
      <a:accent2>
        <a:srgbClr val="21578A"/>
      </a:accent2>
      <a:accent3>
        <a:srgbClr val="E17000"/>
      </a:accent3>
      <a:accent4>
        <a:srgbClr val="738639"/>
      </a:accent4>
      <a:accent5>
        <a:srgbClr val="865F7F"/>
      </a:accent5>
      <a:accent6>
        <a:srgbClr val="2D2D8A"/>
      </a:accent6>
      <a:hlink>
        <a:srgbClr val="0066FF"/>
      </a:hlink>
      <a:folHlink>
        <a:srgbClr val="33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ver - ATSI perspectives">
  <a:themeElements>
    <a:clrScheme name="QCAA test palette">
      <a:dk1>
        <a:srgbClr val="FFFFFF"/>
      </a:dk1>
      <a:lt1>
        <a:srgbClr val="FFFFFF"/>
      </a:lt1>
      <a:dk2>
        <a:srgbClr val="000000"/>
      </a:dk2>
      <a:lt2>
        <a:srgbClr val="A5A5A5"/>
      </a:lt2>
      <a:accent1>
        <a:srgbClr val="D52B1E"/>
      </a:accent1>
      <a:accent2>
        <a:srgbClr val="21578A"/>
      </a:accent2>
      <a:accent3>
        <a:srgbClr val="E17000"/>
      </a:accent3>
      <a:accent4>
        <a:srgbClr val="738639"/>
      </a:accent4>
      <a:accent5>
        <a:srgbClr val="865F7F"/>
      </a:accent5>
      <a:accent6>
        <a:srgbClr val="2D2D8A"/>
      </a:accent6>
      <a:hlink>
        <a:srgbClr val="0066FF"/>
      </a:hlink>
      <a:folHlink>
        <a:srgbClr val="33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over - Year 5 iPads">
  <a:themeElements>
    <a:clrScheme name="QCAA test palette">
      <a:dk1>
        <a:srgbClr val="FFFFFF"/>
      </a:dk1>
      <a:lt1>
        <a:srgbClr val="FFFFFF"/>
      </a:lt1>
      <a:dk2>
        <a:srgbClr val="000000"/>
      </a:dk2>
      <a:lt2>
        <a:srgbClr val="A5A5A5"/>
      </a:lt2>
      <a:accent1>
        <a:srgbClr val="D52B1E"/>
      </a:accent1>
      <a:accent2>
        <a:srgbClr val="21578A"/>
      </a:accent2>
      <a:accent3>
        <a:srgbClr val="E17000"/>
      </a:accent3>
      <a:accent4>
        <a:srgbClr val="738639"/>
      </a:accent4>
      <a:accent5>
        <a:srgbClr val="865F7F"/>
      </a:accent5>
      <a:accent6>
        <a:srgbClr val="2D2D8A"/>
      </a:accent6>
      <a:hlink>
        <a:srgbClr val="0066FF"/>
      </a:hlink>
      <a:folHlink>
        <a:srgbClr val="33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over -  assessment">
  <a:themeElements>
    <a:clrScheme name="QCAA test palette">
      <a:dk1>
        <a:srgbClr val="FFFFFF"/>
      </a:dk1>
      <a:lt1>
        <a:srgbClr val="FFFFFF"/>
      </a:lt1>
      <a:dk2>
        <a:srgbClr val="000000"/>
      </a:dk2>
      <a:lt2>
        <a:srgbClr val="A5A5A5"/>
      </a:lt2>
      <a:accent1>
        <a:srgbClr val="D52B1E"/>
      </a:accent1>
      <a:accent2>
        <a:srgbClr val="21578A"/>
      </a:accent2>
      <a:accent3>
        <a:srgbClr val="E17000"/>
      </a:accent3>
      <a:accent4>
        <a:srgbClr val="738639"/>
      </a:accent4>
      <a:accent5>
        <a:srgbClr val="865F7F"/>
      </a:accent5>
      <a:accent6>
        <a:srgbClr val="2D2D8A"/>
      </a:accent6>
      <a:hlink>
        <a:srgbClr val="0066FF"/>
      </a:hlink>
      <a:folHlink>
        <a:srgbClr val="33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over - Year 7">
  <a:themeElements>
    <a:clrScheme name="QCAA test palette">
      <a:dk1>
        <a:srgbClr val="FFFFFF"/>
      </a:dk1>
      <a:lt1>
        <a:srgbClr val="FFFFFF"/>
      </a:lt1>
      <a:dk2>
        <a:srgbClr val="000000"/>
      </a:dk2>
      <a:lt2>
        <a:srgbClr val="A5A5A5"/>
      </a:lt2>
      <a:accent1>
        <a:srgbClr val="D52B1E"/>
      </a:accent1>
      <a:accent2>
        <a:srgbClr val="21578A"/>
      </a:accent2>
      <a:accent3>
        <a:srgbClr val="E17000"/>
      </a:accent3>
      <a:accent4>
        <a:srgbClr val="738639"/>
      </a:accent4>
      <a:accent5>
        <a:srgbClr val="865F7F"/>
      </a:accent5>
      <a:accent6>
        <a:srgbClr val="2D2D8A"/>
      </a:accent6>
      <a:hlink>
        <a:srgbClr val="0066FF"/>
      </a:hlink>
      <a:folHlink>
        <a:srgbClr val="33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Cover - QCIA">
  <a:themeElements>
    <a:clrScheme name="QCAA test palette">
      <a:dk1>
        <a:srgbClr val="FFFFFF"/>
      </a:dk1>
      <a:lt1>
        <a:srgbClr val="FFFFFF"/>
      </a:lt1>
      <a:dk2>
        <a:srgbClr val="000000"/>
      </a:dk2>
      <a:lt2>
        <a:srgbClr val="A5A5A5"/>
      </a:lt2>
      <a:accent1>
        <a:srgbClr val="D52B1E"/>
      </a:accent1>
      <a:accent2>
        <a:srgbClr val="21578A"/>
      </a:accent2>
      <a:accent3>
        <a:srgbClr val="E17000"/>
      </a:accent3>
      <a:accent4>
        <a:srgbClr val="738639"/>
      </a:accent4>
      <a:accent5>
        <a:srgbClr val="865F7F"/>
      </a:accent5>
      <a:accent6>
        <a:srgbClr val="2D2D8A"/>
      </a:accent6>
      <a:hlink>
        <a:srgbClr val="0066FF"/>
      </a:hlink>
      <a:folHlink>
        <a:srgbClr val="33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3C7B3732AB8546B387ABC1F8F0FB2A" ma:contentTypeVersion="0" ma:contentTypeDescription="Create a new document." ma:contentTypeScope="" ma:versionID="c667244f083121441678b0f427f61f3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DEBD03-5E9C-40A0-804B-944DDB9E62A1}">
  <ds:schemaRefs>
    <ds:schemaRef ds:uri="http://purl.org/dc/terms/"/>
    <ds:schemaRef ds:uri="http://purl.org/dc/dcmitype/"/>
    <ds:schemaRef ds:uri="http://purl.org/dc/elements/1.1/"/>
    <ds:schemaRef ds:uri="http://schemas.openxmlformats.org/package/2006/metadata/core-properties"/>
    <ds:schemaRef ds:uri="http://schemas.microsoft.com/office/infopath/2007/PartnerControls"/>
    <ds:schemaRef ds:uri="http://schemas.microsoft.com/office/2006/documentManagement/types"/>
    <ds:schemaRef ds:uri="http://www.w3.org/XML/1998/namespace"/>
    <ds:schemaRef ds:uri="http://schemas.microsoft.com/office/2006/metadata/properties"/>
  </ds:schemaRefs>
</ds:datastoreItem>
</file>

<file path=customXml/itemProps2.xml><?xml version="1.0" encoding="utf-8"?>
<ds:datastoreItem xmlns:ds="http://schemas.openxmlformats.org/officeDocument/2006/customXml" ds:itemID="{30EB03FA-64B5-490B-A173-1B58C836D18A}">
  <ds:schemaRefs>
    <ds:schemaRef ds:uri="http://schemas.microsoft.com/office/2006/metadata/longProperties"/>
  </ds:schemaRefs>
</ds:datastoreItem>
</file>

<file path=customXml/itemProps3.xml><?xml version="1.0" encoding="utf-8"?>
<ds:datastoreItem xmlns:ds="http://schemas.openxmlformats.org/officeDocument/2006/customXml" ds:itemID="{A97DF505-7C84-458E-B015-7DA4E11B02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4.xml><?xml version="1.0" encoding="utf-8"?>
<ds:datastoreItem xmlns:ds="http://schemas.openxmlformats.org/officeDocument/2006/customXml" ds:itemID="{8E3A8AC4-414B-4AD5-A315-29792D52C4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177</TotalTime>
  <Words>3569</Words>
  <Application>Microsoft Office PowerPoint</Application>
  <PresentationFormat>On-screen Show (4:3)</PresentationFormat>
  <Paragraphs>306</Paragraphs>
  <Slides>36</Slides>
  <Notes>36</Notes>
  <HiddenSlides>0</HiddenSlides>
  <MMClips>0</MMClips>
  <ScaleCrop>false</ScaleCrop>
  <HeadingPairs>
    <vt:vector size="4" baseType="variant">
      <vt:variant>
        <vt:lpstr>Theme</vt:lpstr>
      </vt:variant>
      <vt:variant>
        <vt:i4>26</vt:i4>
      </vt:variant>
      <vt:variant>
        <vt:lpstr>Slide Titles</vt:lpstr>
      </vt:variant>
      <vt:variant>
        <vt:i4>36</vt:i4>
      </vt:variant>
    </vt:vector>
  </HeadingPairs>
  <TitlesOfParts>
    <vt:vector size="62" baseType="lpstr">
      <vt:lpstr>QCAA templates</vt:lpstr>
      <vt:lpstr>cover- Kindy</vt:lpstr>
      <vt:lpstr>cover - prep</vt:lpstr>
      <vt:lpstr>cover - Year 1</vt:lpstr>
      <vt:lpstr>cover - ATSI perspectives</vt:lpstr>
      <vt:lpstr>cover - Year 5 iPads</vt:lpstr>
      <vt:lpstr>cover -  assessment</vt:lpstr>
      <vt:lpstr>cover - Year 7</vt:lpstr>
      <vt:lpstr>Cover - QCIA</vt:lpstr>
      <vt:lpstr>cover - teacher staffroom</vt:lpstr>
      <vt:lpstr>cover - Year 5</vt:lpstr>
      <vt:lpstr>cover - senior</vt:lpstr>
      <vt:lpstr>cover - teacher staffroom 2</vt:lpstr>
      <vt:lpstr>cover - goal</vt:lpstr>
      <vt:lpstr>Cover - assessment 2</vt:lpstr>
      <vt:lpstr>cover - senior2</vt:lpstr>
      <vt:lpstr>cover - VET hospitality</vt:lpstr>
      <vt:lpstr>cover - VET </vt:lpstr>
      <vt:lpstr>cover - VET furniture</vt:lpstr>
      <vt:lpstr>cover - hospitality 2</vt:lpstr>
      <vt:lpstr>cover - VET automotive</vt:lpstr>
      <vt:lpstr>cover - VET construction</vt:lpstr>
      <vt:lpstr>cover - VET beauty</vt:lpstr>
      <vt:lpstr>cover - VET 2</vt:lpstr>
      <vt:lpstr>1_presentations_powerpoint</vt:lpstr>
      <vt:lpstr>Basic page_individual</vt:lpstr>
      <vt:lpstr>Information for school staff</vt:lpstr>
      <vt:lpstr>The senior phase of learning</vt:lpstr>
      <vt:lpstr>The planning process–SET Plan</vt:lpstr>
      <vt:lpstr>Certificate overview</vt:lpstr>
      <vt:lpstr>PowerPoint Presentation</vt:lpstr>
      <vt:lpstr>Documents posted to students </vt:lpstr>
      <vt:lpstr>Other documentation posted with the QCIA</vt:lpstr>
      <vt:lpstr>PowerPoint Presentation</vt:lpstr>
      <vt:lpstr>PowerPoint Presentation</vt:lpstr>
      <vt:lpstr>Senior Statement</vt:lpstr>
      <vt:lpstr>PowerPoint Presentation</vt:lpstr>
      <vt:lpstr>What achievements are included on this certificate?</vt:lpstr>
      <vt:lpstr>Statement of Achievement</vt:lpstr>
      <vt:lpstr>Statement of Achievement</vt:lpstr>
      <vt:lpstr>Areas of study and learning (ASL)</vt:lpstr>
      <vt:lpstr>Communication and technologies (CT)</vt:lpstr>
      <vt:lpstr>Community, citizenship and the environment (CCE)</vt:lpstr>
      <vt:lpstr>Leisure and recreation (LR)</vt:lpstr>
      <vt:lpstr>Personal and living dimensions (PLD)</vt:lpstr>
      <vt:lpstr>Vocational and transition activities (VTA)</vt:lpstr>
      <vt:lpstr>Writing Statements of Achievement</vt:lpstr>
      <vt:lpstr>Statement of Participation</vt:lpstr>
      <vt:lpstr>QCIA eligibility processes</vt:lpstr>
      <vt:lpstr>Eligibility form and curriculum plan procedures</vt:lpstr>
      <vt:lpstr>Quality-assurance processes </vt:lpstr>
      <vt:lpstr>Quality-assurance processes</vt:lpstr>
      <vt:lpstr>Internal school processes</vt:lpstr>
      <vt:lpstr>Validation of certificate information </vt:lpstr>
      <vt:lpstr>Draft QCIA for verification</vt:lpstr>
      <vt:lpstr>Entering statements in SLIMS — RABS</vt:lpstr>
      <vt:lpstr>Folio of evidence of achievement</vt:lpstr>
      <vt:lpstr>Evidence of achievement</vt:lpstr>
      <vt:lpstr>State review processes</vt:lpstr>
      <vt:lpstr>Pre-production checks</vt:lpstr>
      <vt:lpstr>Where to find QCIA information </vt:lpstr>
      <vt:lpstr>More information</vt:lpstr>
    </vt:vector>
  </TitlesOfParts>
  <Company>Queensland Studies Authority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for school staff: Queensland Certificate of Individual Achievment (QCIA)</dc:title>
  <dc:creator>Queensland Curriculum and Assessment Authority</dc:creator>
  <cp:lastModifiedBy>MLED</cp:lastModifiedBy>
  <cp:revision>33</cp:revision>
  <dcterms:created xsi:type="dcterms:W3CDTF">2014-06-26T04:16:52Z</dcterms:created>
  <dcterms:modified xsi:type="dcterms:W3CDTF">2014-10-22T05:16:11Z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27700.0000000000</vt:lpwstr>
  </property>
  <property fmtid="{D5CDD505-2E9C-101B-9397-08002B2CF9AE}" pid="3" name="Category">
    <vt:lpwstr>Presentations</vt:lpwstr>
  </property>
  <property fmtid="{D5CDD505-2E9C-101B-9397-08002B2CF9AE}" pid="4" name="PublishingExpirationDate">
    <vt:lpwstr/>
  </property>
  <property fmtid="{D5CDD505-2E9C-101B-9397-08002B2CF9AE}" pid="5" name="PublishingStartDate">
    <vt:lpwstr/>
  </property>
  <property fmtid="{D5CDD505-2E9C-101B-9397-08002B2CF9AE}" pid="6" name="ContentTypeId">
    <vt:lpwstr>0x010100EE3C7B3732AB8546B387ABC1F8F0FB2A</vt:lpwstr>
  </property>
</Properties>
</file>